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83" r:id="rId2"/>
  </p:sldMasterIdLst>
  <p:notesMasterIdLst>
    <p:notesMasterId r:id="rId14"/>
  </p:notesMasterIdLst>
  <p:sldIdLst>
    <p:sldId id="278" r:id="rId3"/>
    <p:sldId id="281" r:id="rId4"/>
    <p:sldId id="300" r:id="rId5"/>
    <p:sldId id="287" r:id="rId6"/>
    <p:sldId id="285" r:id="rId7"/>
    <p:sldId id="293" r:id="rId8"/>
    <p:sldId id="290" r:id="rId9"/>
    <p:sldId id="296" r:id="rId10"/>
    <p:sldId id="288" r:id="rId11"/>
    <p:sldId id="297" r:id="rId12"/>
    <p:sldId id="298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B2A"/>
    <a:srgbClr val="990000"/>
    <a:srgbClr val="ECF0F4"/>
    <a:srgbClr val="D3DBE5"/>
    <a:srgbClr val="A4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0651C3A-4460-11DB-9652-00E08161165F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7"/>
    <p:restoredTop sz="93864" autoAdjust="0"/>
  </p:normalViewPr>
  <p:slideViewPr>
    <p:cSldViewPr snapToGrid="0" showGuides="1">
      <p:cViewPr varScale="1">
        <p:scale>
          <a:sx n="143" d="100"/>
          <a:sy n="143" d="100"/>
        </p:scale>
        <p:origin x="1590" y="114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7050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library</a:t>
            </a:r>
          </a:p>
        </p:txBody>
      </p:sp>
    </p:spTree>
    <p:extLst>
      <p:ext uri="{BB962C8B-B14F-4D97-AF65-F5344CB8AC3E}">
        <p14:creationId xmlns:p14="http://schemas.microsoft.com/office/powerpoint/2010/main" val="174775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25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76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7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5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14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2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3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>
            <a:spLocks/>
          </p:cNvSpPr>
          <p:nvPr userDrawn="1"/>
        </p:nvSpPr>
        <p:spPr bwMode="auto">
          <a:xfrm>
            <a:off x="1" y="63013"/>
            <a:ext cx="7914599" cy="5017475"/>
          </a:xfrm>
          <a:custGeom>
            <a:avLst/>
            <a:gdLst>
              <a:gd name="connsiteX0" fmla="*/ 0 w 3036888"/>
              <a:gd name="connsiteY0" fmla="*/ 0 h 2566988"/>
              <a:gd name="connsiteX1" fmla="*/ 1271985 w 3036888"/>
              <a:gd name="connsiteY1" fmla="*/ 0 h 2566988"/>
              <a:gd name="connsiteX2" fmla="*/ 3036888 w 3036888"/>
              <a:gd name="connsiteY2" fmla="*/ 2566988 h 2566988"/>
              <a:gd name="connsiteX3" fmla="*/ 0 w 3036888"/>
              <a:gd name="connsiteY3" fmla="*/ 25669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888" h="2566988">
                <a:moveTo>
                  <a:pt x="0" y="0"/>
                </a:moveTo>
                <a:lnTo>
                  <a:pt x="1271985" y="0"/>
                </a:lnTo>
                <a:lnTo>
                  <a:pt x="3036888" y="2566988"/>
                </a:lnTo>
                <a:lnTo>
                  <a:pt x="0" y="2566988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ffectLst>
            <a:outerShdw blurRad="609600" dist="355600" algn="l" rotWithShape="0">
              <a:schemeClr val="bg1">
                <a:lumMod val="50000"/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auto">
          <a:xfrm>
            <a:off x="-1" y="0"/>
            <a:ext cx="8113391" cy="5143500"/>
          </a:xfrm>
          <a:custGeom>
            <a:avLst/>
            <a:gdLst>
              <a:gd name="connsiteX0" fmla="*/ 0 w 3036888"/>
              <a:gd name="connsiteY0" fmla="*/ 0 h 2566988"/>
              <a:gd name="connsiteX1" fmla="*/ 1271985 w 3036888"/>
              <a:gd name="connsiteY1" fmla="*/ 0 h 2566988"/>
              <a:gd name="connsiteX2" fmla="*/ 3036888 w 3036888"/>
              <a:gd name="connsiteY2" fmla="*/ 2566988 h 2566988"/>
              <a:gd name="connsiteX3" fmla="*/ 0 w 3036888"/>
              <a:gd name="connsiteY3" fmla="*/ 2566988 h 256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888" h="2566988">
                <a:moveTo>
                  <a:pt x="0" y="0"/>
                </a:moveTo>
                <a:lnTo>
                  <a:pt x="1271985" y="0"/>
                </a:lnTo>
                <a:lnTo>
                  <a:pt x="3036888" y="2566988"/>
                </a:lnTo>
                <a:lnTo>
                  <a:pt x="0" y="2566988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  <p:sp>
        <p:nvSpPr>
          <p:cNvPr id="27" name="Freeform 2497"/>
          <p:cNvSpPr>
            <a:spLocks/>
          </p:cNvSpPr>
          <p:nvPr userDrawn="1"/>
        </p:nvSpPr>
        <p:spPr bwMode="auto">
          <a:xfrm>
            <a:off x="-1" y="1437762"/>
            <a:ext cx="1289321" cy="817490"/>
          </a:xfrm>
          <a:custGeom>
            <a:avLst/>
            <a:gdLst>
              <a:gd name="T0" fmla="*/ 0 w 1219"/>
              <a:gd name="T1" fmla="*/ 1026 h 1026"/>
              <a:gd name="T2" fmla="*/ 0 w 1219"/>
              <a:gd name="T3" fmla="*/ 0 h 1026"/>
              <a:gd name="T4" fmla="*/ 622 w 1219"/>
              <a:gd name="T5" fmla="*/ 262 h 1026"/>
              <a:gd name="T6" fmla="*/ 1219 w 1219"/>
              <a:gd name="T7" fmla="*/ 515 h 1026"/>
              <a:gd name="T8" fmla="*/ 0 w 1219"/>
              <a:gd name="T9" fmla="*/ 1026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" h="1026">
                <a:moveTo>
                  <a:pt x="0" y="1026"/>
                </a:moveTo>
                <a:lnTo>
                  <a:pt x="0" y="0"/>
                </a:lnTo>
                <a:lnTo>
                  <a:pt x="622" y="262"/>
                </a:lnTo>
                <a:lnTo>
                  <a:pt x="1219" y="515"/>
                </a:lnTo>
                <a:lnTo>
                  <a:pt x="0" y="1026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8" name="Freeform 2498"/>
          <p:cNvSpPr>
            <a:spLocks/>
          </p:cNvSpPr>
          <p:nvPr userDrawn="1"/>
        </p:nvSpPr>
        <p:spPr bwMode="auto">
          <a:xfrm>
            <a:off x="-1" y="769776"/>
            <a:ext cx="657385" cy="877925"/>
          </a:xfrm>
          <a:custGeom>
            <a:avLst/>
            <a:gdLst>
              <a:gd name="T0" fmla="*/ 622 w 622"/>
              <a:gd name="T1" fmla="*/ 1104 h 1104"/>
              <a:gd name="T2" fmla="*/ 0 w 622"/>
              <a:gd name="T3" fmla="*/ 842 h 1104"/>
              <a:gd name="T4" fmla="*/ 0 w 622"/>
              <a:gd name="T5" fmla="*/ 0 h 1104"/>
              <a:gd name="T6" fmla="*/ 622 w 622"/>
              <a:gd name="T7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2" h="1104">
                <a:moveTo>
                  <a:pt x="622" y="1104"/>
                </a:moveTo>
                <a:lnTo>
                  <a:pt x="0" y="842"/>
                </a:lnTo>
                <a:lnTo>
                  <a:pt x="0" y="0"/>
                </a:lnTo>
                <a:lnTo>
                  <a:pt x="622" y="110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9" name="Freeform 2499"/>
          <p:cNvSpPr>
            <a:spLocks/>
          </p:cNvSpPr>
          <p:nvPr userDrawn="1"/>
        </p:nvSpPr>
        <p:spPr bwMode="auto">
          <a:xfrm>
            <a:off x="-1" y="3607130"/>
            <a:ext cx="313848" cy="359441"/>
          </a:xfrm>
          <a:custGeom>
            <a:avLst/>
            <a:gdLst>
              <a:gd name="T0" fmla="*/ 0 w 298"/>
              <a:gd name="T1" fmla="*/ 454 h 454"/>
              <a:gd name="T2" fmla="*/ 0 w 298"/>
              <a:gd name="T3" fmla="*/ 0 h 454"/>
              <a:gd name="T4" fmla="*/ 298 w 298"/>
              <a:gd name="T5" fmla="*/ 406 h 454"/>
              <a:gd name="T6" fmla="*/ 0 w 298"/>
              <a:gd name="T7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" h="454">
                <a:moveTo>
                  <a:pt x="0" y="454"/>
                </a:moveTo>
                <a:lnTo>
                  <a:pt x="0" y="0"/>
                </a:lnTo>
                <a:lnTo>
                  <a:pt x="298" y="406"/>
                </a:lnTo>
                <a:lnTo>
                  <a:pt x="0" y="454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0" name="Freeform 2500"/>
          <p:cNvSpPr>
            <a:spLocks/>
          </p:cNvSpPr>
          <p:nvPr userDrawn="1"/>
        </p:nvSpPr>
        <p:spPr bwMode="auto">
          <a:xfrm>
            <a:off x="-1" y="3928400"/>
            <a:ext cx="313848" cy="429422"/>
          </a:xfrm>
          <a:custGeom>
            <a:avLst/>
            <a:gdLst>
              <a:gd name="T0" fmla="*/ 0 w 298"/>
              <a:gd name="T1" fmla="*/ 540 h 540"/>
              <a:gd name="T2" fmla="*/ 0 w 298"/>
              <a:gd name="T3" fmla="*/ 48 h 540"/>
              <a:gd name="T4" fmla="*/ 298 w 298"/>
              <a:gd name="T5" fmla="*/ 0 h 540"/>
              <a:gd name="T6" fmla="*/ 0 w 298"/>
              <a:gd name="T7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" h="540">
                <a:moveTo>
                  <a:pt x="0" y="540"/>
                </a:moveTo>
                <a:lnTo>
                  <a:pt x="0" y="48"/>
                </a:lnTo>
                <a:lnTo>
                  <a:pt x="298" y="0"/>
                </a:lnTo>
                <a:lnTo>
                  <a:pt x="0" y="540"/>
                </a:lnTo>
                <a:close/>
              </a:path>
            </a:pathLst>
          </a:custGeom>
          <a:solidFill>
            <a:srgbClr val="283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1" name="Freeform 2501"/>
          <p:cNvSpPr>
            <a:spLocks/>
          </p:cNvSpPr>
          <p:nvPr userDrawn="1"/>
        </p:nvSpPr>
        <p:spPr bwMode="auto">
          <a:xfrm>
            <a:off x="-1" y="3928401"/>
            <a:ext cx="1276598" cy="1215100"/>
          </a:xfrm>
          <a:custGeom>
            <a:avLst/>
            <a:gdLst>
              <a:gd name="T0" fmla="*/ 1207 w 1207"/>
              <a:gd name="T1" fmla="*/ 1528 h 1528"/>
              <a:gd name="T2" fmla="*/ 0 w 1207"/>
              <a:gd name="T3" fmla="*/ 1528 h 1528"/>
              <a:gd name="T4" fmla="*/ 0 w 1207"/>
              <a:gd name="T5" fmla="*/ 540 h 1528"/>
              <a:gd name="T6" fmla="*/ 298 w 1207"/>
              <a:gd name="T7" fmla="*/ 0 h 1528"/>
              <a:gd name="T8" fmla="*/ 1207 w 1207"/>
              <a:gd name="T9" fmla="*/ 1528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7" h="1528">
                <a:moveTo>
                  <a:pt x="1207" y="1528"/>
                </a:moveTo>
                <a:lnTo>
                  <a:pt x="0" y="1528"/>
                </a:lnTo>
                <a:lnTo>
                  <a:pt x="0" y="540"/>
                </a:lnTo>
                <a:lnTo>
                  <a:pt x="298" y="0"/>
                </a:lnTo>
                <a:lnTo>
                  <a:pt x="1207" y="1528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2" name="Freeform 2502"/>
          <p:cNvSpPr>
            <a:spLocks/>
          </p:cNvSpPr>
          <p:nvPr userDrawn="1"/>
        </p:nvSpPr>
        <p:spPr bwMode="auto">
          <a:xfrm>
            <a:off x="-1" y="1"/>
            <a:ext cx="1734647" cy="1647701"/>
          </a:xfrm>
          <a:custGeom>
            <a:avLst/>
            <a:gdLst>
              <a:gd name="T0" fmla="*/ 622 w 1638"/>
              <a:gd name="T1" fmla="*/ 2070 h 2070"/>
              <a:gd name="T2" fmla="*/ 622 w 1638"/>
              <a:gd name="T3" fmla="*/ 2070 h 2070"/>
              <a:gd name="T4" fmla="*/ 0 w 1638"/>
              <a:gd name="T5" fmla="*/ 966 h 2070"/>
              <a:gd name="T6" fmla="*/ 0 w 1638"/>
              <a:gd name="T7" fmla="*/ 0 h 2070"/>
              <a:gd name="T8" fmla="*/ 1638 w 1638"/>
              <a:gd name="T9" fmla="*/ 0 h 2070"/>
              <a:gd name="T10" fmla="*/ 622 w 1638"/>
              <a:gd name="T11" fmla="*/ 2070 h 2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8" h="2070">
                <a:moveTo>
                  <a:pt x="622" y="2070"/>
                </a:moveTo>
                <a:lnTo>
                  <a:pt x="622" y="2070"/>
                </a:lnTo>
                <a:lnTo>
                  <a:pt x="0" y="966"/>
                </a:lnTo>
                <a:lnTo>
                  <a:pt x="0" y="0"/>
                </a:lnTo>
                <a:lnTo>
                  <a:pt x="1638" y="0"/>
                </a:lnTo>
                <a:lnTo>
                  <a:pt x="622" y="2070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4" name="Freeform 2503"/>
          <p:cNvSpPr>
            <a:spLocks/>
          </p:cNvSpPr>
          <p:nvPr userDrawn="1"/>
        </p:nvSpPr>
        <p:spPr bwMode="auto">
          <a:xfrm>
            <a:off x="313847" y="3091825"/>
            <a:ext cx="1738886" cy="1145120"/>
          </a:xfrm>
          <a:custGeom>
            <a:avLst/>
            <a:gdLst>
              <a:gd name="T0" fmla="*/ 1639 w 1639"/>
              <a:gd name="T1" fmla="*/ 1439 h 1439"/>
              <a:gd name="T2" fmla="*/ 0 w 1639"/>
              <a:gd name="T3" fmla="*/ 1053 h 1439"/>
              <a:gd name="T4" fmla="*/ 372 w 1639"/>
              <a:gd name="T5" fmla="*/ 0 h 1439"/>
              <a:gd name="T6" fmla="*/ 1639 w 1639"/>
              <a:gd name="T7" fmla="*/ 1439 h 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9" h="1439">
                <a:moveTo>
                  <a:pt x="1639" y="1439"/>
                </a:moveTo>
                <a:lnTo>
                  <a:pt x="0" y="1053"/>
                </a:lnTo>
                <a:lnTo>
                  <a:pt x="372" y="0"/>
                </a:lnTo>
                <a:lnTo>
                  <a:pt x="1639" y="1439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6" name="Freeform 2504"/>
          <p:cNvSpPr>
            <a:spLocks/>
          </p:cNvSpPr>
          <p:nvPr userDrawn="1"/>
        </p:nvSpPr>
        <p:spPr bwMode="auto">
          <a:xfrm>
            <a:off x="313847" y="3928401"/>
            <a:ext cx="1738886" cy="1215100"/>
          </a:xfrm>
          <a:custGeom>
            <a:avLst/>
            <a:gdLst>
              <a:gd name="T0" fmla="*/ 941 w 1639"/>
              <a:gd name="T1" fmla="*/ 1528 h 1528"/>
              <a:gd name="T2" fmla="*/ 909 w 1639"/>
              <a:gd name="T3" fmla="*/ 1528 h 1528"/>
              <a:gd name="T4" fmla="*/ 0 w 1639"/>
              <a:gd name="T5" fmla="*/ 0 h 1528"/>
              <a:gd name="T6" fmla="*/ 1639 w 1639"/>
              <a:gd name="T7" fmla="*/ 386 h 1528"/>
              <a:gd name="T8" fmla="*/ 941 w 1639"/>
              <a:gd name="T9" fmla="*/ 1528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9" h="1528">
                <a:moveTo>
                  <a:pt x="941" y="1528"/>
                </a:moveTo>
                <a:lnTo>
                  <a:pt x="909" y="1528"/>
                </a:lnTo>
                <a:lnTo>
                  <a:pt x="0" y="0"/>
                </a:lnTo>
                <a:lnTo>
                  <a:pt x="1639" y="386"/>
                </a:lnTo>
                <a:lnTo>
                  <a:pt x="941" y="1528"/>
                </a:lnTo>
                <a:close/>
              </a:path>
            </a:pathLst>
          </a:custGeom>
          <a:solidFill>
            <a:srgbClr val="283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8" name="Freeform 2505"/>
          <p:cNvSpPr>
            <a:spLocks/>
          </p:cNvSpPr>
          <p:nvPr userDrawn="1"/>
        </p:nvSpPr>
        <p:spPr bwMode="auto">
          <a:xfrm>
            <a:off x="1314768" y="4236945"/>
            <a:ext cx="2290241" cy="906555"/>
          </a:xfrm>
          <a:custGeom>
            <a:avLst/>
            <a:gdLst>
              <a:gd name="T0" fmla="*/ 2161 w 2161"/>
              <a:gd name="T1" fmla="*/ 1142 h 1142"/>
              <a:gd name="T2" fmla="*/ 0 w 2161"/>
              <a:gd name="T3" fmla="*/ 1142 h 1142"/>
              <a:gd name="T4" fmla="*/ 698 w 2161"/>
              <a:gd name="T5" fmla="*/ 0 h 1142"/>
              <a:gd name="T6" fmla="*/ 2161 w 2161"/>
              <a:gd name="T7" fmla="*/ 1142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1" h="1142">
                <a:moveTo>
                  <a:pt x="2161" y="1142"/>
                </a:moveTo>
                <a:lnTo>
                  <a:pt x="0" y="1142"/>
                </a:lnTo>
                <a:lnTo>
                  <a:pt x="698" y="0"/>
                </a:lnTo>
                <a:lnTo>
                  <a:pt x="2161" y="114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0" name="Freeform 2506"/>
          <p:cNvSpPr>
            <a:spLocks/>
          </p:cNvSpPr>
          <p:nvPr userDrawn="1"/>
        </p:nvSpPr>
        <p:spPr bwMode="auto">
          <a:xfrm>
            <a:off x="2052733" y="3928401"/>
            <a:ext cx="1586204" cy="1215100"/>
          </a:xfrm>
          <a:custGeom>
            <a:avLst/>
            <a:gdLst>
              <a:gd name="T0" fmla="*/ 1497 w 1497"/>
              <a:gd name="T1" fmla="*/ 1528 h 1528"/>
              <a:gd name="T2" fmla="*/ 1463 w 1497"/>
              <a:gd name="T3" fmla="*/ 1528 h 1528"/>
              <a:gd name="T4" fmla="*/ 0 w 1497"/>
              <a:gd name="T5" fmla="*/ 386 h 1528"/>
              <a:gd name="T6" fmla="*/ 1497 w 1497"/>
              <a:gd name="T7" fmla="*/ 0 h 1528"/>
              <a:gd name="T8" fmla="*/ 1497 w 1497"/>
              <a:gd name="T9" fmla="*/ 1528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7" h="1528">
                <a:moveTo>
                  <a:pt x="1497" y="1528"/>
                </a:moveTo>
                <a:lnTo>
                  <a:pt x="1463" y="1528"/>
                </a:lnTo>
                <a:lnTo>
                  <a:pt x="0" y="386"/>
                </a:lnTo>
                <a:lnTo>
                  <a:pt x="1497" y="0"/>
                </a:lnTo>
                <a:lnTo>
                  <a:pt x="1497" y="1528"/>
                </a:lnTo>
                <a:close/>
              </a:path>
            </a:pathLst>
          </a:custGeom>
          <a:solidFill>
            <a:srgbClr val="283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1" name="Freeform 2507"/>
          <p:cNvSpPr>
            <a:spLocks/>
          </p:cNvSpPr>
          <p:nvPr userDrawn="1"/>
        </p:nvSpPr>
        <p:spPr bwMode="auto">
          <a:xfrm>
            <a:off x="657382" y="1"/>
            <a:ext cx="1810988" cy="2223443"/>
          </a:xfrm>
          <a:custGeom>
            <a:avLst/>
            <a:gdLst>
              <a:gd name="T0" fmla="*/ 1706 w 1706"/>
              <a:gd name="T1" fmla="*/ 2795 h 2795"/>
              <a:gd name="T2" fmla="*/ 600 w 1706"/>
              <a:gd name="T3" fmla="*/ 2322 h 2795"/>
              <a:gd name="T4" fmla="*/ 597 w 1706"/>
              <a:gd name="T5" fmla="*/ 2323 h 2795"/>
              <a:gd name="T6" fmla="*/ 600 w 1706"/>
              <a:gd name="T7" fmla="*/ 2322 h 2795"/>
              <a:gd name="T8" fmla="*/ 0 w 1706"/>
              <a:gd name="T9" fmla="*/ 2070 h 2795"/>
              <a:gd name="T10" fmla="*/ 0 w 1706"/>
              <a:gd name="T11" fmla="*/ 2070 h 2795"/>
              <a:gd name="T12" fmla="*/ 1016 w 1706"/>
              <a:gd name="T13" fmla="*/ 0 h 2795"/>
              <a:gd name="T14" fmla="*/ 1036 w 1706"/>
              <a:gd name="T15" fmla="*/ 0 h 2795"/>
              <a:gd name="T16" fmla="*/ 1706 w 1706"/>
              <a:gd name="T17" fmla="*/ 2795 h 2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6" h="2795">
                <a:moveTo>
                  <a:pt x="1706" y="2795"/>
                </a:moveTo>
                <a:lnTo>
                  <a:pt x="600" y="2322"/>
                </a:lnTo>
                <a:lnTo>
                  <a:pt x="597" y="2323"/>
                </a:lnTo>
                <a:lnTo>
                  <a:pt x="600" y="2322"/>
                </a:lnTo>
                <a:lnTo>
                  <a:pt x="0" y="2070"/>
                </a:lnTo>
                <a:lnTo>
                  <a:pt x="0" y="2070"/>
                </a:lnTo>
                <a:lnTo>
                  <a:pt x="1016" y="0"/>
                </a:lnTo>
                <a:lnTo>
                  <a:pt x="1036" y="0"/>
                </a:lnTo>
                <a:lnTo>
                  <a:pt x="1706" y="2795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3" name="Freeform 2508"/>
          <p:cNvSpPr>
            <a:spLocks/>
          </p:cNvSpPr>
          <p:nvPr userDrawn="1"/>
        </p:nvSpPr>
        <p:spPr bwMode="auto">
          <a:xfrm>
            <a:off x="657382" y="1647701"/>
            <a:ext cx="636178" cy="200397"/>
          </a:xfrm>
          <a:custGeom>
            <a:avLst/>
            <a:gdLst>
              <a:gd name="T0" fmla="*/ 597 w 600"/>
              <a:gd name="T1" fmla="*/ 253 h 253"/>
              <a:gd name="T2" fmla="*/ 0 w 600"/>
              <a:gd name="T3" fmla="*/ 0 h 253"/>
              <a:gd name="T4" fmla="*/ 600 w 600"/>
              <a:gd name="T5" fmla="*/ 252 h 253"/>
              <a:gd name="T6" fmla="*/ 597 w 600"/>
              <a:gd name="T7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0" h="253">
                <a:moveTo>
                  <a:pt x="597" y="253"/>
                </a:moveTo>
                <a:lnTo>
                  <a:pt x="0" y="0"/>
                </a:lnTo>
                <a:lnTo>
                  <a:pt x="600" y="252"/>
                </a:lnTo>
                <a:lnTo>
                  <a:pt x="597" y="253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4" name="Freeform 2509"/>
          <p:cNvSpPr>
            <a:spLocks/>
          </p:cNvSpPr>
          <p:nvPr userDrawn="1"/>
        </p:nvSpPr>
        <p:spPr bwMode="auto">
          <a:xfrm>
            <a:off x="708276" y="1848099"/>
            <a:ext cx="1760094" cy="1243729"/>
          </a:xfrm>
          <a:custGeom>
            <a:avLst/>
            <a:gdLst>
              <a:gd name="T0" fmla="*/ 0 w 1658"/>
              <a:gd name="T1" fmla="*/ 1563 h 1563"/>
              <a:gd name="T2" fmla="*/ 2 w 1658"/>
              <a:gd name="T3" fmla="*/ 1558 h 1563"/>
              <a:gd name="T4" fmla="*/ 551 w 1658"/>
              <a:gd name="T5" fmla="*/ 0 h 1563"/>
              <a:gd name="T6" fmla="*/ 1658 w 1658"/>
              <a:gd name="T7" fmla="*/ 471 h 1563"/>
              <a:gd name="T8" fmla="*/ 0 w 1658"/>
              <a:gd name="T9" fmla="*/ 1563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563">
                <a:moveTo>
                  <a:pt x="0" y="1563"/>
                </a:moveTo>
                <a:lnTo>
                  <a:pt x="2" y="1558"/>
                </a:lnTo>
                <a:lnTo>
                  <a:pt x="551" y="0"/>
                </a:lnTo>
                <a:lnTo>
                  <a:pt x="1658" y="471"/>
                </a:lnTo>
                <a:lnTo>
                  <a:pt x="0" y="1563"/>
                </a:lnTo>
                <a:close/>
              </a:path>
            </a:pathLst>
          </a:custGeom>
          <a:solidFill>
            <a:srgbClr val="283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7" name="Freeform 2510"/>
          <p:cNvSpPr>
            <a:spLocks/>
          </p:cNvSpPr>
          <p:nvPr userDrawn="1"/>
        </p:nvSpPr>
        <p:spPr bwMode="auto">
          <a:xfrm>
            <a:off x="1293560" y="1848098"/>
            <a:ext cx="1174810" cy="375345"/>
          </a:xfrm>
          <a:custGeom>
            <a:avLst/>
            <a:gdLst>
              <a:gd name="T0" fmla="*/ 1107 w 1107"/>
              <a:gd name="T1" fmla="*/ 473 h 473"/>
              <a:gd name="T2" fmla="*/ 0 w 1107"/>
              <a:gd name="T3" fmla="*/ 2 h 473"/>
              <a:gd name="T4" fmla="*/ 1 w 1107"/>
              <a:gd name="T5" fmla="*/ 0 h 473"/>
              <a:gd name="T6" fmla="*/ 1107 w 1107"/>
              <a:gd name="T7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7" h="473">
                <a:moveTo>
                  <a:pt x="1107" y="473"/>
                </a:moveTo>
                <a:lnTo>
                  <a:pt x="0" y="2"/>
                </a:lnTo>
                <a:lnTo>
                  <a:pt x="1" y="0"/>
                </a:lnTo>
                <a:lnTo>
                  <a:pt x="1107" y="473"/>
                </a:lnTo>
                <a:close/>
              </a:path>
            </a:pathLst>
          </a:custGeom>
          <a:solidFill>
            <a:srgbClr val="253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8" name="Freeform 2511"/>
          <p:cNvSpPr>
            <a:spLocks/>
          </p:cNvSpPr>
          <p:nvPr userDrawn="1"/>
        </p:nvSpPr>
        <p:spPr bwMode="auto">
          <a:xfrm>
            <a:off x="708276" y="2223443"/>
            <a:ext cx="1760094" cy="2013504"/>
          </a:xfrm>
          <a:custGeom>
            <a:avLst/>
            <a:gdLst>
              <a:gd name="T0" fmla="*/ 1267 w 1658"/>
              <a:gd name="T1" fmla="*/ 2531 h 2531"/>
              <a:gd name="T2" fmla="*/ 1267 w 1658"/>
              <a:gd name="T3" fmla="*/ 2531 h 2531"/>
              <a:gd name="T4" fmla="*/ 0 w 1658"/>
              <a:gd name="T5" fmla="*/ 1092 h 2531"/>
              <a:gd name="T6" fmla="*/ 0 w 1658"/>
              <a:gd name="T7" fmla="*/ 1092 h 2531"/>
              <a:gd name="T8" fmla="*/ 1658 w 1658"/>
              <a:gd name="T9" fmla="*/ 0 h 2531"/>
              <a:gd name="T10" fmla="*/ 1267 w 1658"/>
              <a:gd name="T11" fmla="*/ 2531 h 2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8" h="2531">
                <a:moveTo>
                  <a:pt x="1267" y="2531"/>
                </a:moveTo>
                <a:lnTo>
                  <a:pt x="1267" y="2531"/>
                </a:lnTo>
                <a:lnTo>
                  <a:pt x="0" y="1092"/>
                </a:lnTo>
                <a:lnTo>
                  <a:pt x="0" y="1092"/>
                </a:lnTo>
                <a:lnTo>
                  <a:pt x="1658" y="0"/>
                </a:lnTo>
                <a:lnTo>
                  <a:pt x="1267" y="2531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49" name="Freeform 2512"/>
          <p:cNvSpPr>
            <a:spLocks/>
          </p:cNvSpPr>
          <p:nvPr userDrawn="1"/>
        </p:nvSpPr>
        <p:spPr bwMode="auto">
          <a:xfrm>
            <a:off x="708277" y="3091825"/>
            <a:ext cx="1344457" cy="1145120"/>
          </a:xfrm>
          <a:custGeom>
            <a:avLst/>
            <a:gdLst>
              <a:gd name="T0" fmla="*/ 1267 w 1267"/>
              <a:gd name="T1" fmla="*/ 1439 h 1439"/>
              <a:gd name="T2" fmla="*/ 1267 w 1267"/>
              <a:gd name="T3" fmla="*/ 1439 h 1439"/>
              <a:gd name="T4" fmla="*/ 0 w 1267"/>
              <a:gd name="T5" fmla="*/ 0 h 1439"/>
              <a:gd name="T6" fmla="*/ 0 w 1267"/>
              <a:gd name="T7" fmla="*/ 0 h 1439"/>
              <a:gd name="T8" fmla="*/ 1267 w 1267"/>
              <a:gd name="T9" fmla="*/ 1439 h 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7" h="1439">
                <a:moveTo>
                  <a:pt x="1267" y="1439"/>
                </a:moveTo>
                <a:lnTo>
                  <a:pt x="1267" y="1439"/>
                </a:lnTo>
                <a:lnTo>
                  <a:pt x="0" y="0"/>
                </a:lnTo>
                <a:lnTo>
                  <a:pt x="0" y="0"/>
                </a:lnTo>
                <a:lnTo>
                  <a:pt x="1267" y="143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0" name="Freeform 2513"/>
          <p:cNvSpPr>
            <a:spLocks/>
          </p:cNvSpPr>
          <p:nvPr userDrawn="1"/>
        </p:nvSpPr>
        <p:spPr bwMode="auto">
          <a:xfrm>
            <a:off x="2052733" y="2223443"/>
            <a:ext cx="1586204" cy="2013504"/>
          </a:xfrm>
          <a:custGeom>
            <a:avLst/>
            <a:gdLst>
              <a:gd name="T0" fmla="*/ 0 w 1497"/>
              <a:gd name="T1" fmla="*/ 2531 h 2531"/>
              <a:gd name="T2" fmla="*/ 391 w 1497"/>
              <a:gd name="T3" fmla="*/ 0 h 2531"/>
              <a:gd name="T4" fmla="*/ 1497 w 1497"/>
              <a:gd name="T5" fmla="*/ 2145 h 2531"/>
              <a:gd name="T6" fmla="*/ 0 w 1497"/>
              <a:gd name="T7" fmla="*/ 2531 h 2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7" h="2531">
                <a:moveTo>
                  <a:pt x="0" y="2531"/>
                </a:moveTo>
                <a:lnTo>
                  <a:pt x="391" y="0"/>
                </a:lnTo>
                <a:lnTo>
                  <a:pt x="1497" y="2145"/>
                </a:lnTo>
                <a:lnTo>
                  <a:pt x="0" y="2531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1" name="Freeform 2514"/>
          <p:cNvSpPr>
            <a:spLocks/>
          </p:cNvSpPr>
          <p:nvPr userDrawn="1"/>
        </p:nvSpPr>
        <p:spPr bwMode="auto">
          <a:xfrm>
            <a:off x="3638938" y="3928401"/>
            <a:ext cx="2065459" cy="1215100"/>
          </a:xfrm>
          <a:custGeom>
            <a:avLst/>
            <a:gdLst>
              <a:gd name="T0" fmla="*/ 40 w 1946"/>
              <a:gd name="T1" fmla="*/ 1528 h 1528"/>
              <a:gd name="T2" fmla="*/ 0 w 1946"/>
              <a:gd name="T3" fmla="*/ 1528 h 1528"/>
              <a:gd name="T4" fmla="*/ 0 w 1946"/>
              <a:gd name="T5" fmla="*/ 0 h 1528"/>
              <a:gd name="T6" fmla="*/ 1946 w 1946"/>
              <a:gd name="T7" fmla="*/ 264 h 1528"/>
              <a:gd name="T8" fmla="*/ 40 w 1946"/>
              <a:gd name="T9" fmla="*/ 1528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6" h="1528">
                <a:moveTo>
                  <a:pt x="40" y="1528"/>
                </a:moveTo>
                <a:lnTo>
                  <a:pt x="0" y="1528"/>
                </a:lnTo>
                <a:lnTo>
                  <a:pt x="0" y="0"/>
                </a:lnTo>
                <a:lnTo>
                  <a:pt x="1946" y="264"/>
                </a:lnTo>
                <a:lnTo>
                  <a:pt x="40" y="1528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2" name="Freeform 2515"/>
          <p:cNvSpPr>
            <a:spLocks/>
          </p:cNvSpPr>
          <p:nvPr userDrawn="1"/>
        </p:nvSpPr>
        <p:spPr bwMode="auto">
          <a:xfrm>
            <a:off x="1755850" y="0"/>
            <a:ext cx="1895812" cy="1122855"/>
          </a:xfrm>
          <a:custGeom>
            <a:avLst/>
            <a:gdLst>
              <a:gd name="T0" fmla="*/ 338 w 1787"/>
              <a:gd name="T1" fmla="*/ 1409 h 1409"/>
              <a:gd name="T2" fmla="*/ 0 w 1787"/>
              <a:gd name="T3" fmla="*/ 0 h 1409"/>
              <a:gd name="T4" fmla="*/ 1546 w 1787"/>
              <a:gd name="T5" fmla="*/ 0 h 1409"/>
              <a:gd name="T6" fmla="*/ 1787 w 1787"/>
              <a:gd name="T7" fmla="*/ 350 h 1409"/>
              <a:gd name="T8" fmla="*/ 338 w 1787"/>
              <a:gd name="T9" fmla="*/ 1409 h 1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7" h="1409">
                <a:moveTo>
                  <a:pt x="338" y="1409"/>
                </a:moveTo>
                <a:lnTo>
                  <a:pt x="0" y="0"/>
                </a:lnTo>
                <a:lnTo>
                  <a:pt x="1546" y="0"/>
                </a:lnTo>
                <a:lnTo>
                  <a:pt x="1787" y="350"/>
                </a:lnTo>
                <a:lnTo>
                  <a:pt x="338" y="1409"/>
                </a:lnTo>
                <a:close/>
              </a:path>
            </a:pathLst>
          </a:custGeom>
          <a:solidFill>
            <a:srgbClr val="283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3" name="Freeform 2516"/>
          <p:cNvSpPr>
            <a:spLocks/>
          </p:cNvSpPr>
          <p:nvPr userDrawn="1"/>
        </p:nvSpPr>
        <p:spPr bwMode="auto">
          <a:xfrm>
            <a:off x="2116350" y="1122856"/>
            <a:ext cx="2082424" cy="1100588"/>
          </a:xfrm>
          <a:custGeom>
            <a:avLst/>
            <a:gdLst>
              <a:gd name="T0" fmla="*/ 332 w 1965"/>
              <a:gd name="T1" fmla="*/ 1386 h 1386"/>
              <a:gd name="T2" fmla="*/ 332 w 1965"/>
              <a:gd name="T3" fmla="*/ 1386 h 1386"/>
              <a:gd name="T4" fmla="*/ 0 w 1965"/>
              <a:gd name="T5" fmla="*/ 0 h 1386"/>
              <a:gd name="T6" fmla="*/ 1965 w 1965"/>
              <a:gd name="T7" fmla="*/ 165 h 1386"/>
              <a:gd name="T8" fmla="*/ 332 w 1965"/>
              <a:gd name="T9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5" h="1386">
                <a:moveTo>
                  <a:pt x="332" y="1386"/>
                </a:moveTo>
                <a:lnTo>
                  <a:pt x="332" y="1386"/>
                </a:lnTo>
                <a:lnTo>
                  <a:pt x="0" y="0"/>
                </a:lnTo>
                <a:lnTo>
                  <a:pt x="1965" y="165"/>
                </a:lnTo>
                <a:lnTo>
                  <a:pt x="332" y="1386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4" name="Freeform 2517"/>
          <p:cNvSpPr>
            <a:spLocks/>
          </p:cNvSpPr>
          <p:nvPr userDrawn="1"/>
        </p:nvSpPr>
        <p:spPr bwMode="auto">
          <a:xfrm>
            <a:off x="2116350" y="279919"/>
            <a:ext cx="2082424" cy="973352"/>
          </a:xfrm>
          <a:custGeom>
            <a:avLst/>
            <a:gdLst>
              <a:gd name="T0" fmla="*/ 1965 w 1965"/>
              <a:gd name="T1" fmla="*/ 1224 h 1224"/>
              <a:gd name="T2" fmla="*/ 1965 w 1965"/>
              <a:gd name="T3" fmla="*/ 1224 h 1224"/>
              <a:gd name="T4" fmla="*/ 0 w 1965"/>
              <a:gd name="T5" fmla="*/ 1059 h 1224"/>
              <a:gd name="T6" fmla="*/ 1449 w 1965"/>
              <a:gd name="T7" fmla="*/ 0 h 1224"/>
              <a:gd name="T8" fmla="*/ 1965 w 1965"/>
              <a:gd name="T9" fmla="*/ 752 h 1224"/>
              <a:gd name="T10" fmla="*/ 1965 w 1965"/>
              <a:gd name="T11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5" h="1224">
                <a:moveTo>
                  <a:pt x="1965" y="1224"/>
                </a:moveTo>
                <a:lnTo>
                  <a:pt x="1965" y="1224"/>
                </a:lnTo>
                <a:lnTo>
                  <a:pt x="0" y="1059"/>
                </a:lnTo>
                <a:lnTo>
                  <a:pt x="1449" y="0"/>
                </a:lnTo>
                <a:lnTo>
                  <a:pt x="1965" y="752"/>
                </a:lnTo>
                <a:lnTo>
                  <a:pt x="1965" y="122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5" name="Freeform 2518"/>
          <p:cNvSpPr>
            <a:spLocks/>
          </p:cNvSpPr>
          <p:nvPr userDrawn="1"/>
        </p:nvSpPr>
        <p:spPr bwMode="auto">
          <a:xfrm>
            <a:off x="2468371" y="1253272"/>
            <a:ext cx="1980635" cy="1580903"/>
          </a:xfrm>
          <a:custGeom>
            <a:avLst/>
            <a:gdLst>
              <a:gd name="T0" fmla="*/ 1868 w 1868"/>
              <a:gd name="T1" fmla="*/ 1988 h 1988"/>
              <a:gd name="T2" fmla="*/ 0 w 1868"/>
              <a:gd name="T3" fmla="*/ 1221 h 1988"/>
              <a:gd name="T4" fmla="*/ 1633 w 1868"/>
              <a:gd name="T5" fmla="*/ 0 h 1988"/>
              <a:gd name="T6" fmla="*/ 1868 w 1868"/>
              <a:gd name="T7" fmla="*/ 1988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8" h="1988">
                <a:moveTo>
                  <a:pt x="1868" y="1988"/>
                </a:moveTo>
                <a:lnTo>
                  <a:pt x="0" y="1221"/>
                </a:lnTo>
                <a:lnTo>
                  <a:pt x="1633" y="0"/>
                </a:lnTo>
                <a:lnTo>
                  <a:pt x="1868" y="1988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6" name="Freeform 2519"/>
          <p:cNvSpPr>
            <a:spLocks/>
          </p:cNvSpPr>
          <p:nvPr userDrawn="1"/>
        </p:nvSpPr>
        <p:spPr bwMode="auto">
          <a:xfrm>
            <a:off x="2468371" y="2223443"/>
            <a:ext cx="1980635" cy="1704957"/>
          </a:xfrm>
          <a:custGeom>
            <a:avLst/>
            <a:gdLst>
              <a:gd name="T0" fmla="*/ 1106 w 1868"/>
              <a:gd name="T1" fmla="*/ 2145 h 2145"/>
              <a:gd name="T2" fmla="*/ 1106 w 1868"/>
              <a:gd name="T3" fmla="*/ 2145 h 2145"/>
              <a:gd name="T4" fmla="*/ 0 w 1868"/>
              <a:gd name="T5" fmla="*/ 0 h 2145"/>
              <a:gd name="T6" fmla="*/ 1868 w 1868"/>
              <a:gd name="T7" fmla="*/ 767 h 2145"/>
              <a:gd name="T8" fmla="*/ 1106 w 1868"/>
              <a:gd name="T9" fmla="*/ 2145 h 2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8" h="2145">
                <a:moveTo>
                  <a:pt x="1106" y="2145"/>
                </a:moveTo>
                <a:lnTo>
                  <a:pt x="1106" y="2145"/>
                </a:lnTo>
                <a:lnTo>
                  <a:pt x="0" y="0"/>
                </a:lnTo>
                <a:lnTo>
                  <a:pt x="1868" y="767"/>
                </a:lnTo>
                <a:lnTo>
                  <a:pt x="1106" y="2145"/>
                </a:lnTo>
                <a:close/>
              </a:path>
            </a:pathLst>
          </a:custGeom>
          <a:solidFill>
            <a:srgbClr val="283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7" name="Freeform 2520"/>
          <p:cNvSpPr>
            <a:spLocks/>
          </p:cNvSpPr>
          <p:nvPr userDrawn="1"/>
        </p:nvSpPr>
        <p:spPr bwMode="auto">
          <a:xfrm>
            <a:off x="3638938" y="2834174"/>
            <a:ext cx="2065459" cy="1304165"/>
          </a:xfrm>
          <a:custGeom>
            <a:avLst/>
            <a:gdLst>
              <a:gd name="T0" fmla="*/ 1946 w 1946"/>
              <a:gd name="T1" fmla="*/ 1642 h 1642"/>
              <a:gd name="T2" fmla="*/ 0 w 1946"/>
              <a:gd name="T3" fmla="*/ 1378 h 1642"/>
              <a:gd name="T4" fmla="*/ 762 w 1946"/>
              <a:gd name="T5" fmla="*/ 0 h 1642"/>
              <a:gd name="T6" fmla="*/ 1946 w 1946"/>
              <a:gd name="T7" fmla="*/ 1642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6" h="1642">
                <a:moveTo>
                  <a:pt x="1946" y="1642"/>
                </a:moveTo>
                <a:lnTo>
                  <a:pt x="0" y="1378"/>
                </a:lnTo>
                <a:lnTo>
                  <a:pt x="762" y="0"/>
                </a:lnTo>
                <a:lnTo>
                  <a:pt x="1946" y="164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8" name="Freeform 2521"/>
          <p:cNvSpPr>
            <a:spLocks/>
          </p:cNvSpPr>
          <p:nvPr userDrawn="1"/>
        </p:nvSpPr>
        <p:spPr bwMode="auto">
          <a:xfrm>
            <a:off x="3681349" y="4138339"/>
            <a:ext cx="2604088" cy="1005161"/>
          </a:xfrm>
          <a:custGeom>
            <a:avLst/>
            <a:gdLst>
              <a:gd name="T0" fmla="*/ 2456 w 2456"/>
              <a:gd name="T1" fmla="*/ 1264 h 1264"/>
              <a:gd name="T2" fmla="*/ 0 w 2456"/>
              <a:gd name="T3" fmla="*/ 1264 h 1264"/>
              <a:gd name="T4" fmla="*/ 1906 w 2456"/>
              <a:gd name="T5" fmla="*/ 0 h 1264"/>
              <a:gd name="T6" fmla="*/ 2456 w 2456"/>
              <a:gd name="T7" fmla="*/ 1264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6" h="1264">
                <a:moveTo>
                  <a:pt x="2456" y="1264"/>
                </a:moveTo>
                <a:lnTo>
                  <a:pt x="0" y="1264"/>
                </a:lnTo>
                <a:lnTo>
                  <a:pt x="1906" y="0"/>
                </a:lnTo>
                <a:lnTo>
                  <a:pt x="2456" y="126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9" name="Freeform 2522"/>
          <p:cNvSpPr>
            <a:spLocks/>
          </p:cNvSpPr>
          <p:nvPr userDrawn="1"/>
        </p:nvSpPr>
        <p:spPr bwMode="auto">
          <a:xfrm>
            <a:off x="4449003" y="2834174"/>
            <a:ext cx="1883087" cy="1304165"/>
          </a:xfrm>
          <a:custGeom>
            <a:avLst/>
            <a:gdLst>
              <a:gd name="T0" fmla="*/ 1184 w 1777"/>
              <a:gd name="T1" fmla="*/ 1642 h 1642"/>
              <a:gd name="T2" fmla="*/ 1184 w 1777"/>
              <a:gd name="T3" fmla="*/ 1642 h 1642"/>
              <a:gd name="T4" fmla="*/ 0 w 1777"/>
              <a:gd name="T5" fmla="*/ 0 h 1642"/>
              <a:gd name="T6" fmla="*/ 1493 w 1777"/>
              <a:gd name="T7" fmla="*/ 52 h 1642"/>
              <a:gd name="T8" fmla="*/ 1777 w 1777"/>
              <a:gd name="T9" fmla="*/ 465 h 1642"/>
              <a:gd name="T10" fmla="*/ 1184 w 1777"/>
              <a:gd name="T11" fmla="*/ 1642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77" h="1642">
                <a:moveTo>
                  <a:pt x="1184" y="1642"/>
                </a:moveTo>
                <a:lnTo>
                  <a:pt x="1184" y="1642"/>
                </a:lnTo>
                <a:lnTo>
                  <a:pt x="0" y="0"/>
                </a:lnTo>
                <a:lnTo>
                  <a:pt x="1493" y="52"/>
                </a:lnTo>
                <a:lnTo>
                  <a:pt x="1777" y="465"/>
                </a:lnTo>
                <a:lnTo>
                  <a:pt x="1184" y="1642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0" name="Freeform 2523"/>
          <p:cNvSpPr>
            <a:spLocks/>
          </p:cNvSpPr>
          <p:nvPr userDrawn="1"/>
        </p:nvSpPr>
        <p:spPr bwMode="auto">
          <a:xfrm>
            <a:off x="4198775" y="1253272"/>
            <a:ext cx="1306285" cy="1580903"/>
          </a:xfrm>
          <a:custGeom>
            <a:avLst/>
            <a:gdLst>
              <a:gd name="T0" fmla="*/ 235 w 1230"/>
              <a:gd name="T1" fmla="*/ 1988 h 1988"/>
              <a:gd name="T2" fmla="*/ 235 w 1230"/>
              <a:gd name="T3" fmla="*/ 1988 h 1988"/>
              <a:gd name="T4" fmla="*/ 0 w 1230"/>
              <a:gd name="T5" fmla="*/ 0 h 1988"/>
              <a:gd name="T6" fmla="*/ 408 w 1230"/>
              <a:gd name="T7" fmla="*/ 120 h 1988"/>
              <a:gd name="T8" fmla="*/ 1230 w 1230"/>
              <a:gd name="T9" fmla="*/ 1317 h 1988"/>
              <a:gd name="T10" fmla="*/ 235 w 1230"/>
              <a:gd name="T11" fmla="*/ 1988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0" h="1988">
                <a:moveTo>
                  <a:pt x="235" y="1988"/>
                </a:moveTo>
                <a:lnTo>
                  <a:pt x="235" y="1988"/>
                </a:lnTo>
                <a:lnTo>
                  <a:pt x="0" y="0"/>
                </a:lnTo>
                <a:lnTo>
                  <a:pt x="408" y="120"/>
                </a:lnTo>
                <a:lnTo>
                  <a:pt x="1230" y="1317"/>
                </a:lnTo>
                <a:lnTo>
                  <a:pt x="235" y="1988"/>
                </a:lnTo>
                <a:close/>
              </a:path>
            </a:pathLst>
          </a:custGeom>
          <a:solidFill>
            <a:srgbClr val="283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1" name="Freeform 2524"/>
          <p:cNvSpPr>
            <a:spLocks/>
          </p:cNvSpPr>
          <p:nvPr userDrawn="1"/>
        </p:nvSpPr>
        <p:spPr bwMode="auto">
          <a:xfrm>
            <a:off x="4198775" y="1106950"/>
            <a:ext cx="432601" cy="241748"/>
          </a:xfrm>
          <a:custGeom>
            <a:avLst/>
            <a:gdLst>
              <a:gd name="T0" fmla="*/ 408 w 408"/>
              <a:gd name="T1" fmla="*/ 303 h 303"/>
              <a:gd name="T2" fmla="*/ 0 w 408"/>
              <a:gd name="T3" fmla="*/ 183 h 303"/>
              <a:gd name="T4" fmla="*/ 200 w 408"/>
              <a:gd name="T5" fmla="*/ 0 h 303"/>
              <a:gd name="T6" fmla="*/ 408 w 408"/>
              <a:gd name="T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303">
                <a:moveTo>
                  <a:pt x="408" y="303"/>
                </a:moveTo>
                <a:lnTo>
                  <a:pt x="0" y="183"/>
                </a:lnTo>
                <a:lnTo>
                  <a:pt x="200" y="0"/>
                </a:lnTo>
                <a:lnTo>
                  <a:pt x="408" y="303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2" name="Freeform 2525"/>
          <p:cNvSpPr>
            <a:spLocks/>
          </p:cNvSpPr>
          <p:nvPr userDrawn="1"/>
        </p:nvSpPr>
        <p:spPr bwMode="auto">
          <a:xfrm>
            <a:off x="4449002" y="2299784"/>
            <a:ext cx="1581964" cy="575742"/>
          </a:xfrm>
          <a:custGeom>
            <a:avLst/>
            <a:gdLst>
              <a:gd name="T0" fmla="*/ 1493 w 1493"/>
              <a:gd name="T1" fmla="*/ 723 h 723"/>
              <a:gd name="T2" fmla="*/ 0 w 1493"/>
              <a:gd name="T3" fmla="*/ 671 h 723"/>
              <a:gd name="T4" fmla="*/ 995 w 1493"/>
              <a:gd name="T5" fmla="*/ 0 h 723"/>
              <a:gd name="T6" fmla="*/ 1493 w 1493"/>
              <a:gd name="T7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3" h="723">
                <a:moveTo>
                  <a:pt x="1493" y="723"/>
                </a:moveTo>
                <a:lnTo>
                  <a:pt x="0" y="671"/>
                </a:lnTo>
                <a:lnTo>
                  <a:pt x="995" y="0"/>
                </a:lnTo>
                <a:lnTo>
                  <a:pt x="1493" y="723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3" name="Freeform 2526"/>
          <p:cNvSpPr>
            <a:spLocks/>
          </p:cNvSpPr>
          <p:nvPr userDrawn="1"/>
        </p:nvSpPr>
        <p:spPr bwMode="auto">
          <a:xfrm>
            <a:off x="5704393" y="3203157"/>
            <a:ext cx="1666788" cy="1132397"/>
          </a:xfrm>
          <a:custGeom>
            <a:avLst/>
            <a:gdLst>
              <a:gd name="T0" fmla="*/ 1573 w 1573"/>
              <a:gd name="T1" fmla="*/ 1424 h 1424"/>
              <a:gd name="T2" fmla="*/ 0 w 1573"/>
              <a:gd name="T3" fmla="*/ 1177 h 1424"/>
              <a:gd name="T4" fmla="*/ 593 w 1573"/>
              <a:gd name="T5" fmla="*/ 0 h 1424"/>
              <a:gd name="T6" fmla="*/ 1573 w 1573"/>
              <a:gd name="T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73" h="1424">
                <a:moveTo>
                  <a:pt x="1573" y="1424"/>
                </a:moveTo>
                <a:lnTo>
                  <a:pt x="0" y="1177"/>
                </a:lnTo>
                <a:lnTo>
                  <a:pt x="593" y="0"/>
                </a:lnTo>
                <a:lnTo>
                  <a:pt x="1573" y="142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4" name="Freeform 2527"/>
          <p:cNvSpPr>
            <a:spLocks/>
          </p:cNvSpPr>
          <p:nvPr userDrawn="1"/>
        </p:nvSpPr>
        <p:spPr bwMode="auto">
          <a:xfrm>
            <a:off x="5704393" y="4138339"/>
            <a:ext cx="1721922" cy="1005161"/>
          </a:xfrm>
          <a:custGeom>
            <a:avLst/>
            <a:gdLst>
              <a:gd name="T0" fmla="*/ 590 w 1623"/>
              <a:gd name="T1" fmla="*/ 1264 h 1264"/>
              <a:gd name="T2" fmla="*/ 550 w 1623"/>
              <a:gd name="T3" fmla="*/ 1264 h 1264"/>
              <a:gd name="T4" fmla="*/ 0 w 1623"/>
              <a:gd name="T5" fmla="*/ 0 h 1264"/>
              <a:gd name="T6" fmla="*/ 1573 w 1623"/>
              <a:gd name="T7" fmla="*/ 247 h 1264"/>
              <a:gd name="T8" fmla="*/ 1623 w 1623"/>
              <a:gd name="T9" fmla="*/ 320 h 1264"/>
              <a:gd name="T10" fmla="*/ 590 w 1623"/>
              <a:gd name="T11" fmla="*/ 1264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3" h="1264">
                <a:moveTo>
                  <a:pt x="590" y="1264"/>
                </a:moveTo>
                <a:lnTo>
                  <a:pt x="550" y="1264"/>
                </a:lnTo>
                <a:lnTo>
                  <a:pt x="0" y="0"/>
                </a:lnTo>
                <a:lnTo>
                  <a:pt x="1573" y="247"/>
                </a:lnTo>
                <a:lnTo>
                  <a:pt x="1623" y="320"/>
                </a:lnTo>
                <a:lnTo>
                  <a:pt x="590" y="1264"/>
                </a:lnTo>
                <a:close/>
              </a:path>
            </a:pathLst>
          </a:custGeom>
          <a:solidFill>
            <a:srgbClr val="283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5" name="Freeform 2528"/>
          <p:cNvSpPr>
            <a:spLocks/>
          </p:cNvSpPr>
          <p:nvPr userDrawn="1"/>
        </p:nvSpPr>
        <p:spPr bwMode="auto">
          <a:xfrm>
            <a:off x="6327850" y="4392810"/>
            <a:ext cx="1785541" cy="750690"/>
          </a:xfrm>
          <a:custGeom>
            <a:avLst/>
            <a:gdLst>
              <a:gd name="T0" fmla="*/ 1681 w 1681"/>
              <a:gd name="T1" fmla="*/ 944 h 944"/>
              <a:gd name="T2" fmla="*/ 0 w 1681"/>
              <a:gd name="T3" fmla="*/ 944 h 944"/>
              <a:gd name="T4" fmla="*/ 1033 w 1681"/>
              <a:gd name="T5" fmla="*/ 0 h 944"/>
              <a:gd name="T6" fmla="*/ 1681 w 1681"/>
              <a:gd name="T7" fmla="*/ 944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1" h="944">
                <a:moveTo>
                  <a:pt x="1681" y="944"/>
                </a:moveTo>
                <a:lnTo>
                  <a:pt x="0" y="944"/>
                </a:lnTo>
                <a:lnTo>
                  <a:pt x="1033" y="0"/>
                </a:lnTo>
                <a:lnTo>
                  <a:pt x="1681" y="944"/>
                </a:lnTo>
                <a:close/>
              </a:path>
            </a:pathLst>
          </a:custGeom>
          <a:solidFill>
            <a:srgbClr val="222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6" name="Freeform 2529"/>
          <p:cNvSpPr>
            <a:spLocks/>
          </p:cNvSpPr>
          <p:nvPr userDrawn="1"/>
        </p:nvSpPr>
        <p:spPr bwMode="auto">
          <a:xfrm>
            <a:off x="-1" y="2875525"/>
            <a:ext cx="712519" cy="1052876"/>
          </a:xfrm>
          <a:custGeom>
            <a:avLst/>
            <a:gdLst>
              <a:gd name="T0" fmla="*/ 298 w 672"/>
              <a:gd name="T1" fmla="*/ 1326 h 1326"/>
              <a:gd name="T2" fmla="*/ 298 w 672"/>
              <a:gd name="T3" fmla="*/ 1326 h 1326"/>
              <a:gd name="T4" fmla="*/ 0 w 672"/>
              <a:gd name="T5" fmla="*/ 920 h 1326"/>
              <a:gd name="T6" fmla="*/ 0 w 672"/>
              <a:gd name="T7" fmla="*/ 0 h 1326"/>
              <a:gd name="T8" fmla="*/ 672 w 672"/>
              <a:gd name="T9" fmla="*/ 268 h 1326"/>
              <a:gd name="T10" fmla="*/ 670 w 672"/>
              <a:gd name="T11" fmla="*/ 273 h 1326"/>
              <a:gd name="T12" fmla="*/ 298 w 672"/>
              <a:gd name="T13" fmla="*/ 1326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2" h="1326">
                <a:moveTo>
                  <a:pt x="298" y="1326"/>
                </a:moveTo>
                <a:lnTo>
                  <a:pt x="298" y="1326"/>
                </a:lnTo>
                <a:lnTo>
                  <a:pt x="0" y="920"/>
                </a:lnTo>
                <a:lnTo>
                  <a:pt x="0" y="0"/>
                </a:lnTo>
                <a:lnTo>
                  <a:pt x="672" y="268"/>
                </a:lnTo>
                <a:lnTo>
                  <a:pt x="670" y="273"/>
                </a:lnTo>
                <a:lnTo>
                  <a:pt x="298" y="1326"/>
                </a:lnTo>
                <a:close/>
              </a:path>
            </a:pathLst>
          </a:custGeom>
          <a:solidFill>
            <a:srgbClr val="283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7" name="Freeform 2530"/>
          <p:cNvSpPr>
            <a:spLocks/>
          </p:cNvSpPr>
          <p:nvPr userDrawn="1"/>
        </p:nvSpPr>
        <p:spPr bwMode="auto">
          <a:xfrm>
            <a:off x="708277" y="3088645"/>
            <a:ext cx="4243" cy="3182"/>
          </a:xfrm>
          <a:custGeom>
            <a:avLst/>
            <a:gdLst>
              <a:gd name="T0" fmla="*/ 0 w 2"/>
              <a:gd name="T1" fmla="*/ 5 h 5"/>
              <a:gd name="T2" fmla="*/ 0 w 2"/>
              <a:gd name="T3" fmla="*/ 5 h 5"/>
              <a:gd name="T4" fmla="*/ 2 w 2"/>
              <a:gd name="T5" fmla="*/ 0 h 5"/>
              <a:gd name="T6" fmla="*/ 2 w 2"/>
              <a:gd name="T7" fmla="*/ 0 h 5"/>
              <a:gd name="T8" fmla="*/ 0 w 2"/>
              <a:gd name="T9" fmla="*/ 5 h 5"/>
              <a:gd name="T10" fmla="*/ 0 w 2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5">
                <a:moveTo>
                  <a:pt x="0" y="5"/>
                </a:moveTo>
                <a:lnTo>
                  <a:pt x="0" y="5"/>
                </a:lnTo>
                <a:lnTo>
                  <a:pt x="2" y="0"/>
                </a:lnTo>
                <a:lnTo>
                  <a:pt x="2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2D3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8" name="Freeform 2531"/>
          <p:cNvSpPr>
            <a:spLocks/>
          </p:cNvSpPr>
          <p:nvPr userDrawn="1"/>
        </p:nvSpPr>
        <p:spPr bwMode="auto">
          <a:xfrm>
            <a:off x="-1" y="1848099"/>
            <a:ext cx="1293563" cy="1240547"/>
          </a:xfrm>
          <a:custGeom>
            <a:avLst/>
            <a:gdLst>
              <a:gd name="T0" fmla="*/ 672 w 1221"/>
              <a:gd name="T1" fmla="*/ 1559 h 1559"/>
              <a:gd name="T2" fmla="*/ 0 w 1221"/>
              <a:gd name="T3" fmla="*/ 1291 h 1559"/>
              <a:gd name="T4" fmla="*/ 0 w 1221"/>
              <a:gd name="T5" fmla="*/ 511 h 1559"/>
              <a:gd name="T6" fmla="*/ 1219 w 1221"/>
              <a:gd name="T7" fmla="*/ 0 h 1559"/>
              <a:gd name="T8" fmla="*/ 1221 w 1221"/>
              <a:gd name="T9" fmla="*/ 1 h 1559"/>
              <a:gd name="T10" fmla="*/ 672 w 1221"/>
              <a:gd name="T11" fmla="*/ 1559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1" h="1559">
                <a:moveTo>
                  <a:pt x="672" y="1559"/>
                </a:moveTo>
                <a:lnTo>
                  <a:pt x="0" y="1291"/>
                </a:lnTo>
                <a:lnTo>
                  <a:pt x="0" y="511"/>
                </a:lnTo>
                <a:lnTo>
                  <a:pt x="1219" y="0"/>
                </a:lnTo>
                <a:lnTo>
                  <a:pt x="1221" y="1"/>
                </a:lnTo>
                <a:lnTo>
                  <a:pt x="672" y="155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9" name="Freeform 2532"/>
          <p:cNvSpPr>
            <a:spLocks/>
          </p:cNvSpPr>
          <p:nvPr userDrawn="1"/>
        </p:nvSpPr>
        <p:spPr bwMode="auto">
          <a:xfrm>
            <a:off x="1289321" y="1848098"/>
            <a:ext cx="4243" cy="0"/>
          </a:xfrm>
          <a:custGeom>
            <a:avLst/>
            <a:gdLst>
              <a:gd name="T0" fmla="*/ 2 w 3"/>
              <a:gd name="T1" fmla="*/ 2 h 2"/>
              <a:gd name="T2" fmla="*/ 0 w 3"/>
              <a:gd name="T3" fmla="*/ 1 h 2"/>
              <a:gd name="T4" fmla="*/ 3 w 3"/>
              <a:gd name="T5" fmla="*/ 0 h 2"/>
              <a:gd name="T6" fmla="*/ 2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2"/>
                </a:moveTo>
                <a:lnTo>
                  <a:pt x="0" y="1"/>
                </a:lnTo>
                <a:lnTo>
                  <a:pt x="3" y="0"/>
                </a:lnTo>
                <a:lnTo>
                  <a:pt x="2" y="2"/>
                </a:lnTo>
                <a:close/>
              </a:path>
            </a:pathLst>
          </a:custGeom>
          <a:solidFill>
            <a:srgbClr val="1B23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70" name="Freeform 69"/>
          <p:cNvSpPr>
            <a:spLocks/>
          </p:cNvSpPr>
          <p:nvPr userDrawn="1"/>
        </p:nvSpPr>
        <p:spPr bwMode="auto">
          <a:xfrm>
            <a:off x="2" y="2026228"/>
            <a:ext cx="6578082" cy="909734"/>
          </a:xfrm>
          <a:custGeom>
            <a:avLst/>
            <a:gdLst>
              <a:gd name="connsiteX0" fmla="*/ 0 w 2462213"/>
              <a:gd name="connsiteY0" fmla="*/ 0 h 454025"/>
              <a:gd name="connsiteX1" fmla="*/ 2167687 w 2462213"/>
              <a:gd name="connsiteY1" fmla="*/ 0 h 454025"/>
              <a:gd name="connsiteX2" fmla="*/ 2462213 w 2462213"/>
              <a:gd name="connsiteY2" fmla="*/ 454025 h 454025"/>
              <a:gd name="connsiteX3" fmla="*/ 0 w 2462213"/>
              <a:gd name="connsiteY3" fmla="*/ 454025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454025">
                <a:moveTo>
                  <a:pt x="0" y="0"/>
                </a:moveTo>
                <a:lnTo>
                  <a:pt x="2167687" y="0"/>
                </a:lnTo>
                <a:lnTo>
                  <a:pt x="2462213" y="454025"/>
                </a:lnTo>
                <a:lnTo>
                  <a:pt x="0" y="454025"/>
                </a:lnTo>
                <a:close/>
              </a:path>
            </a:pathLst>
          </a:custGeom>
          <a:solidFill>
            <a:srgbClr val="7CCF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  <p:sp>
        <p:nvSpPr>
          <p:cNvPr id="71" name="Freeform 2543"/>
          <p:cNvSpPr>
            <a:spLocks/>
          </p:cNvSpPr>
          <p:nvPr userDrawn="1"/>
        </p:nvSpPr>
        <p:spPr bwMode="auto">
          <a:xfrm>
            <a:off x="6090343" y="2935963"/>
            <a:ext cx="487738" cy="181312"/>
          </a:xfrm>
          <a:custGeom>
            <a:avLst/>
            <a:gdLst>
              <a:gd name="T0" fmla="*/ 460 w 460"/>
              <a:gd name="T1" fmla="*/ 0 h 227"/>
              <a:gd name="T2" fmla="*/ 156 w 460"/>
              <a:gd name="T3" fmla="*/ 227 h 227"/>
              <a:gd name="T4" fmla="*/ 0 w 460"/>
              <a:gd name="T5" fmla="*/ 0 h 227"/>
              <a:gd name="T6" fmla="*/ 460 w 460"/>
              <a:gd name="T7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0" h="227">
                <a:moveTo>
                  <a:pt x="460" y="0"/>
                </a:moveTo>
                <a:lnTo>
                  <a:pt x="156" y="227"/>
                </a:lnTo>
                <a:lnTo>
                  <a:pt x="0" y="0"/>
                </a:lnTo>
                <a:lnTo>
                  <a:pt x="460" y="0"/>
                </a:lnTo>
                <a:close/>
              </a:path>
            </a:pathLst>
          </a:custGeom>
          <a:solidFill>
            <a:srgbClr val="49B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023046"/>
            <a:ext cx="5782732" cy="499401"/>
          </a:xfrm>
        </p:spPr>
        <p:txBody>
          <a:bodyPr lIns="274320" anchor="ctr">
            <a:noAutofit/>
          </a:bodyPr>
          <a:lstStyle>
            <a:lvl1pPr algn="l">
              <a:defRPr sz="3200" b="1">
                <a:solidFill>
                  <a:srgbClr val="1E273B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" y="2522447"/>
            <a:ext cx="5782735" cy="407154"/>
          </a:xfrm>
        </p:spPr>
        <p:txBody>
          <a:bodyPr lIns="274320" rIns="91440"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8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85000"/>
                  </a:prst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92B6-3E0B-4583-A4D5-7F190AD860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5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0EF1-755A-4FB5-8F43-6FB5F5A572D7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27FB-6803-4B3B-A59C-B6BDA4162600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58" y="92884"/>
            <a:ext cx="7692334" cy="823880"/>
          </a:xfrm>
        </p:spPr>
        <p:txBody>
          <a:bodyPr/>
          <a:lstStyle>
            <a:lvl1pPr algn="l">
              <a:defRPr>
                <a:solidFill>
                  <a:srgbClr val="1E273B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808" y="4767263"/>
            <a:ext cx="4817058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65000"/>
                  </a:prst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1242" y="4767263"/>
            <a:ext cx="1700851" cy="27384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D2392B6-3E0B-4583-A4D5-7F190AD860A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78" name="Group 77"/>
          <p:cNvGrpSpPr/>
          <p:nvPr userDrawn="1"/>
        </p:nvGrpSpPr>
        <p:grpSpPr>
          <a:xfrm>
            <a:off x="0" y="3229950"/>
            <a:ext cx="1754188" cy="1913551"/>
            <a:chOff x="0" y="4306600"/>
            <a:chExt cx="1754188" cy="2551401"/>
          </a:xfrm>
        </p:grpSpPr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" y="4384522"/>
              <a:ext cx="1678667" cy="2441560"/>
            </a:xfrm>
            <a:custGeom>
              <a:avLst/>
              <a:gdLst>
                <a:gd name="connsiteX0" fmla="*/ 0 w 1678667"/>
                <a:gd name="connsiteY0" fmla="*/ 0 h 2441560"/>
                <a:gd name="connsiteX1" fmla="*/ 1678667 w 1678667"/>
                <a:gd name="connsiteY1" fmla="*/ 2441560 h 2441560"/>
                <a:gd name="connsiteX2" fmla="*/ 0 w 1678667"/>
                <a:gd name="connsiteY2" fmla="*/ 2441560 h 244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667" h="2441560">
                  <a:moveTo>
                    <a:pt x="0" y="0"/>
                  </a:moveTo>
                  <a:lnTo>
                    <a:pt x="1678667" y="2441560"/>
                  </a:lnTo>
                  <a:lnTo>
                    <a:pt x="0" y="2441560"/>
                  </a:ln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ffectLst>
              <a:outerShdw blurRad="609600" dist="355600" algn="l" rotWithShape="0">
                <a:schemeClr val="bg1">
                  <a:lumMod val="50000"/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1" y="4306600"/>
              <a:ext cx="1754187" cy="2551401"/>
            </a:xfrm>
            <a:custGeom>
              <a:avLst/>
              <a:gdLst>
                <a:gd name="connsiteX0" fmla="*/ 0 w 1754187"/>
                <a:gd name="connsiteY0" fmla="*/ 0 h 2551401"/>
                <a:gd name="connsiteX1" fmla="*/ 1754187 w 1754187"/>
                <a:gd name="connsiteY1" fmla="*/ 2551401 h 2551401"/>
                <a:gd name="connsiteX2" fmla="*/ 0 w 1754187"/>
                <a:gd name="connsiteY2" fmla="*/ 2551401 h 255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4187" h="2551401">
                  <a:moveTo>
                    <a:pt x="0" y="0"/>
                  </a:moveTo>
                  <a:lnTo>
                    <a:pt x="1754187" y="2551401"/>
                  </a:lnTo>
                  <a:lnTo>
                    <a:pt x="0" y="2551401"/>
                  </a:ln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1" y="6242521"/>
              <a:ext cx="54369" cy="615479"/>
            </a:xfrm>
            <a:custGeom>
              <a:avLst/>
              <a:gdLst>
                <a:gd name="connsiteX0" fmla="*/ 54369 w 54369"/>
                <a:gd name="connsiteY0" fmla="*/ 0 h 615479"/>
                <a:gd name="connsiteX1" fmla="*/ 54369 w 54369"/>
                <a:gd name="connsiteY1" fmla="*/ 615479 h 615479"/>
                <a:gd name="connsiteX2" fmla="*/ 40683 w 54369"/>
                <a:gd name="connsiteY2" fmla="*/ 615479 h 615479"/>
                <a:gd name="connsiteX3" fmla="*/ 0 w 54369"/>
                <a:gd name="connsiteY3" fmla="*/ 583702 h 615479"/>
                <a:gd name="connsiteX4" fmla="*/ 0 w 54369"/>
                <a:gd name="connsiteY4" fmla="*/ 14029 h 6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69" h="615479">
                  <a:moveTo>
                    <a:pt x="54369" y="0"/>
                  </a:moveTo>
                  <a:lnTo>
                    <a:pt x="54369" y="615479"/>
                  </a:lnTo>
                  <a:lnTo>
                    <a:pt x="40683" y="615479"/>
                  </a:lnTo>
                  <a:lnTo>
                    <a:pt x="0" y="583702"/>
                  </a:lnTo>
                  <a:lnTo>
                    <a:pt x="0" y="14029"/>
                  </a:lnTo>
                  <a:close/>
                </a:path>
              </a:pathLst>
            </a:custGeom>
            <a:solidFill>
              <a:srgbClr val="283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1" y="6137709"/>
              <a:ext cx="54369" cy="119591"/>
            </a:xfrm>
            <a:custGeom>
              <a:avLst/>
              <a:gdLst>
                <a:gd name="connsiteX0" fmla="*/ 0 w 54369"/>
                <a:gd name="connsiteY0" fmla="*/ 0 h 119591"/>
                <a:gd name="connsiteX1" fmla="*/ 54369 w 54369"/>
                <a:gd name="connsiteY1" fmla="*/ 105557 h 119591"/>
                <a:gd name="connsiteX2" fmla="*/ 0 w 54369"/>
                <a:gd name="connsiteY2" fmla="*/ 119591 h 1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69" h="119591">
                  <a:moveTo>
                    <a:pt x="0" y="0"/>
                  </a:moveTo>
                  <a:lnTo>
                    <a:pt x="54369" y="105557"/>
                  </a:lnTo>
                  <a:lnTo>
                    <a:pt x="0" y="119591"/>
                  </a:ln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38" name="Freeform 2514"/>
            <p:cNvSpPr>
              <a:spLocks/>
            </p:cNvSpPr>
            <p:nvPr userDrawn="1"/>
          </p:nvSpPr>
          <p:spPr bwMode="auto">
            <a:xfrm>
              <a:off x="54368" y="6242521"/>
              <a:ext cx="784656" cy="615479"/>
            </a:xfrm>
            <a:custGeom>
              <a:avLst/>
              <a:gdLst>
                <a:gd name="T0" fmla="*/ 40 w 1946"/>
                <a:gd name="T1" fmla="*/ 1528 h 1528"/>
                <a:gd name="T2" fmla="*/ 0 w 1946"/>
                <a:gd name="T3" fmla="*/ 1528 h 1528"/>
                <a:gd name="T4" fmla="*/ 0 w 1946"/>
                <a:gd name="T5" fmla="*/ 0 h 1528"/>
                <a:gd name="T6" fmla="*/ 1946 w 1946"/>
                <a:gd name="T7" fmla="*/ 264 h 1528"/>
                <a:gd name="T8" fmla="*/ 40 w 1946"/>
                <a:gd name="T9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6" h="1528">
                  <a:moveTo>
                    <a:pt x="40" y="1528"/>
                  </a:moveTo>
                  <a:lnTo>
                    <a:pt x="0" y="1528"/>
                  </a:lnTo>
                  <a:lnTo>
                    <a:pt x="0" y="0"/>
                  </a:lnTo>
                  <a:lnTo>
                    <a:pt x="1946" y="264"/>
                  </a:lnTo>
                  <a:lnTo>
                    <a:pt x="40" y="1528"/>
                  </a:ln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1" y="4307852"/>
              <a:ext cx="59203" cy="129451"/>
            </a:xfrm>
            <a:custGeom>
              <a:avLst/>
              <a:gdLst>
                <a:gd name="connsiteX0" fmla="*/ 0 w 59203"/>
                <a:gd name="connsiteY0" fmla="*/ 0 h 129451"/>
                <a:gd name="connsiteX1" fmla="*/ 59203 w 59203"/>
                <a:gd name="connsiteY1" fmla="*/ 86115 h 129451"/>
                <a:gd name="connsiteX2" fmla="*/ 0 w 59203"/>
                <a:gd name="connsiteY2" fmla="*/ 129451 h 12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03" h="129451">
                  <a:moveTo>
                    <a:pt x="0" y="0"/>
                  </a:moveTo>
                  <a:lnTo>
                    <a:pt x="59203" y="86115"/>
                  </a:lnTo>
                  <a:lnTo>
                    <a:pt x="0" y="129451"/>
                  </a:lnTo>
                  <a:close/>
                </a:path>
              </a:pathLst>
            </a:custGeom>
            <a:solidFill>
              <a:srgbClr val="283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0" y="4865405"/>
              <a:ext cx="267047" cy="221888"/>
            </a:xfrm>
            <a:custGeom>
              <a:avLst/>
              <a:gdLst>
                <a:gd name="connsiteX0" fmla="*/ 0 w 267047"/>
                <a:gd name="connsiteY0" fmla="*/ 0 h 221888"/>
                <a:gd name="connsiteX1" fmla="*/ 267047 w 267047"/>
                <a:gd name="connsiteY1" fmla="*/ 22402 h 221888"/>
                <a:gd name="connsiteX2" fmla="*/ 0 w 267047"/>
                <a:gd name="connsiteY2" fmla="*/ 221888 h 22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47" h="221888">
                  <a:moveTo>
                    <a:pt x="0" y="0"/>
                  </a:moveTo>
                  <a:lnTo>
                    <a:pt x="267047" y="22402"/>
                  </a:lnTo>
                  <a:lnTo>
                    <a:pt x="0" y="221888"/>
                  </a:ln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0" y="4394472"/>
              <a:ext cx="267047" cy="493028"/>
            </a:xfrm>
            <a:custGeom>
              <a:avLst/>
              <a:gdLst>
                <a:gd name="connsiteX0" fmla="*/ 59308 w 267047"/>
                <a:gd name="connsiteY0" fmla="*/ 0 h 493028"/>
                <a:gd name="connsiteX1" fmla="*/ 267047 w 267047"/>
                <a:gd name="connsiteY1" fmla="*/ 302906 h 493028"/>
                <a:gd name="connsiteX2" fmla="*/ 267047 w 267047"/>
                <a:gd name="connsiteY2" fmla="*/ 493028 h 493028"/>
                <a:gd name="connsiteX3" fmla="*/ 0 w 267047"/>
                <a:gd name="connsiteY3" fmla="*/ 470593 h 493028"/>
                <a:gd name="connsiteX4" fmla="*/ 0 w 267047"/>
                <a:gd name="connsiteY4" fmla="*/ 43367 h 49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047" h="493028">
                  <a:moveTo>
                    <a:pt x="59308" y="0"/>
                  </a:moveTo>
                  <a:lnTo>
                    <a:pt x="267047" y="302906"/>
                  </a:lnTo>
                  <a:lnTo>
                    <a:pt x="267047" y="493028"/>
                  </a:lnTo>
                  <a:lnTo>
                    <a:pt x="0" y="470593"/>
                  </a:lnTo>
                  <a:lnTo>
                    <a:pt x="0" y="43367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1" y="4887500"/>
              <a:ext cx="362109" cy="800768"/>
            </a:xfrm>
            <a:custGeom>
              <a:avLst/>
              <a:gdLst>
                <a:gd name="connsiteX0" fmla="*/ 267451 w 362109"/>
                <a:gd name="connsiteY0" fmla="*/ 0 h 800768"/>
                <a:gd name="connsiteX1" fmla="*/ 362109 w 362109"/>
                <a:gd name="connsiteY1" fmla="*/ 800768 h 800768"/>
                <a:gd name="connsiteX2" fmla="*/ 0 w 362109"/>
                <a:gd name="connsiteY2" fmla="*/ 652087 h 800768"/>
                <a:gd name="connsiteX3" fmla="*/ 0 w 362109"/>
                <a:gd name="connsiteY3" fmla="*/ 199974 h 80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109" h="800768">
                  <a:moveTo>
                    <a:pt x="267451" y="0"/>
                  </a:moveTo>
                  <a:lnTo>
                    <a:pt x="362109" y="800768"/>
                  </a:lnTo>
                  <a:lnTo>
                    <a:pt x="0" y="652087"/>
                  </a:lnTo>
                  <a:lnTo>
                    <a:pt x="0" y="199974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1" y="5539109"/>
              <a:ext cx="362109" cy="703412"/>
            </a:xfrm>
            <a:custGeom>
              <a:avLst/>
              <a:gdLst>
                <a:gd name="connsiteX0" fmla="*/ 0 w 362109"/>
                <a:gd name="connsiteY0" fmla="*/ 0 h 703412"/>
                <a:gd name="connsiteX1" fmla="*/ 362109 w 362109"/>
                <a:gd name="connsiteY1" fmla="*/ 148612 h 703412"/>
                <a:gd name="connsiteX2" fmla="*/ 55175 w 362109"/>
                <a:gd name="connsiteY2" fmla="*/ 703412 h 703412"/>
                <a:gd name="connsiteX3" fmla="*/ 0 w 362109"/>
                <a:gd name="connsiteY3" fmla="*/ 596455 h 7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109" h="703412">
                  <a:moveTo>
                    <a:pt x="0" y="0"/>
                  </a:moveTo>
                  <a:lnTo>
                    <a:pt x="362109" y="148612"/>
                  </a:lnTo>
                  <a:lnTo>
                    <a:pt x="55175" y="703412"/>
                  </a:lnTo>
                  <a:lnTo>
                    <a:pt x="0" y="596455"/>
                  </a:lnTo>
                  <a:close/>
                </a:path>
              </a:pathLst>
            </a:custGeom>
            <a:solidFill>
              <a:srgbClr val="283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44" name="Freeform 2520"/>
            <p:cNvSpPr>
              <a:spLocks/>
            </p:cNvSpPr>
            <p:nvPr userDrawn="1"/>
          </p:nvSpPr>
          <p:spPr bwMode="auto">
            <a:xfrm>
              <a:off x="54368" y="5688268"/>
              <a:ext cx="784656" cy="660593"/>
            </a:xfrm>
            <a:custGeom>
              <a:avLst/>
              <a:gdLst>
                <a:gd name="T0" fmla="*/ 1946 w 1946"/>
                <a:gd name="T1" fmla="*/ 1642 h 1642"/>
                <a:gd name="T2" fmla="*/ 0 w 1946"/>
                <a:gd name="T3" fmla="*/ 1378 h 1642"/>
                <a:gd name="T4" fmla="*/ 762 w 1946"/>
                <a:gd name="T5" fmla="*/ 0 h 1642"/>
                <a:gd name="T6" fmla="*/ 1946 w 1946"/>
                <a:gd name="T7" fmla="*/ 1642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6" h="1642">
                  <a:moveTo>
                    <a:pt x="1946" y="1642"/>
                  </a:moveTo>
                  <a:lnTo>
                    <a:pt x="0" y="1378"/>
                  </a:lnTo>
                  <a:lnTo>
                    <a:pt x="762" y="0"/>
                  </a:lnTo>
                  <a:lnTo>
                    <a:pt x="1946" y="1642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5" name="Freeform 2521"/>
            <p:cNvSpPr>
              <a:spLocks/>
            </p:cNvSpPr>
            <p:nvPr userDrawn="1"/>
          </p:nvSpPr>
          <p:spPr bwMode="auto">
            <a:xfrm>
              <a:off x="70480" y="6348860"/>
              <a:ext cx="989278" cy="509140"/>
            </a:xfrm>
            <a:custGeom>
              <a:avLst/>
              <a:gdLst>
                <a:gd name="T0" fmla="*/ 2456 w 2456"/>
                <a:gd name="T1" fmla="*/ 1264 h 1264"/>
                <a:gd name="T2" fmla="*/ 0 w 2456"/>
                <a:gd name="T3" fmla="*/ 1264 h 1264"/>
                <a:gd name="T4" fmla="*/ 1906 w 2456"/>
                <a:gd name="T5" fmla="*/ 0 h 1264"/>
                <a:gd name="T6" fmla="*/ 2456 w 2456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6" h="1264">
                  <a:moveTo>
                    <a:pt x="2456" y="1264"/>
                  </a:moveTo>
                  <a:lnTo>
                    <a:pt x="0" y="1264"/>
                  </a:lnTo>
                  <a:lnTo>
                    <a:pt x="1906" y="0"/>
                  </a:lnTo>
                  <a:lnTo>
                    <a:pt x="2456" y="1264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6" name="Freeform 2522"/>
            <p:cNvSpPr>
              <a:spLocks/>
            </p:cNvSpPr>
            <p:nvPr userDrawn="1"/>
          </p:nvSpPr>
          <p:spPr bwMode="auto">
            <a:xfrm>
              <a:off x="362107" y="5688268"/>
              <a:ext cx="715374" cy="660593"/>
            </a:xfrm>
            <a:custGeom>
              <a:avLst/>
              <a:gdLst>
                <a:gd name="T0" fmla="*/ 1184 w 1777"/>
                <a:gd name="T1" fmla="*/ 1642 h 1642"/>
                <a:gd name="T2" fmla="*/ 1184 w 1777"/>
                <a:gd name="T3" fmla="*/ 1642 h 1642"/>
                <a:gd name="T4" fmla="*/ 0 w 1777"/>
                <a:gd name="T5" fmla="*/ 0 h 1642"/>
                <a:gd name="T6" fmla="*/ 1493 w 1777"/>
                <a:gd name="T7" fmla="*/ 52 h 1642"/>
                <a:gd name="T8" fmla="*/ 1777 w 1777"/>
                <a:gd name="T9" fmla="*/ 465 h 1642"/>
                <a:gd name="T10" fmla="*/ 1184 w 1777"/>
                <a:gd name="T11" fmla="*/ 1642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7" h="1642">
                  <a:moveTo>
                    <a:pt x="1184" y="1642"/>
                  </a:moveTo>
                  <a:lnTo>
                    <a:pt x="1184" y="1642"/>
                  </a:lnTo>
                  <a:lnTo>
                    <a:pt x="0" y="0"/>
                  </a:lnTo>
                  <a:lnTo>
                    <a:pt x="1493" y="52"/>
                  </a:lnTo>
                  <a:lnTo>
                    <a:pt x="1777" y="465"/>
                  </a:lnTo>
                  <a:lnTo>
                    <a:pt x="1184" y="1642"/>
                  </a:ln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Freeform 2523"/>
            <p:cNvSpPr>
              <a:spLocks/>
            </p:cNvSpPr>
            <p:nvPr userDrawn="1"/>
          </p:nvSpPr>
          <p:spPr bwMode="auto">
            <a:xfrm>
              <a:off x="267047" y="4887500"/>
              <a:ext cx="496250" cy="800768"/>
            </a:xfrm>
            <a:custGeom>
              <a:avLst/>
              <a:gdLst>
                <a:gd name="T0" fmla="*/ 235 w 1230"/>
                <a:gd name="T1" fmla="*/ 1988 h 1988"/>
                <a:gd name="T2" fmla="*/ 235 w 1230"/>
                <a:gd name="T3" fmla="*/ 1988 h 1988"/>
                <a:gd name="T4" fmla="*/ 0 w 1230"/>
                <a:gd name="T5" fmla="*/ 0 h 1988"/>
                <a:gd name="T6" fmla="*/ 408 w 1230"/>
                <a:gd name="T7" fmla="*/ 120 h 1988"/>
                <a:gd name="T8" fmla="*/ 1230 w 1230"/>
                <a:gd name="T9" fmla="*/ 1317 h 1988"/>
                <a:gd name="T10" fmla="*/ 235 w 1230"/>
                <a:gd name="T11" fmla="*/ 1988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0" h="1988">
                  <a:moveTo>
                    <a:pt x="235" y="1988"/>
                  </a:moveTo>
                  <a:lnTo>
                    <a:pt x="235" y="1988"/>
                  </a:lnTo>
                  <a:lnTo>
                    <a:pt x="0" y="0"/>
                  </a:lnTo>
                  <a:lnTo>
                    <a:pt x="408" y="120"/>
                  </a:lnTo>
                  <a:lnTo>
                    <a:pt x="1230" y="1317"/>
                  </a:lnTo>
                  <a:lnTo>
                    <a:pt x="235" y="1988"/>
                  </a:lnTo>
                  <a:close/>
                </a:path>
              </a:pathLst>
            </a:custGeom>
            <a:solidFill>
              <a:srgbClr val="283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8" name="Freeform 2524"/>
            <p:cNvSpPr>
              <a:spLocks/>
            </p:cNvSpPr>
            <p:nvPr userDrawn="1"/>
          </p:nvSpPr>
          <p:spPr bwMode="auto">
            <a:xfrm>
              <a:off x="267047" y="4813384"/>
              <a:ext cx="164343" cy="122451"/>
            </a:xfrm>
            <a:custGeom>
              <a:avLst/>
              <a:gdLst>
                <a:gd name="T0" fmla="*/ 408 w 408"/>
                <a:gd name="T1" fmla="*/ 303 h 303"/>
                <a:gd name="T2" fmla="*/ 0 w 408"/>
                <a:gd name="T3" fmla="*/ 183 h 303"/>
                <a:gd name="T4" fmla="*/ 200 w 408"/>
                <a:gd name="T5" fmla="*/ 0 h 303"/>
                <a:gd name="T6" fmla="*/ 408 w 408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303">
                  <a:moveTo>
                    <a:pt x="408" y="303"/>
                  </a:moveTo>
                  <a:lnTo>
                    <a:pt x="0" y="183"/>
                  </a:lnTo>
                  <a:lnTo>
                    <a:pt x="200" y="0"/>
                  </a:lnTo>
                  <a:lnTo>
                    <a:pt x="408" y="303"/>
                  </a:ln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9" name="Freeform 2526"/>
            <p:cNvSpPr>
              <a:spLocks/>
            </p:cNvSpPr>
            <p:nvPr userDrawn="1"/>
          </p:nvSpPr>
          <p:spPr bwMode="auto">
            <a:xfrm>
              <a:off x="839023" y="5875167"/>
              <a:ext cx="633203" cy="573588"/>
            </a:xfrm>
            <a:custGeom>
              <a:avLst/>
              <a:gdLst>
                <a:gd name="T0" fmla="*/ 1573 w 1573"/>
                <a:gd name="T1" fmla="*/ 1424 h 1424"/>
                <a:gd name="T2" fmla="*/ 0 w 1573"/>
                <a:gd name="T3" fmla="*/ 1177 h 1424"/>
                <a:gd name="T4" fmla="*/ 593 w 1573"/>
                <a:gd name="T5" fmla="*/ 0 h 1424"/>
                <a:gd name="T6" fmla="*/ 1573 w 1573"/>
                <a:gd name="T7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3" h="1424">
                  <a:moveTo>
                    <a:pt x="1573" y="1424"/>
                  </a:moveTo>
                  <a:lnTo>
                    <a:pt x="0" y="1177"/>
                  </a:lnTo>
                  <a:lnTo>
                    <a:pt x="593" y="0"/>
                  </a:lnTo>
                  <a:lnTo>
                    <a:pt x="1573" y="1424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Freeform 2527"/>
            <p:cNvSpPr>
              <a:spLocks/>
            </p:cNvSpPr>
            <p:nvPr userDrawn="1"/>
          </p:nvSpPr>
          <p:spPr bwMode="auto">
            <a:xfrm>
              <a:off x="839023" y="6348860"/>
              <a:ext cx="654148" cy="509140"/>
            </a:xfrm>
            <a:custGeom>
              <a:avLst/>
              <a:gdLst>
                <a:gd name="T0" fmla="*/ 590 w 1623"/>
                <a:gd name="T1" fmla="*/ 1264 h 1264"/>
                <a:gd name="T2" fmla="*/ 550 w 1623"/>
                <a:gd name="T3" fmla="*/ 1264 h 1264"/>
                <a:gd name="T4" fmla="*/ 0 w 1623"/>
                <a:gd name="T5" fmla="*/ 0 h 1264"/>
                <a:gd name="T6" fmla="*/ 1573 w 1623"/>
                <a:gd name="T7" fmla="*/ 247 h 1264"/>
                <a:gd name="T8" fmla="*/ 1623 w 1623"/>
                <a:gd name="T9" fmla="*/ 320 h 1264"/>
                <a:gd name="T10" fmla="*/ 590 w 1623"/>
                <a:gd name="T11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3" h="1264">
                  <a:moveTo>
                    <a:pt x="590" y="1264"/>
                  </a:moveTo>
                  <a:lnTo>
                    <a:pt x="550" y="1264"/>
                  </a:lnTo>
                  <a:lnTo>
                    <a:pt x="0" y="0"/>
                  </a:lnTo>
                  <a:lnTo>
                    <a:pt x="1573" y="247"/>
                  </a:lnTo>
                  <a:lnTo>
                    <a:pt x="1623" y="320"/>
                  </a:lnTo>
                  <a:lnTo>
                    <a:pt x="590" y="1264"/>
                  </a:lnTo>
                  <a:close/>
                </a:path>
              </a:pathLst>
            </a:custGeom>
            <a:solidFill>
              <a:srgbClr val="283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" name="Freeform 2528"/>
            <p:cNvSpPr>
              <a:spLocks/>
            </p:cNvSpPr>
            <p:nvPr userDrawn="1"/>
          </p:nvSpPr>
          <p:spPr bwMode="auto">
            <a:xfrm>
              <a:off x="1075870" y="6477756"/>
              <a:ext cx="678317" cy="380244"/>
            </a:xfrm>
            <a:custGeom>
              <a:avLst/>
              <a:gdLst>
                <a:gd name="T0" fmla="*/ 1681 w 1681"/>
                <a:gd name="T1" fmla="*/ 944 h 944"/>
                <a:gd name="T2" fmla="*/ 0 w 1681"/>
                <a:gd name="T3" fmla="*/ 944 h 944"/>
                <a:gd name="T4" fmla="*/ 1033 w 1681"/>
                <a:gd name="T5" fmla="*/ 0 h 944"/>
                <a:gd name="T6" fmla="*/ 1681 w 1681"/>
                <a:gd name="T7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1" h="944">
                  <a:moveTo>
                    <a:pt x="1681" y="944"/>
                  </a:moveTo>
                  <a:lnTo>
                    <a:pt x="0" y="944"/>
                  </a:lnTo>
                  <a:lnTo>
                    <a:pt x="1033" y="0"/>
                  </a:lnTo>
                  <a:lnTo>
                    <a:pt x="1681" y="944"/>
                  </a:lnTo>
                  <a:close/>
                </a:path>
              </a:pathLst>
            </a:custGeom>
            <a:solidFill>
              <a:srgbClr val="222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059758" y="1028633"/>
            <a:ext cx="7692334" cy="3604089"/>
          </a:xfrm>
        </p:spPr>
        <p:txBody>
          <a:bodyPr/>
          <a:lstStyle>
            <a:lvl1pPr>
              <a:defRPr>
                <a:solidFill>
                  <a:srgbClr val="1E273B"/>
                </a:solidFill>
              </a:defRPr>
            </a:lvl1pPr>
            <a:lvl2pPr>
              <a:defRPr>
                <a:solidFill>
                  <a:srgbClr val="1E273B"/>
                </a:solidFill>
              </a:defRPr>
            </a:lvl2pPr>
            <a:lvl3pPr>
              <a:defRPr>
                <a:solidFill>
                  <a:srgbClr val="1E273B"/>
                </a:solidFill>
              </a:defRPr>
            </a:lvl3pPr>
            <a:lvl4pPr>
              <a:defRPr>
                <a:solidFill>
                  <a:srgbClr val="1E273B"/>
                </a:solidFill>
              </a:defRPr>
            </a:lvl4pPr>
            <a:lvl5pPr>
              <a:defRPr>
                <a:solidFill>
                  <a:srgbClr val="1E273B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5372" y="4767263"/>
            <a:ext cx="1499525" cy="273844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85000"/>
                  </a:prstClr>
                </a:solidFill>
              </a:rPr>
              <a:t>Your Date</a:t>
            </a:r>
          </a:p>
        </p:txBody>
      </p:sp>
    </p:spTree>
    <p:extLst>
      <p:ext uri="{BB962C8B-B14F-4D97-AF65-F5344CB8AC3E}">
        <p14:creationId xmlns:p14="http://schemas.microsoft.com/office/powerpoint/2010/main" val="416530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0399-D75B-4F0C-A2A4-75B52BA1C292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7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F49C-DF3D-4D96-861D-6128DD0E54ED}" type="datetime1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B86D-BF25-4E3B-A034-8B02EF90A0D8}" type="datetime1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8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0C5B-BBAD-4123-BAE9-25ADE7666132}" type="datetime1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8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489-0188-468B-9A82-3BFD5A171CC4}" type="datetime1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3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93B5-47BB-4CBA-9B14-071B84E3B114}" type="datetime1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72D2-6477-4792-A073-28C2666B0500}" type="datetime1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3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resentationgo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D554-23A8-4EB2-B8BE-BA3D17196C40}" type="datetime1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B9A4-7C00-41BB-B303-4E91C20728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66675" y="5219700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13" tooltip="PresentationGo!"/>
              </a:rPr>
              <a:t>presentationgo.com</a:t>
            </a:r>
            <a:endParaRPr lang="en-US" sz="8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16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CECD-C3B0-4938-88BD-284C19198B4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15105-2D93-495D-ABE5-D4FA5E4C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0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2831" y="3166534"/>
            <a:ext cx="5782735" cy="1502833"/>
          </a:xfrm>
        </p:spPr>
        <p:txBody>
          <a:bodyPr/>
          <a:lstStyle/>
          <a:p>
            <a:pPr algn="ctr"/>
            <a:r>
              <a:rPr lang="ru-RU" sz="1800" b="1" dirty="0"/>
              <a:t>Магистерская программа</a:t>
            </a:r>
            <a:r>
              <a:rPr lang="ru-RU" sz="1800" dirty="0"/>
              <a:t> </a:t>
            </a:r>
          </a:p>
          <a:p>
            <a:pPr algn="ctr"/>
            <a:r>
              <a:rPr lang="ru-RU" sz="1800" dirty="0"/>
              <a:t>По направлению подготовки 38.04.01 «Экономика» </a:t>
            </a:r>
            <a:endParaRPr lang="en-US" sz="1800" dirty="0"/>
          </a:p>
          <a:p>
            <a:pPr algn="ctr"/>
            <a:r>
              <a:rPr lang="ru-RU" sz="1800" dirty="0"/>
              <a:t>(квалификация (степень) «магистр»)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2203516"/>
            <a:ext cx="6248399" cy="499401"/>
          </a:xfrm>
          <a:prstGeom prst="rect">
            <a:avLst/>
          </a:prstGeom>
        </p:spPr>
        <p:txBody>
          <a:bodyPr vert="horz" lIns="27432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E273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«Экономика чрезвычайных ситуаций»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0666" y="71159"/>
            <a:ext cx="42333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Федеральное государственное образовательное бюджетное учреждение высшего образования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«ФИНАНСОВЫЙ УНИВЕРСИТЕТ ПРИ ПРАВИТЕЛЬСТВЕ РОССИЙСКОЙ ФЕДЕРАЦИИ»</a:t>
            </a: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Кафедра «Безопасность жизнедеятельности»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6042" r="59297" b="50868"/>
          <a:stretch/>
        </p:blipFill>
        <p:spPr bwMode="auto">
          <a:xfrm>
            <a:off x="4572000" y="71159"/>
            <a:ext cx="969432" cy="97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3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4" y="467511"/>
            <a:ext cx="490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Перечень дисциплин по выбору: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0" y="806065"/>
            <a:ext cx="3515988" cy="265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6594" y="1304384"/>
            <a:ext cx="2188514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экономической теории: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Экономика развития </a:t>
            </a:r>
          </a:p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анализа данных, принятия решений и финансовых технологий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Математическое обеспечение финансовых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</a:t>
            </a:r>
          </a:p>
          <a:p>
            <a:pPr>
              <a:lnSpc>
                <a:spcPct val="107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Эконометрические 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исследования</a:t>
            </a:r>
          </a:p>
          <a:p>
            <a:pPr>
              <a:lnSpc>
                <a:spcPct val="107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2836" y="1370744"/>
            <a:ext cx="51913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жизнедеятельности: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расчета компенсации ущерба хозяйствующего субъекта и населения в результате чрезвычайных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ситуаций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и мониторинг функционирования экономики страны в чрезвычайных ситуациях с учетом региональных особенностей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объектов экономики в условиях возникновения риска чрезвычайных ситуаций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Глобальные риски при чрезвычайных ситуациях и их влияние на уровень экономической безопасности регионов России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расчета компенсации ущерба хозяйствующего субъекта и населения в результате чрезвычайных ситуаций</a:t>
            </a:r>
          </a:p>
        </p:txBody>
      </p:sp>
      <p:grpSp>
        <p:nvGrpSpPr>
          <p:cNvPr id="83" name="Group 1"/>
          <p:cNvGrpSpPr/>
          <p:nvPr/>
        </p:nvGrpSpPr>
        <p:grpSpPr>
          <a:xfrm>
            <a:off x="2886102" y="1279050"/>
            <a:ext cx="735091" cy="650425"/>
            <a:chOff x="5601609" y="1455399"/>
            <a:chExt cx="980121" cy="867233"/>
          </a:xfrm>
        </p:grpSpPr>
        <p:sp>
          <p:nvSpPr>
            <p:cNvPr id="84" name="Freeform 106"/>
            <p:cNvSpPr>
              <a:spLocks/>
            </p:cNvSpPr>
            <p:nvPr/>
          </p:nvSpPr>
          <p:spPr bwMode="auto">
            <a:xfrm rot="10800000">
              <a:off x="5601609" y="1455401"/>
              <a:ext cx="980121" cy="867231"/>
            </a:xfrm>
            <a:custGeom>
              <a:avLst/>
              <a:gdLst>
                <a:gd name="connsiteX0" fmla="*/ 149225 w 584200"/>
                <a:gd name="connsiteY0" fmla="*/ 93899 h 516912"/>
                <a:gd name="connsiteX1" fmla="*/ 158221 w 584200"/>
                <a:gd name="connsiteY1" fmla="*/ 73797 h 516912"/>
                <a:gd name="connsiteX2" fmla="*/ 164571 w 584200"/>
                <a:gd name="connsiteY2" fmla="*/ 51578 h 516912"/>
                <a:gd name="connsiteX3" fmla="*/ 158221 w 584200"/>
                <a:gd name="connsiteY3" fmla="*/ 73796 h 516912"/>
                <a:gd name="connsiteX4" fmla="*/ 83609 w 584200"/>
                <a:gd name="connsiteY4" fmla="*/ 139394 h 516912"/>
                <a:gd name="connsiteX5" fmla="*/ 75671 w 584200"/>
                <a:gd name="connsiteY5" fmla="*/ 138865 h 516912"/>
                <a:gd name="connsiteX6" fmla="*/ 59267 w 584200"/>
                <a:gd name="connsiteY6" fmla="*/ 133575 h 516912"/>
                <a:gd name="connsiteX7" fmla="*/ 53533 w 584200"/>
                <a:gd name="connsiteY7" fmla="*/ 130017 h 516912"/>
                <a:gd name="connsiteX8" fmla="*/ 59266 w 584200"/>
                <a:gd name="connsiteY8" fmla="*/ 133575 h 516912"/>
                <a:gd name="connsiteX9" fmla="*/ 75671 w 584200"/>
                <a:gd name="connsiteY9" fmla="*/ 138865 h 516912"/>
                <a:gd name="connsiteX10" fmla="*/ 83608 w 584200"/>
                <a:gd name="connsiteY10" fmla="*/ 139394 h 516912"/>
                <a:gd name="connsiteX11" fmla="*/ 298979 w 584200"/>
                <a:gd name="connsiteY11" fmla="*/ 516912 h 516912"/>
                <a:gd name="connsiteX12" fmla="*/ 286808 w 584200"/>
                <a:gd name="connsiteY12" fmla="*/ 516912 h 516912"/>
                <a:gd name="connsiteX13" fmla="*/ 274638 w 584200"/>
                <a:gd name="connsiteY13" fmla="*/ 512679 h 516912"/>
                <a:gd name="connsiteX14" fmla="*/ 262996 w 584200"/>
                <a:gd name="connsiteY14" fmla="*/ 504212 h 516912"/>
                <a:gd name="connsiteX15" fmla="*/ 251883 w 584200"/>
                <a:gd name="connsiteY15" fmla="*/ 492041 h 516912"/>
                <a:gd name="connsiteX16" fmla="*/ 247650 w 584200"/>
                <a:gd name="connsiteY16" fmla="*/ 484633 h 516912"/>
                <a:gd name="connsiteX17" fmla="*/ 192088 w 584200"/>
                <a:gd name="connsiteY17" fmla="*/ 389383 h 516912"/>
                <a:gd name="connsiteX18" fmla="*/ 146579 w 584200"/>
                <a:gd name="connsiteY18" fmla="*/ 310008 h 516912"/>
                <a:gd name="connsiteX19" fmla="*/ 101071 w 584200"/>
                <a:gd name="connsiteY19" fmla="*/ 231162 h 516912"/>
                <a:gd name="connsiteX20" fmla="*/ 46037 w 584200"/>
                <a:gd name="connsiteY20" fmla="*/ 135912 h 516912"/>
                <a:gd name="connsiteX21" fmla="*/ 33279 w 584200"/>
                <a:gd name="connsiteY21" fmla="*/ 113823 h 516912"/>
                <a:gd name="connsiteX22" fmla="*/ 33936 w 584200"/>
                <a:gd name="connsiteY22" fmla="*/ 114454 h 516912"/>
                <a:gd name="connsiteX23" fmla="*/ 30162 w 584200"/>
                <a:gd name="connsiteY23" fmla="*/ 110827 h 516912"/>
                <a:gd name="connsiteX24" fmla="*/ 19050 w 584200"/>
                <a:gd name="connsiteY24" fmla="*/ 93899 h 516912"/>
                <a:gd name="connsiteX25" fmla="*/ 10054 w 584200"/>
                <a:gd name="connsiteY25" fmla="*/ 73797 h 516912"/>
                <a:gd name="connsiteX26" fmla="*/ 3175 w 584200"/>
                <a:gd name="connsiteY26" fmla="*/ 51578 h 516912"/>
                <a:gd name="connsiteX27" fmla="*/ 0 w 584200"/>
                <a:gd name="connsiteY27" fmla="*/ 26714 h 516912"/>
                <a:gd name="connsiteX28" fmla="*/ 0 w 584200"/>
                <a:gd name="connsiteY28" fmla="*/ 14547 h 516912"/>
                <a:gd name="connsiteX29" fmla="*/ 0 w 584200"/>
                <a:gd name="connsiteY29" fmla="*/ 0 h 516912"/>
                <a:gd name="connsiteX30" fmla="*/ 584200 w 584200"/>
                <a:gd name="connsiteY30" fmla="*/ 0 h 516912"/>
                <a:gd name="connsiteX31" fmla="*/ 584200 w 584200"/>
                <a:gd name="connsiteY31" fmla="*/ 14547 h 516912"/>
                <a:gd name="connsiteX32" fmla="*/ 584200 w 584200"/>
                <a:gd name="connsiteY32" fmla="*/ 26714 h 516912"/>
                <a:gd name="connsiteX33" fmla="*/ 581025 w 584200"/>
                <a:gd name="connsiteY33" fmla="*/ 51578 h 516912"/>
                <a:gd name="connsiteX34" fmla="*/ 574146 w 584200"/>
                <a:gd name="connsiteY34" fmla="*/ 73796 h 516912"/>
                <a:gd name="connsiteX35" fmla="*/ 569048 w 584200"/>
                <a:gd name="connsiteY35" fmla="*/ 85190 h 516912"/>
                <a:gd name="connsiteX36" fmla="*/ 558074 w 584200"/>
                <a:gd name="connsiteY36" fmla="*/ 104188 h 516912"/>
                <a:gd name="connsiteX37" fmla="*/ 539750 w 584200"/>
                <a:gd name="connsiteY37" fmla="*/ 135912 h 516912"/>
                <a:gd name="connsiteX38" fmla="*/ 484717 w 584200"/>
                <a:gd name="connsiteY38" fmla="*/ 231162 h 516912"/>
                <a:gd name="connsiteX39" fmla="*/ 439209 w 584200"/>
                <a:gd name="connsiteY39" fmla="*/ 310008 h 516912"/>
                <a:gd name="connsiteX40" fmla="*/ 393700 w 584200"/>
                <a:gd name="connsiteY40" fmla="*/ 389383 h 516912"/>
                <a:gd name="connsiteX41" fmla="*/ 338667 w 584200"/>
                <a:gd name="connsiteY41" fmla="*/ 484633 h 516912"/>
                <a:gd name="connsiteX42" fmla="*/ 333375 w 584200"/>
                <a:gd name="connsiteY42" fmla="*/ 492041 h 516912"/>
                <a:gd name="connsiteX43" fmla="*/ 323321 w 584200"/>
                <a:gd name="connsiteY43" fmla="*/ 504212 h 516912"/>
                <a:gd name="connsiteX44" fmla="*/ 311679 w 584200"/>
                <a:gd name="connsiteY44" fmla="*/ 512679 h 5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84200" h="516912">
                  <a:moveTo>
                    <a:pt x="149225" y="93899"/>
                  </a:moveTo>
                  <a:lnTo>
                    <a:pt x="158221" y="73797"/>
                  </a:lnTo>
                  <a:lnTo>
                    <a:pt x="164571" y="51578"/>
                  </a:lnTo>
                  <a:lnTo>
                    <a:pt x="158221" y="73796"/>
                  </a:lnTo>
                  <a:close/>
                  <a:moveTo>
                    <a:pt x="83609" y="139394"/>
                  </a:moveTo>
                  <a:lnTo>
                    <a:pt x="75671" y="138865"/>
                  </a:lnTo>
                  <a:lnTo>
                    <a:pt x="59267" y="133575"/>
                  </a:lnTo>
                  <a:lnTo>
                    <a:pt x="53533" y="130017"/>
                  </a:lnTo>
                  <a:lnTo>
                    <a:pt x="59266" y="133575"/>
                  </a:lnTo>
                  <a:lnTo>
                    <a:pt x="75671" y="138865"/>
                  </a:lnTo>
                  <a:lnTo>
                    <a:pt x="83608" y="139394"/>
                  </a:lnTo>
                  <a:close/>
                  <a:moveTo>
                    <a:pt x="298979" y="516912"/>
                  </a:moveTo>
                  <a:lnTo>
                    <a:pt x="286808" y="516912"/>
                  </a:lnTo>
                  <a:lnTo>
                    <a:pt x="274638" y="512679"/>
                  </a:lnTo>
                  <a:lnTo>
                    <a:pt x="262996" y="504212"/>
                  </a:lnTo>
                  <a:lnTo>
                    <a:pt x="251883" y="492041"/>
                  </a:lnTo>
                  <a:lnTo>
                    <a:pt x="247650" y="484633"/>
                  </a:lnTo>
                  <a:lnTo>
                    <a:pt x="192088" y="389383"/>
                  </a:lnTo>
                  <a:lnTo>
                    <a:pt x="146579" y="310008"/>
                  </a:lnTo>
                  <a:lnTo>
                    <a:pt x="101071" y="231162"/>
                  </a:lnTo>
                  <a:lnTo>
                    <a:pt x="46037" y="135912"/>
                  </a:lnTo>
                  <a:lnTo>
                    <a:pt x="33279" y="113823"/>
                  </a:lnTo>
                  <a:lnTo>
                    <a:pt x="33936" y="114454"/>
                  </a:lnTo>
                  <a:lnTo>
                    <a:pt x="30162" y="110827"/>
                  </a:lnTo>
                  <a:lnTo>
                    <a:pt x="19050" y="93899"/>
                  </a:lnTo>
                  <a:lnTo>
                    <a:pt x="10054" y="73797"/>
                  </a:lnTo>
                  <a:lnTo>
                    <a:pt x="3175" y="51578"/>
                  </a:lnTo>
                  <a:lnTo>
                    <a:pt x="0" y="26714"/>
                  </a:lnTo>
                  <a:lnTo>
                    <a:pt x="0" y="14547"/>
                  </a:lnTo>
                  <a:lnTo>
                    <a:pt x="0" y="0"/>
                  </a:lnTo>
                  <a:lnTo>
                    <a:pt x="584200" y="0"/>
                  </a:lnTo>
                  <a:lnTo>
                    <a:pt x="584200" y="14547"/>
                  </a:lnTo>
                  <a:lnTo>
                    <a:pt x="584200" y="26714"/>
                  </a:lnTo>
                  <a:lnTo>
                    <a:pt x="581025" y="51578"/>
                  </a:lnTo>
                  <a:lnTo>
                    <a:pt x="574146" y="73796"/>
                  </a:lnTo>
                  <a:lnTo>
                    <a:pt x="569048" y="85190"/>
                  </a:lnTo>
                  <a:lnTo>
                    <a:pt x="558074" y="104188"/>
                  </a:lnTo>
                  <a:lnTo>
                    <a:pt x="539750" y="135912"/>
                  </a:lnTo>
                  <a:lnTo>
                    <a:pt x="484717" y="231162"/>
                  </a:lnTo>
                  <a:lnTo>
                    <a:pt x="439209" y="310008"/>
                  </a:lnTo>
                  <a:lnTo>
                    <a:pt x="393700" y="389383"/>
                  </a:lnTo>
                  <a:lnTo>
                    <a:pt x="338667" y="484633"/>
                  </a:lnTo>
                  <a:lnTo>
                    <a:pt x="333375" y="492041"/>
                  </a:lnTo>
                  <a:lnTo>
                    <a:pt x="323321" y="504212"/>
                  </a:lnTo>
                  <a:lnTo>
                    <a:pt x="311679" y="512679"/>
                  </a:lnTo>
                  <a:close/>
                </a:path>
              </a:pathLst>
            </a:custGeom>
            <a:solidFill>
              <a:srgbClr val="ECAE7D"/>
            </a:solidFill>
            <a:ln w="12700" cap="flat">
              <a:noFill/>
              <a:miter lim="400000"/>
            </a:ln>
            <a:effectLst/>
          </p:spPr>
          <p:txBody>
            <a:bodyPr wrap="square" lIns="25717" tIns="25717" rIns="25717" bIns="25717" numCol="1" anchor="t">
              <a:noAutofit/>
            </a:bodyPr>
            <a:lstStyle/>
            <a:p>
              <a:pPr hangingPunct="0"/>
              <a:endParaRPr lang="en-US" sz="1013"/>
            </a:p>
          </p:txBody>
        </p:sp>
        <p:sp>
          <p:nvSpPr>
            <p:cNvPr id="85" name="Freeform 105"/>
            <p:cNvSpPr>
              <a:spLocks/>
            </p:cNvSpPr>
            <p:nvPr/>
          </p:nvSpPr>
          <p:spPr bwMode="auto">
            <a:xfrm rot="10800000">
              <a:off x="5903691" y="1455399"/>
              <a:ext cx="358152" cy="244517"/>
            </a:xfrm>
            <a:custGeom>
              <a:avLst/>
              <a:gdLst>
                <a:gd name="connsiteX0" fmla="*/ 108311 w 213476"/>
                <a:gd name="connsiteY0" fmla="*/ 145744 h 145744"/>
                <a:gd name="connsiteX1" fmla="*/ 96140 w 213476"/>
                <a:gd name="connsiteY1" fmla="*/ 145744 h 145744"/>
                <a:gd name="connsiteX2" fmla="*/ 83970 w 213476"/>
                <a:gd name="connsiteY2" fmla="*/ 141511 h 145744"/>
                <a:gd name="connsiteX3" fmla="*/ 72328 w 213476"/>
                <a:gd name="connsiteY3" fmla="*/ 133044 h 145744"/>
                <a:gd name="connsiteX4" fmla="*/ 61215 w 213476"/>
                <a:gd name="connsiteY4" fmla="*/ 120873 h 145744"/>
                <a:gd name="connsiteX5" fmla="*/ 56982 w 213476"/>
                <a:gd name="connsiteY5" fmla="*/ 113465 h 145744"/>
                <a:gd name="connsiteX6" fmla="*/ 1420 w 213476"/>
                <a:gd name="connsiteY6" fmla="*/ 18215 h 145744"/>
                <a:gd name="connsiteX7" fmla="*/ 0 w 213476"/>
                <a:gd name="connsiteY7" fmla="*/ 15738 h 145744"/>
                <a:gd name="connsiteX8" fmla="*/ 5653 w 213476"/>
                <a:gd name="connsiteY8" fmla="*/ 19636 h 145744"/>
                <a:gd name="connsiteX9" fmla="*/ 15178 w 213476"/>
                <a:gd name="connsiteY9" fmla="*/ 23351 h 145744"/>
                <a:gd name="connsiteX10" fmla="*/ 20999 w 213476"/>
                <a:gd name="connsiteY10" fmla="*/ 23882 h 145744"/>
                <a:gd name="connsiteX11" fmla="*/ 26819 w 213476"/>
                <a:gd name="connsiteY11" fmla="*/ 23882 h 145744"/>
                <a:gd name="connsiteX12" fmla="*/ 32111 w 213476"/>
                <a:gd name="connsiteY12" fmla="*/ 23351 h 145744"/>
                <a:gd name="connsiteX13" fmla="*/ 42165 w 213476"/>
                <a:gd name="connsiteY13" fmla="*/ 19636 h 145744"/>
                <a:gd name="connsiteX14" fmla="*/ 49574 w 213476"/>
                <a:gd name="connsiteY14" fmla="*/ 13798 h 145744"/>
                <a:gd name="connsiteX15" fmla="*/ 55924 w 213476"/>
                <a:gd name="connsiteY15" fmla="*/ 5307 h 145744"/>
                <a:gd name="connsiteX16" fmla="*/ 57511 w 213476"/>
                <a:gd name="connsiteY16" fmla="*/ 0 h 145744"/>
                <a:gd name="connsiteX17" fmla="*/ 63332 w 213476"/>
                <a:gd name="connsiteY17" fmla="*/ 0 h 145744"/>
                <a:gd name="connsiteX18" fmla="*/ 64919 w 213476"/>
                <a:gd name="connsiteY18" fmla="*/ 5307 h 145744"/>
                <a:gd name="connsiteX19" fmla="*/ 70740 w 213476"/>
                <a:gd name="connsiteY19" fmla="*/ 13798 h 145744"/>
                <a:gd name="connsiteX20" fmla="*/ 78678 w 213476"/>
                <a:gd name="connsiteY20" fmla="*/ 19636 h 145744"/>
                <a:gd name="connsiteX21" fmla="*/ 88732 w 213476"/>
                <a:gd name="connsiteY21" fmla="*/ 23351 h 145744"/>
                <a:gd name="connsiteX22" fmla="*/ 94024 w 213476"/>
                <a:gd name="connsiteY22" fmla="*/ 23882 h 145744"/>
                <a:gd name="connsiteX23" fmla="*/ 99844 w 213476"/>
                <a:gd name="connsiteY23" fmla="*/ 23882 h 145744"/>
                <a:gd name="connsiteX24" fmla="*/ 105136 w 213476"/>
                <a:gd name="connsiteY24" fmla="*/ 23351 h 145744"/>
                <a:gd name="connsiteX25" fmla="*/ 115190 w 213476"/>
                <a:gd name="connsiteY25" fmla="*/ 19636 h 145744"/>
                <a:gd name="connsiteX26" fmla="*/ 123128 w 213476"/>
                <a:gd name="connsiteY26" fmla="*/ 13798 h 145744"/>
                <a:gd name="connsiteX27" fmla="*/ 128419 w 213476"/>
                <a:gd name="connsiteY27" fmla="*/ 5307 h 145744"/>
                <a:gd name="connsiteX28" fmla="*/ 130007 w 213476"/>
                <a:gd name="connsiteY28" fmla="*/ 0 h 145744"/>
                <a:gd name="connsiteX29" fmla="*/ 137415 w 213476"/>
                <a:gd name="connsiteY29" fmla="*/ 0 h 145744"/>
                <a:gd name="connsiteX30" fmla="*/ 139003 w 213476"/>
                <a:gd name="connsiteY30" fmla="*/ 5307 h 145744"/>
                <a:gd name="connsiteX31" fmla="*/ 144294 w 213476"/>
                <a:gd name="connsiteY31" fmla="*/ 13798 h 145744"/>
                <a:gd name="connsiteX32" fmla="*/ 152761 w 213476"/>
                <a:gd name="connsiteY32" fmla="*/ 19636 h 145744"/>
                <a:gd name="connsiteX33" fmla="*/ 162815 w 213476"/>
                <a:gd name="connsiteY33" fmla="*/ 23351 h 145744"/>
                <a:gd name="connsiteX34" fmla="*/ 168107 w 213476"/>
                <a:gd name="connsiteY34" fmla="*/ 23882 h 145744"/>
                <a:gd name="connsiteX35" fmla="*/ 173399 w 213476"/>
                <a:gd name="connsiteY35" fmla="*/ 23882 h 145744"/>
                <a:gd name="connsiteX36" fmla="*/ 179219 w 213476"/>
                <a:gd name="connsiteY36" fmla="*/ 23351 h 145744"/>
                <a:gd name="connsiteX37" fmla="*/ 188744 w 213476"/>
                <a:gd name="connsiteY37" fmla="*/ 19636 h 145744"/>
                <a:gd name="connsiteX38" fmla="*/ 197211 w 213476"/>
                <a:gd name="connsiteY38" fmla="*/ 13798 h 145744"/>
                <a:gd name="connsiteX39" fmla="*/ 202503 w 213476"/>
                <a:gd name="connsiteY39" fmla="*/ 5307 h 145744"/>
                <a:gd name="connsiteX40" fmla="*/ 204090 w 213476"/>
                <a:gd name="connsiteY40" fmla="*/ 0 h 145744"/>
                <a:gd name="connsiteX41" fmla="*/ 213476 w 213476"/>
                <a:gd name="connsiteY41" fmla="*/ 0 h 145744"/>
                <a:gd name="connsiteX42" fmla="*/ 203032 w 213476"/>
                <a:gd name="connsiteY42" fmla="*/ 18215 h 145744"/>
                <a:gd name="connsiteX43" fmla="*/ 147999 w 213476"/>
                <a:gd name="connsiteY43" fmla="*/ 113465 h 145744"/>
                <a:gd name="connsiteX44" fmla="*/ 142707 w 213476"/>
                <a:gd name="connsiteY44" fmla="*/ 120873 h 145744"/>
                <a:gd name="connsiteX45" fmla="*/ 132653 w 213476"/>
                <a:gd name="connsiteY45" fmla="*/ 133044 h 145744"/>
                <a:gd name="connsiteX46" fmla="*/ 121011 w 213476"/>
                <a:gd name="connsiteY46" fmla="*/ 141511 h 145744"/>
                <a:gd name="connsiteX47" fmla="*/ 108311 w 213476"/>
                <a:gd name="connsiteY47" fmla="*/ 145744 h 14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3476" h="145744">
                  <a:moveTo>
                    <a:pt x="108311" y="145744"/>
                  </a:moveTo>
                  <a:lnTo>
                    <a:pt x="96140" y="145744"/>
                  </a:lnTo>
                  <a:lnTo>
                    <a:pt x="83970" y="141511"/>
                  </a:lnTo>
                  <a:lnTo>
                    <a:pt x="72328" y="133044"/>
                  </a:lnTo>
                  <a:lnTo>
                    <a:pt x="61215" y="120873"/>
                  </a:lnTo>
                  <a:lnTo>
                    <a:pt x="56982" y="113465"/>
                  </a:lnTo>
                  <a:lnTo>
                    <a:pt x="1420" y="18215"/>
                  </a:lnTo>
                  <a:lnTo>
                    <a:pt x="0" y="15738"/>
                  </a:lnTo>
                  <a:lnTo>
                    <a:pt x="5653" y="19636"/>
                  </a:lnTo>
                  <a:lnTo>
                    <a:pt x="15178" y="23351"/>
                  </a:lnTo>
                  <a:lnTo>
                    <a:pt x="20999" y="23882"/>
                  </a:lnTo>
                  <a:lnTo>
                    <a:pt x="26819" y="23882"/>
                  </a:lnTo>
                  <a:lnTo>
                    <a:pt x="32111" y="23351"/>
                  </a:lnTo>
                  <a:lnTo>
                    <a:pt x="42165" y="19636"/>
                  </a:lnTo>
                  <a:lnTo>
                    <a:pt x="49574" y="13798"/>
                  </a:lnTo>
                  <a:lnTo>
                    <a:pt x="55924" y="5307"/>
                  </a:lnTo>
                  <a:lnTo>
                    <a:pt x="57511" y="0"/>
                  </a:lnTo>
                  <a:lnTo>
                    <a:pt x="63332" y="0"/>
                  </a:lnTo>
                  <a:lnTo>
                    <a:pt x="64919" y="5307"/>
                  </a:lnTo>
                  <a:lnTo>
                    <a:pt x="70740" y="13798"/>
                  </a:lnTo>
                  <a:lnTo>
                    <a:pt x="78678" y="19636"/>
                  </a:lnTo>
                  <a:lnTo>
                    <a:pt x="88732" y="23351"/>
                  </a:lnTo>
                  <a:lnTo>
                    <a:pt x="94024" y="23882"/>
                  </a:lnTo>
                  <a:lnTo>
                    <a:pt x="99844" y="23882"/>
                  </a:lnTo>
                  <a:lnTo>
                    <a:pt x="105136" y="23351"/>
                  </a:lnTo>
                  <a:lnTo>
                    <a:pt x="115190" y="19636"/>
                  </a:lnTo>
                  <a:lnTo>
                    <a:pt x="123128" y="13798"/>
                  </a:lnTo>
                  <a:lnTo>
                    <a:pt x="128419" y="5307"/>
                  </a:lnTo>
                  <a:lnTo>
                    <a:pt x="130007" y="0"/>
                  </a:lnTo>
                  <a:lnTo>
                    <a:pt x="137415" y="0"/>
                  </a:lnTo>
                  <a:lnTo>
                    <a:pt x="139003" y="5307"/>
                  </a:lnTo>
                  <a:lnTo>
                    <a:pt x="144294" y="13798"/>
                  </a:lnTo>
                  <a:lnTo>
                    <a:pt x="152761" y="19636"/>
                  </a:lnTo>
                  <a:lnTo>
                    <a:pt x="162815" y="23351"/>
                  </a:lnTo>
                  <a:lnTo>
                    <a:pt x="168107" y="23882"/>
                  </a:lnTo>
                  <a:lnTo>
                    <a:pt x="173399" y="23882"/>
                  </a:lnTo>
                  <a:lnTo>
                    <a:pt x="179219" y="23351"/>
                  </a:lnTo>
                  <a:lnTo>
                    <a:pt x="188744" y="19636"/>
                  </a:lnTo>
                  <a:lnTo>
                    <a:pt x="197211" y="13798"/>
                  </a:lnTo>
                  <a:lnTo>
                    <a:pt x="202503" y="5307"/>
                  </a:lnTo>
                  <a:lnTo>
                    <a:pt x="204090" y="0"/>
                  </a:lnTo>
                  <a:lnTo>
                    <a:pt x="213476" y="0"/>
                  </a:lnTo>
                  <a:lnTo>
                    <a:pt x="203032" y="18215"/>
                  </a:lnTo>
                  <a:lnTo>
                    <a:pt x="147999" y="113465"/>
                  </a:lnTo>
                  <a:lnTo>
                    <a:pt x="142707" y="120873"/>
                  </a:lnTo>
                  <a:lnTo>
                    <a:pt x="132653" y="133044"/>
                  </a:lnTo>
                  <a:lnTo>
                    <a:pt x="121011" y="141511"/>
                  </a:lnTo>
                  <a:lnTo>
                    <a:pt x="108311" y="145744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</p:grpSp>
      <p:sp>
        <p:nvSpPr>
          <p:cNvPr id="86" name="Freeform 85"/>
          <p:cNvSpPr/>
          <p:nvPr/>
        </p:nvSpPr>
        <p:spPr>
          <a:xfrm>
            <a:off x="3097839" y="3176527"/>
            <a:ext cx="311615" cy="438912"/>
          </a:xfrm>
          <a:custGeom>
            <a:avLst/>
            <a:gdLst>
              <a:gd name="connsiteX0" fmla="*/ 0 w 415486"/>
              <a:gd name="connsiteY0" fmla="*/ 0 h 585216"/>
              <a:gd name="connsiteX1" fmla="*/ 415486 w 415486"/>
              <a:gd name="connsiteY1" fmla="*/ 0 h 585216"/>
              <a:gd name="connsiteX2" fmla="*/ 415486 w 415486"/>
              <a:gd name="connsiteY2" fmla="*/ 585216 h 585216"/>
              <a:gd name="connsiteX3" fmla="*/ 0 w 415486"/>
              <a:gd name="connsiteY3" fmla="*/ 585216 h 585216"/>
              <a:gd name="connsiteX4" fmla="*/ 0 w 415486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86" h="585216">
                <a:moveTo>
                  <a:pt x="0" y="0"/>
                </a:moveTo>
                <a:lnTo>
                  <a:pt x="415486" y="0"/>
                </a:lnTo>
                <a:lnTo>
                  <a:pt x="415486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019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87" name="Freeform 128"/>
          <p:cNvSpPr/>
          <p:nvPr/>
        </p:nvSpPr>
        <p:spPr>
          <a:xfrm>
            <a:off x="3409455" y="3176527"/>
            <a:ext cx="211737" cy="438912"/>
          </a:xfrm>
          <a:custGeom>
            <a:avLst/>
            <a:gdLst>
              <a:gd name="connsiteX0" fmla="*/ 0 w 282316"/>
              <a:gd name="connsiteY0" fmla="*/ 0 h 585216"/>
              <a:gd name="connsiteX1" fmla="*/ 282316 w 282316"/>
              <a:gd name="connsiteY1" fmla="*/ 0 h 585216"/>
              <a:gd name="connsiteX2" fmla="*/ 282316 w 282316"/>
              <a:gd name="connsiteY2" fmla="*/ 585216 h 585216"/>
              <a:gd name="connsiteX3" fmla="*/ 0 w 282316"/>
              <a:gd name="connsiteY3" fmla="*/ 585216 h 585216"/>
              <a:gd name="connsiteX4" fmla="*/ 0 w 282316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6" h="585216">
                <a:moveTo>
                  <a:pt x="0" y="0"/>
                </a:moveTo>
                <a:lnTo>
                  <a:pt x="282316" y="0"/>
                </a:lnTo>
                <a:lnTo>
                  <a:pt x="282316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017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88" name="Freeform 90"/>
          <p:cNvSpPr/>
          <p:nvPr/>
        </p:nvSpPr>
        <p:spPr>
          <a:xfrm>
            <a:off x="3097839" y="2740732"/>
            <a:ext cx="311615" cy="438912"/>
          </a:xfrm>
          <a:custGeom>
            <a:avLst/>
            <a:gdLst>
              <a:gd name="connsiteX0" fmla="*/ 0 w 415486"/>
              <a:gd name="connsiteY0" fmla="*/ 0 h 585216"/>
              <a:gd name="connsiteX1" fmla="*/ 415486 w 415486"/>
              <a:gd name="connsiteY1" fmla="*/ 0 h 585216"/>
              <a:gd name="connsiteX2" fmla="*/ 415486 w 415486"/>
              <a:gd name="connsiteY2" fmla="*/ 585216 h 585216"/>
              <a:gd name="connsiteX3" fmla="*/ 0 w 415486"/>
              <a:gd name="connsiteY3" fmla="*/ 585216 h 585216"/>
              <a:gd name="connsiteX4" fmla="*/ 0 w 415486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86" h="585216">
                <a:moveTo>
                  <a:pt x="0" y="0"/>
                </a:moveTo>
                <a:lnTo>
                  <a:pt x="415486" y="0"/>
                </a:lnTo>
                <a:lnTo>
                  <a:pt x="415486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97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89" name="Freeform 124"/>
          <p:cNvSpPr/>
          <p:nvPr/>
        </p:nvSpPr>
        <p:spPr>
          <a:xfrm>
            <a:off x="3409455" y="2740732"/>
            <a:ext cx="211737" cy="438912"/>
          </a:xfrm>
          <a:custGeom>
            <a:avLst/>
            <a:gdLst>
              <a:gd name="connsiteX0" fmla="*/ 0 w 282316"/>
              <a:gd name="connsiteY0" fmla="*/ 0 h 585216"/>
              <a:gd name="connsiteX1" fmla="*/ 282316 w 282316"/>
              <a:gd name="connsiteY1" fmla="*/ 0 h 585216"/>
              <a:gd name="connsiteX2" fmla="*/ 282316 w 282316"/>
              <a:gd name="connsiteY2" fmla="*/ 585216 h 585216"/>
              <a:gd name="connsiteX3" fmla="*/ 0 w 282316"/>
              <a:gd name="connsiteY3" fmla="*/ 585216 h 585216"/>
              <a:gd name="connsiteX4" fmla="*/ 0 w 282316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6" h="585216">
                <a:moveTo>
                  <a:pt x="0" y="0"/>
                </a:moveTo>
                <a:lnTo>
                  <a:pt x="282316" y="0"/>
                </a:lnTo>
                <a:lnTo>
                  <a:pt x="282316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73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0" name="Freeform 104"/>
          <p:cNvSpPr>
            <a:spLocks/>
          </p:cNvSpPr>
          <p:nvPr/>
        </p:nvSpPr>
        <p:spPr bwMode="auto">
          <a:xfrm rot="10800000">
            <a:off x="3515988" y="1754075"/>
            <a:ext cx="9989" cy="666"/>
          </a:xfrm>
          <a:custGeom>
            <a:avLst/>
            <a:gdLst>
              <a:gd name="connsiteX0" fmla="*/ 7938 w 7938"/>
              <a:gd name="connsiteY0" fmla="*/ 529 h 529"/>
              <a:gd name="connsiteX1" fmla="*/ 7937 w 7938"/>
              <a:gd name="connsiteY1" fmla="*/ 529 h 529"/>
              <a:gd name="connsiteX2" fmla="*/ 0 w 7938"/>
              <a:gd name="connsiteY2" fmla="*/ 0 h 529"/>
              <a:gd name="connsiteX3" fmla="*/ 7938 w 7938"/>
              <a:gd name="connsiteY3" fmla="*/ 529 h 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8" h="529">
                <a:moveTo>
                  <a:pt x="7938" y="529"/>
                </a:moveTo>
                <a:lnTo>
                  <a:pt x="7937" y="529"/>
                </a:lnTo>
                <a:lnTo>
                  <a:pt x="0" y="0"/>
                </a:lnTo>
                <a:lnTo>
                  <a:pt x="7938" y="529"/>
                </a:lnTo>
                <a:close/>
              </a:path>
            </a:pathLst>
          </a:custGeom>
          <a:solidFill>
            <a:srgbClr val="100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91" name="Freeform 103"/>
          <p:cNvSpPr>
            <a:spLocks/>
          </p:cNvSpPr>
          <p:nvPr/>
        </p:nvSpPr>
        <p:spPr bwMode="auto">
          <a:xfrm rot="10800000">
            <a:off x="3525977" y="1754740"/>
            <a:ext cx="27856" cy="11133"/>
          </a:xfrm>
          <a:custGeom>
            <a:avLst/>
            <a:gdLst>
              <a:gd name="connsiteX0" fmla="*/ 22138 w 22138"/>
              <a:gd name="connsiteY0" fmla="*/ 8848 h 8848"/>
              <a:gd name="connsiteX1" fmla="*/ 5733 w 22138"/>
              <a:gd name="connsiteY1" fmla="*/ 3558 h 8848"/>
              <a:gd name="connsiteX2" fmla="*/ 0 w 22138"/>
              <a:gd name="connsiteY2" fmla="*/ 0 h 8848"/>
              <a:gd name="connsiteX3" fmla="*/ 5734 w 22138"/>
              <a:gd name="connsiteY3" fmla="*/ 3558 h 8848"/>
              <a:gd name="connsiteX4" fmla="*/ 22138 w 22138"/>
              <a:gd name="connsiteY4" fmla="*/ 8848 h 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8" h="8848">
                <a:moveTo>
                  <a:pt x="22138" y="8848"/>
                </a:moveTo>
                <a:lnTo>
                  <a:pt x="5733" y="3558"/>
                </a:lnTo>
                <a:lnTo>
                  <a:pt x="0" y="0"/>
                </a:lnTo>
                <a:lnTo>
                  <a:pt x="5734" y="3558"/>
                </a:lnTo>
                <a:lnTo>
                  <a:pt x="22138" y="8848"/>
                </a:lnTo>
                <a:close/>
              </a:path>
            </a:pathLst>
          </a:custGeom>
          <a:solidFill>
            <a:srgbClr val="100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92" name="Freeform 102"/>
          <p:cNvSpPr>
            <a:spLocks/>
          </p:cNvSpPr>
          <p:nvPr/>
        </p:nvSpPr>
        <p:spPr bwMode="auto">
          <a:xfrm rot="10800000">
            <a:off x="3414114" y="1811323"/>
            <a:ext cx="19310" cy="53252"/>
          </a:xfrm>
          <a:custGeom>
            <a:avLst/>
            <a:gdLst>
              <a:gd name="connsiteX0" fmla="*/ 0 w 15346"/>
              <a:gd name="connsiteY0" fmla="*/ 42321 h 42321"/>
              <a:gd name="connsiteX1" fmla="*/ 8996 w 15346"/>
              <a:gd name="connsiteY1" fmla="*/ 22218 h 42321"/>
              <a:gd name="connsiteX2" fmla="*/ 15346 w 15346"/>
              <a:gd name="connsiteY2" fmla="*/ 0 h 42321"/>
              <a:gd name="connsiteX3" fmla="*/ 8996 w 15346"/>
              <a:gd name="connsiteY3" fmla="*/ 22219 h 42321"/>
              <a:gd name="connsiteX4" fmla="*/ 0 w 15346"/>
              <a:gd name="connsiteY4" fmla="*/ 42321 h 4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6" h="42321">
                <a:moveTo>
                  <a:pt x="0" y="42321"/>
                </a:moveTo>
                <a:lnTo>
                  <a:pt x="8996" y="22218"/>
                </a:lnTo>
                <a:lnTo>
                  <a:pt x="15346" y="0"/>
                </a:lnTo>
                <a:lnTo>
                  <a:pt x="8996" y="22219"/>
                </a:lnTo>
                <a:lnTo>
                  <a:pt x="0" y="42321"/>
                </a:lnTo>
                <a:close/>
              </a:path>
            </a:pathLst>
          </a:custGeom>
          <a:solidFill>
            <a:srgbClr val="100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93" name="Freeform 112"/>
          <p:cNvSpPr>
            <a:spLocks/>
          </p:cNvSpPr>
          <p:nvPr/>
        </p:nvSpPr>
        <p:spPr bwMode="auto">
          <a:xfrm rot="10800000">
            <a:off x="3405194" y="1869142"/>
            <a:ext cx="8242" cy="34685"/>
          </a:xfrm>
          <a:custGeom>
            <a:avLst/>
            <a:gdLst>
              <a:gd name="connsiteX0" fmla="*/ 10989 w 10989"/>
              <a:gd name="connsiteY0" fmla="*/ 46247 h 46247"/>
              <a:gd name="connsiteX1" fmla="*/ 0 w 10989"/>
              <a:gd name="connsiteY1" fmla="*/ 46247 h 46247"/>
              <a:gd name="connsiteX2" fmla="*/ 5308 w 10989"/>
              <a:gd name="connsiteY2" fmla="*/ 10621 h 46247"/>
              <a:gd name="connsiteX3" fmla="*/ 5308 w 10989"/>
              <a:gd name="connsiteY3" fmla="*/ 0 h 46247"/>
              <a:gd name="connsiteX4" fmla="*/ 6191 w 10989"/>
              <a:gd name="connsiteY4" fmla="*/ 22164 h 46247"/>
              <a:gd name="connsiteX5" fmla="*/ 10989 w 10989"/>
              <a:gd name="connsiteY5" fmla="*/ 46247 h 4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" h="46247">
                <a:moveTo>
                  <a:pt x="10989" y="46247"/>
                </a:moveTo>
                <a:lnTo>
                  <a:pt x="0" y="46247"/>
                </a:lnTo>
                <a:lnTo>
                  <a:pt x="5308" y="10621"/>
                </a:lnTo>
                <a:lnTo>
                  <a:pt x="5308" y="0"/>
                </a:lnTo>
                <a:lnTo>
                  <a:pt x="6191" y="22164"/>
                </a:lnTo>
                <a:lnTo>
                  <a:pt x="10989" y="46247"/>
                </a:lnTo>
                <a:close/>
              </a:path>
            </a:pathLst>
          </a:custGeom>
          <a:solidFill>
            <a:srgbClr val="B1B1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94" name="Freeform 76"/>
          <p:cNvSpPr/>
          <p:nvPr/>
        </p:nvSpPr>
        <p:spPr>
          <a:xfrm>
            <a:off x="2886102" y="3176527"/>
            <a:ext cx="211738" cy="438912"/>
          </a:xfrm>
          <a:custGeom>
            <a:avLst/>
            <a:gdLst>
              <a:gd name="connsiteX0" fmla="*/ 0 w 282317"/>
              <a:gd name="connsiteY0" fmla="*/ 0 h 585216"/>
              <a:gd name="connsiteX1" fmla="*/ 282317 w 282317"/>
              <a:gd name="connsiteY1" fmla="*/ 0 h 585216"/>
              <a:gd name="connsiteX2" fmla="*/ 282317 w 282317"/>
              <a:gd name="connsiteY2" fmla="*/ 585216 h 585216"/>
              <a:gd name="connsiteX3" fmla="*/ 0 w 282317"/>
              <a:gd name="connsiteY3" fmla="*/ 585216 h 585216"/>
              <a:gd name="connsiteX4" fmla="*/ 0 w 282317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7" h="585216">
                <a:moveTo>
                  <a:pt x="0" y="0"/>
                </a:moveTo>
                <a:lnTo>
                  <a:pt x="282317" y="0"/>
                </a:lnTo>
                <a:lnTo>
                  <a:pt x="282317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1AA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5" name="Freeform 77"/>
          <p:cNvSpPr/>
          <p:nvPr/>
        </p:nvSpPr>
        <p:spPr>
          <a:xfrm>
            <a:off x="2886102" y="2740732"/>
            <a:ext cx="211738" cy="438912"/>
          </a:xfrm>
          <a:custGeom>
            <a:avLst/>
            <a:gdLst>
              <a:gd name="connsiteX0" fmla="*/ 0 w 282317"/>
              <a:gd name="connsiteY0" fmla="*/ 0 h 585216"/>
              <a:gd name="connsiteX1" fmla="*/ 282317 w 282317"/>
              <a:gd name="connsiteY1" fmla="*/ 0 h 585216"/>
              <a:gd name="connsiteX2" fmla="*/ 282317 w 282317"/>
              <a:gd name="connsiteY2" fmla="*/ 585216 h 585216"/>
              <a:gd name="connsiteX3" fmla="*/ 0 w 282317"/>
              <a:gd name="connsiteY3" fmla="*/ 585216 h 585216"/>
              <a:gd name="connsiteX4" fmla="*/ 0 w 282317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7" h="585216">
                <a:moveTo>
                  <a:pt x="0" y="0"/>
                </a:moveTo>
                <a:lnTo>
                  <a:pt x="282317" y="0"/>
                </a:lnTo>
                <a:lnTo>
                  <a:pt x="282317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A9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96" name="Group 4"/>
          <p:cNvGrpSpPr/>
          <p:nvPr/>
        </p:nvGrpSpPr>
        <p:grpSpPr>
          <a:xfrm>
            <a:off x="2886102" y="2304937"/>
            <a:ext cx="735091" cy="438912"/>
            <a:chOff x="4083272" y="2823249"/>
            <a:chExt cx="980121" cy="585216"/>
          </a:xfrm>
        </p:grpSpPr>
        <p:sp>
          <p:nvSpPr>
            <p:cNvPr id="97" name="Freeform 96"/>
            <p:cNvSpPr/>
            <p:nvPr/>
          </p:nvSpPr>
          <p:spPr>
            <a:xfrm>
              <a:off x="4365590" y="2823249"/>
              <a:ext cx="415486" cy="585216"/>
            </a:xfrm>
            <a:custGeom>
              <a:avLst/>
              <a:gdLst>
                <a:gd name="connsiteX0" fmla="*/ 0 w 415486"/>
                <a:gd name="connsiteY0" fmla="*/ 0 h 585216"/>
                <a:gd name="connsiteX1" fmla="*/ 415486 w 415486"/>
                <a:gd name="connsiteY1" fmla="*/ 0 h 585216"/>
                <a:gd name="connsiteX2" fmla="*/ 415486 w 415486"/>
                <a:gd name="connsiteY2" fmla="*/ 585216 h 585216"/>
                <a:gd name="connsiteX3" fmla="*/ 0 w 415486"/>
                <a:gd name="connsiteY3" fmla="*/ 585216 h 585216"/>
                <a:gd name="connsiteX4" fmla="*/ 0 w 415486"/>
                <a:gd name="connsiteY4" fmla="*/ 0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86" h="585216">
                  <a:moveTo>
                    <a:pt x="0" y="0"/>
                  </a:moveTo>
                  <a:lnTo>
                    <a:pt x="415486" y="0"/>
                  </a:lnTo>
                  <a:lnTo>
                    <a:pt x="41548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98" name="Freeform 120"/>
            <p:cNvSpPr/>
            <p:nvPr/>
          </p:nvSpPr>
          <p:spPr>
            <a:xfrm>
              <a:off x="4781077" y="2823249"/>
              <a:ext cx="282316" cy="585216"/>
            </a:xfrm>
            <a:custGeom>
              <a:avLst/>
              <a:gdLst>
                <a:gd name="connsiteX0" fmla="*/ 0 w 282316"/>
                <a:gd name="connsiteY0" fmla="*/ 0 h 585216"/>
                <a:gd name="connsiteX1" fmla="*/ 282316 w 282316"/>
                <a:gd name="connsiteY1" fmla="*/ 0 h 585216"/>
                <a:gd name="connsiteX2" fmla="*/ 282316 w 282316"/>
                <a:gd name="connsiteY2" fmla="*/ 585216 h 585216"/>
                <a:gd name="connsiteX3" fmla="*/ 0 w 282316"/>
                <a:gd name="connsiteY3" fmla="*/ 585216 h 585216"/>
                <a:gd name="connsiteX4" fmla="*/ 0 w 282316"/>
                <a:gd name="connsiteY4" fmla="*/ 0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16" h="585216">
                  <a:moveTo>
                    <a:pt x="0" y="0"/>
                  </a:moveTo>
                  <a:lnTo>
                    <a:pt x="282316" y="0"/>
                  </a:lnTo>
                  <a:lnTo>
                    <a:pt x="282316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99" name="Freeform 78"/>
            <p:cNvSpPr/>
            <p:nvPr/>
          </p:nvSpPr>
          <p:spPr>
            <a:xfrm>
              <a:off x="4083272" y="2823249"/>
              <a:ext cx="282317" cy="585216"/>
            </a:xfrm>
            <a:custGeom>
              <a:avLst/>
              <a:gdLst>
                <a:gd name="connsiteX0" fmla="*/ 0 w 282317"/>
                <a:gd name="connsiteY0" fmla="*/ 0 h 585216"/>
                <a:gd name="connsiteX1" fmla="*/ 282317 w 282317"/>
                <a:gd name="connsiteY1" fmla="*/ 0 h 585216"/>
                <a:gd name="connsiteX2" fmla="*/ 282317 w 282317"/>
                <a:gd name="connsiteY2" fmla="*/ 585216 h 585216"/>
                <a:gd name="connsiteX3" fmla="*/ 0 w 282317"/>
                <a:gd name="connsiteY3" fmla="*/ 585216 h 585216"/>
                <a:gd name="connsiteX4" fmla="*/ 0 w 282317"/>
                <a:gd name="connsiteY4" fmla="*/ 0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17" h="585216">
                  <a:moveTo>
                    <a:pt x="0" y="0"/>
                  </a:moveTo>
                  <a:lnTo>
                    <a:pt x="282317" y="0"/>
                  </a:lnTo>
                  <a:lnTo>
                    <a:pt x="282317" y="585216"/>
                  </a:lnTo>
                  <a:lnTo>
                    <a:pt x="0" y="585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</p:grpSp>
      <p:sp>
        <p:nvSpPr>
          <p:cNvPr id="100" name="Freeform 101"/>
          <p:cNvSpPr>
            <a:spLocks/>
          </p:cNvSpPr>
          <p:nvPr/>
        </p:nvSpPr>
        <p:spPr bwMode="auto">
          <a:xfrm rot="10800000">
            <a:off x="3093860" y="1869141"/>
            <a:ext cx="8242" cy="438912"/>
          </a:xfrm>
          <a:custGeom>
            <a:avLst/>
            <a:gdLst>
              <a:gd name="connsiteX0" fmla="*/ 10989 w 10989"/>
              <a:gd name="connsiteY0" fmla="*/ 585216 h 585216"/>
              <a:gd name="connsiteX1" fmla="*/ 0 w 10989"/>
              <a:gd name="connsiteY1" fmla="*/ 585216 h 585216"/>
              <a:gd name="connsiteX2" fmla="*/ 4797 w 10989"/>
              <a:gd name="connsiteY2" fmla="*/ 561133 h 585216"/>
              <a:gd name="connsiteX3" fmla="*/ 5681 w 10989"/>
              <a:gd name="connsiteY3" fmla="*/ 538944 h 585216"/>
              <a:gd name="connsiteX4" fmla="*/ 5681 w 10989"/>
              <a:gd name="connsiteY4" fmla="*/ 0 h 585216"/>
              <a:gd name="connsiteX5" fmla="*/ 5682 w 10989"/>
              <a:gd name="connsiteY5" fmla="*/ 0 h 585216"/>
              <a:gd name="connsiteX6" fmla="*/ 5682 w 10989"/>
              <a:gd name="connsiteY6" fmla="*/ 529178 h 585216"/>
              <a:gd name="connsiteX7" fmla="*/ 5682 w 10989"/>
              <a:gd name="connsiteY7" fmla="*/ 549591 h 585216"/>
              <a:gd name="connsiteX8" fmla="*/ 10989 w 10989"/>
              <a:gd name="connsiteY8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89" h="585216">
                <a:moveTo>
                  <a:pt x="10989" y="585216"/>
                </a:moveTo>
                <a:lnTo>
                  <a:pt x="0" y="585216"/>
                </a:lnTo>
                <a:lnTo>
                  <a:pt x="4797" y="561133"/>
                </a:lnTo>
                <a:lnTo>
                  <a:pt x="5681" y="538944"/>
                </a:lnTo>
                <a:lnTo>
                  <a:pt x="5681" y="0"/>
                </a:lnTo>
                <a:lnTo>
                  <a:pt x="5682" y="0"/>
                </a:lnTo>
                <a:lnTo>
                  <a:pt x="5682" y="529178"/>
                </a:lnTo>
                <a:lnTo>
                  <a:pt x="5682" y="549591"/>
                </a:lnTo>
                <a:lnTo>
                  <a:pt x="10989" y="585216"/>
                </a:lnTo>
                <a:close/>
              </a:path>
            </a:pathLst>
          </a:custGeom>
          <a:solidFill>
            <a:srgbClr val="CDCC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01" name="Freeform 149"/>
          <p:cNvSpPr>
            <a:spLocks/>
          </p:cNvSpPr>
          <p:nvPr/>
        </p:nvSpPr>
        <p:spPr bwMode="auto">
          <a:xfrm rot="10800000">
            <a:off x="3409455" y="1754079"/>
            <a:ext cx="211738" cy="553976"/>
          </a:xfrm>
          <a:custGeom>
            <a:avLst/>
            <a:gdLst>
              <a:gd name="connsiteX0" fmla="*/ 140271 w 282317"/>
              <a:gd name="connsiteY0" fmla="*/ 738635 h 738635"/>
              <a:gd name="connsiteX1" fmla="*/ 126955 w 282317"/>
              <a:gd name="connsiteY1" fmla="*/ 737747 h 738635"/>
              <a:gd name="connsiteX2" fmla="*/ 99433 w 282317"/>
              <a:gd name="connsiteY2" fmla="*/ 728872 h 738635"/>
              <a:gd name="connsiteX3" fmla="*/ 73687 w 282317"/>
              <a:gd name="connsiteY3" fmla="*/ 712896 h 738635"/>
              <a:gd name="connsiteX4" fmla="*/ 50605 w 282317"/>
              <a:gd name="connsiteY4" fmla="*/ 690708 h 738635"/>
              <a:gd name="connsiteX5" fmla="*/ 31961 w 282317"/>
              <a:gd name="connsiteY5" fmla="*/ 662307 h 738635"/>
              <a:gd name="connsiteX6" fmla="*/ 16869 w 282317"/>
              <a:gd name="connsiteY6" fmla="*/ 628581 h 738635"/>
              <a:gd name="connsiteX7" fmla="*/ 5327 w 282317"/>
              <a:gd name="connsiteY7" fmla="*/ 591304 h 738635"/>
              <a:gd name="connsiteX8" fmla="*/ 4550 w 282317"/>
              <a:gd name="connsiteY8" fmla="*/ 585216 h 738635"/>
              <a:gd name="connsiteX9" fmla="*/ 4549 w 282317"/>
              <a:gd name="connsiteY9" fmla="*/ 585216 h 738635"/>
              <a:gd name="connsiteX10" fmla="*/ 0 w 282317"/>
              <a:gd name="connsiteY10" fmla="*/ 549590 h 738635"/>
              <a:gd name="connsiteX11" fmla="*/ 0 w 282317"/>
              <a:gd name="connsiteY11" fmla="*/ 529177 h 738635"/>
              <a:gd name="connsiteX12" fmla="*/ 0 w 282317"/>
              <a:gd name="connsiteY12" fmla="*/ 0 h 738635"/>
              <a:gd name="connsiteX13" fmla="*/ 282316 w 282317"/>
              <a:gd name="connsiteY13" fmla="*/ 0 h 738635"/>
              <a:gd name="connsiteX14" fmla="*/ 282316 w 282317"/>
              <a:gd name="connsiteY14" fmla="*/ 538944 h 738635"/>
              <a:gd name="connsiteX15" fmla="*/ 282317 w 282317"/>
              <a:gd name="connsiteY15" fmla="*/ 538969 h 738635"/>
              <a:gd name="connsiteX16" fmla="*/ 282317 w 282317"/>
              <a:gd name="connsiteY16" fmla="*/ 549590 h 738635"/>
              <a:gd name="connsiteX17" fmla="*/ 277009 w 282317"/>
              <a:gd name="connsiteY17" fmla="*/ 585216 h 738635"/>
              <a:gd name="connsiteX18" fmla="*/ 277010 w 282317"/>
              <a:gd name="connsiteY18" fmla="*/ 585216 h 738635"/>
              <a:gd name="connsiteX19" fmla="*/ 276103 w 282317"/>
              <a:gd name="connsiteY19" fmla="*/ 591304 h 738635"/>
              <a:gd name="connsiteX20" fmla="*/ 265450 w 282317"/>
              <a:gd name="connsiteY20" fmla="*/ 628581 h 738635"/>
              <a:gd name="connsiteX21" fmla="*/ 250357 w 282317"/>
              <a:gd name="connsiteY21" fmla="*/ 662307 h 738635"/>
              <a:gd name="connsiteX22" fmla="*/ 230826 w 282317"/>
              <a:gd name="connsiteY22" fmla="*/ 690708 h 738635"/>
              <a:gd name="connsiteX23" fmla="*/ 208631 w 282317"/>
              <a:gd name="connsiteY23" fmla="*/ 712896 h 738635"/>
              <a:gd name="connsiteX24" fmla="*/ 182885 w 282317"/>
              <a:gd name="connsiteY24" fmla="*/ 728872 h 738635"/>
              <a:gd name="connsiteX25" fmla="*/ 155364 w 282317"/>
              <a:gd name="connsiteY25" fmla="*/ 737747 h 73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2317" h="738635">
                <a:moveTo>
                  <a:pt x="140271" y="738635"/>
                </a:moveTo>
                <a:lnTo>
                  <a:pt x="126955" y="737747"/>
                </a:lnTo>
                <a:lnTo>
                  <a:pt x="99433" y="728872"/>
                </a:lnTo>
                <a:lnTo>
                  <a:pt x="73687" y="712896"/>
                </a:lnTo>
                <a:lnTo>
                  <a:pt x="50605" y="690708"/>
                </a:lnTo>
                <a:lnTo>
                  <a:pt x="31961" y="662307"/>
                </a:lnTo>
                <a:lnTo>
                  <a:pt x="16869" y="628581"/>
                </a:lnTo>
                <a:lnTo>
                  <a:pt x="5327" y="591304"/>
                </a:lnTo>
                <a:lnTo>
                  <a:pt x="4550" y="585216"/>
                </a:lnTo>
                <a:lnTo>
                  <a:pt x="4549" y="585216"/>
                </a:lnTo>
                <a:lnTo>
                  <a:pt x="0" y="549590"/>
                </a:lnTo>
                <a:lnTo>
                  <a:pt x="0" y="529177"/>
                </a:lnTo>
                <a:lnTo>
                  <a:pt x="0" y="0"/>
                </a:lnTo>
                <a:lnTo>
                  <a:pt x="282316" y="0"/>
                </a:lnTo>
                <a:lnTo>
                  <a:pt x="282316" y="538944"/>
                </a:lnTo>
                <a:lnTo>
                  <a:pt x="282317" y="538969"/>
                </a:lnTo>
                <a:lnTo>
                  <a:pt x="282317" y="549590"/>
                </a:lnTo>
                <a:lnTo>
                  <a:pt x="277009" y="585216"/>
                </a:lnTo>
                <a:lnTo>
                  <a:pt x="277010" y="585216"/>
                </a:lnTo>
                <a:lnTo>
                  <a:pt x="276103" y="591304"/>
                </a:lnTo>
                <a:lnTo>
                  <a:pt x="265450" y="628581"/>
                </a:lnTo>
                <a:lnTo>
                  <a:pt x="250357" y="662307"/>
                </a:lnTo>
                <a:lnTo>
                  <a:pt x="230826" y="690708"/>
                </a:lnTo>
                <a:lnTo>
                  <a:pt x="208631" y="712896"/>
                </a:lnTo>
                <a:lnTo>
                  <a:pt x="182885" y="728872"/>
                </a:lnTo>
                <a:lnTo>
                  <a:pt x="155364" y="737747"/>
                </a:lnTo>
                <a:close/>
              </a:path>
            </a:pathLst>
          </a:custGeom>
          <a:solidFill>
            <a:srgbClr val="29323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02" name="Freeform 150"/>
          <p:cNvSpPr>
            <a:spLocks/>
          </p:cNvSpPr>
          <p:nvPr/>
        </p:nvSpPr>
        <p:spPr bwMode="auto">
          <a:xfrm rot="10800000">
            <a:off x="2886102" y="1754077"/>
            <a:ext cx="211738" cy="553977"/>
          </a:xfrm>
          <a:custGeom>
            <a:avLst/>
            <a:gdLst>
              <a:gd name="connsiteX0" fmla="*/ 141158 w 282317"/>
              <a:gd name="connsiteY0" fmla="*/ 738636 h 738636"/>
              <a:gd name="connsiteX1" fmla="*/ 126954 w 282317"/>
              <a:gd name="connsiteY1" fmla="*/ 737748 h 738636"/>
              <a:gd name="connsiteX2" fmla="*/ 99432 w 282317"/>
              <a:gd name="connsiteY2" fmla="*/ 728873 h 738636"/>
              <a:gd name="connsiteX3" fmla="*/ 73686 w 282317"/>
              <a:gd name="connsiteY3" fmla="*/ 712897 h 738636"/>
              <a:gd name="connsiteX4" fmla="*/ 50604 w 282317"/>
              <a:gd name="connsiteY4" fmla="*/ 690709 h 738636"/>
              <a:gd name="connsiteX5" fmla="*/ 32848 w 282317"/>
              <a:gd name="connsiteY5" fmla="*/ 662308 h 738636"/>
              <a:gd name="connsiteX6" fmla="*/ 16868 w 282317"/>
              <a:gd name="connsiteY6" fmla="*/ 628582 h 738636"/>
              <a:gd name="connsiteX7" fmla="*/ 6214 w 282317"/>
              <a:gd name="connsiteY7" fmla="*/ 591305 h 738636"/>
              <a:gd name="connsiteX8" fmla="*/ 5307 w 282317"/>
              <a:gd name="connsiteY8" fmla="*/ 585216 h 738636"/>
              <a:gd name="connsiteX9" fmla="*/ 0 w 282317"/>
              <a:gd name="connsiteY9" fmla="*/ 549591 h 738636"/>
              <a:gd name="connsiteX10" fmla="*/ 0 w 282317"/>
              <a:gd name="connsiteY10" fmla="*/ 529178 h 738636"/>
              <a:gd name="connsiteX11" fmla="*/ 0 w 282317"/>
              <a:gd name="connsiteY11" fmla="*/ 0 h 738636"/>
              <a:gd name="connsiteX12" fmla="*/ 282317 w 282317"/>
              <a:gd name="connsiteY12" fmla="*/ 0 h 738636"/>
              <a:gd name="connsiteX13" fmla="*/ 282317 w 282317"/>
              <a:gd name="connsiteY13" fmla="*/ 529178 h 738636"/>
              <a:gd name="connsiteX14" fmla="*/ 282317 w 282317"/>
              <a:gd name="connsiteY14" fmla="*/ 549591 h 738636"/>
              <a:gd name="connsiteX15" fmla="*/ 277768 w 282317"/>
              <a:gd name="connsiteY15" fmla="*/ 585216 h 738636"/>
              <a:gd name="connsiteX16" fmla="*/ 276990 w 282317"/>
              <a:gd name="connsiteY16" fmla="*/ 591305 h 738636"/>
              <a:gd name="connsiteX17" fmla="*/ 265449 w 282317"/>
              <a:gd name="connsiteY17" fmla="*/ 628582 h 738636"/>
              <a:gd name="connsiteX18" fmla="*/ 250356 w 282317"/>
              <a:gd name="connsiteY18" fmla="*/ 662308 h 738636"/>
              <a:gd name="connsiteX19" fmla="*/ 230825 w 282317"/>
              <a:gd name="connsiteY19" fmla="*/ 690709 h 738636"/>
              <a:gd name="connsiteX20" fmla="*/ 208630 w 282317"/>
              <a:gd name="connsiteY20" fmla="*/ 712897 h 738636"/>
              <a:gd name="connsiteX21" fmla="*/ 182884 w 282317"/>
              <a:gd name="connsiteY21" fmla="*/ 728873 h 738636"/>
              <a:gd name="connsiteX22" fmla="*/ 155363 w 282317"/>
              <a:gd name="connsiteY22" fmla="*/ 737748 h 73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2317" h="738636">
                <a:moveTo>
                  <a:pt x="141158" y="738636"/>
                </a:moveTo>
                <a:lnTo>
                  <a:pt x="126954" y="737748"/>
                </a:lnTo>
                <a:lnTo>
                  <a:pt x="99432" y="728873"/>
                </a:lnTo>
                <a:lnTo>
                  <a:pt x="73686" y="712897"/>
                </a:lnTo>
                <a:lnTo>
                  <a:pt x="50604" y="690709"/>
                </a:lnTo>
                <a:lnTo>
                  <a:pt x="32848" y="662308"/>
                </a:lnTo>
                <a:lnTo>
                  <a:pt x="16868" y="628582"/>
                </a:lnTo>
                <a:lnTo>
                  <a:pt x="6214" y="591305"/>
                </a:lnTo>
                <a:lnTo>
                  <a:pt x="5307" y="585216"/>
                </a:lnTo>
                <a:lnTo>
                  <a:pt x="0" y="549591"/>
                </a:lnTo>
                <a:lnTo>
                  <a:pt x="0" y="529178"/>
                </a:lnTo>
                <a:lnTo>
                  <a:pt x="0" y="0"/>
                </a:lnTo>
                <a:lnTo>
                  <a:pt x="282317" y="0"/>
                </a:lnTo>
                <a:lnTo>
                  <a:pt x="282317" y="529178"/>
                </a:lnTo>
                <a:lnTo>
                  <a:pt x="282317" y="549591"/>
                </a:lnTo>
                <a:lnTo>
                  <a:pt x="277768" y="585216"/>
                </a:lnTo>
                <a:lnTo>
                  <a:pt x="276990" y="591305"/>
                </a:lnTo>
                <a:lnTo>
                  <a:pt x="265449" y="628582"/>
                </a:lnTo>
                <a:lnTo>
                  <a:pt x="250356" y="662308"/>
                </a:lnTo>
                <a:lnTo>
                  <a:pt x="230825" y="690709"/>
                </a:lnTo>
                <a:lnTo>
                  <a:pt x="208630" y="712897"/>
                </a:lnTo>
                <a:lnTo>
                  <a:pt x="182884" y="728873"/>
                </a:lnTo>
                <a:lnTo>
                  <a:pt x="155363" y="737748"/>
                </a:lnTo>
                <a:close/>
              </a:path>
            </a:pathLst>
          </a:custGeom>
          <a:solidFill>
            <a:srgbClr val="44546A"/>
          </a:solidFill>
          <a:ln w="12700" cap="flat">
            <a:noFill/>
            <a:miter lim="400000"/>
          </a:ln>
          <a:effectLst/>
        </p:spPr>
        <p:txBody>
          <a:bodyPr wrap="square" lIns="25717" tIns="25717" rIns="25717" bIns="25717" numCol="1" anchor="ctr">
            <a:noAutofit/>
          </a:bodyPr>
          <a:lstStyle/>
          <a:p>
            <a:pPr algn="ctr" hangingPunct="0"/>
            <a:endParaRPr lang="en-US" sz="1013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" name="Freeform 151"/>
          <p:cNvSpPr>
            <a:spLocks/>
          </p:cNvSpPr>
          <p:nvPr/>
        </p:nvSpPr>
        <p:spPr bwMode="auto">
          <a:xfrm rot="10800000">
            <a:off x="3097839" y="1746085"/>
            <a:ext cx="311615" cy="561968"/>
          </a:xfrm>
          <a:custGeom>
            <a:avLst/>
            <a:gdLst>
              <a:gd name="connsiteX0" fmla="*/ 207743 w 415486"/>
              <a:gd name="connsiteY0" fmla="*/ 749290 h 749290"/>
              <a:gd name="connsiteX1" fmla="*/ 186526 w 415486"/>
              <a:gd name="connsiteY1" fmla="*/ 748402 h 749290"/>
              <a:gd name="connsiteX2" fmla="*/ 145862 w 415486"/>
              <a:gd name="connsiteY2" fmla="*/ 740415 h 749290"/>
              <a:gd name="connsiteX3" fmla="*/ 108733 w 415486"/>
              <a:gd name="connsiteY3" fmla="*/ 723551 h 749290"/>
              <a:gd name="connsiteX4" fmla="*/ 76025 w 415486"/>
              <a:gd name="connsiteY4" fmla="*/ 701363 h 749290"/>
              <a:gd name="connsiteX5" fmla="*/ 47736 w 415486"/>
              <a:gd name="connsiteY5" fmla="*/ 672962 h 749290"/>
              <a:gd name="connsiteX6" fmla="*/ 24752 w 415486"/>
              <a:gd name="connsiteY6" fmla="*/ 639236 h 749290"/>
              <a:gd name="connsiteX7" fmla="*/ 8840 w 415486"/>
              <a:gd name="connsiteY7" fmla="*/ 601072 h 749290"/>
              <a:gd name="connsiteX8" fmla="*/ 5682 w 415486"/>
              <a:gd name="connsiteY8" fmla="*/ 585216 h 749290"/>
              <a:gd name="connsiteX9" fmla="*/ 884 w 415486"/>
              <a:gd name="connsiteY9" fmla="*/ 561133 h 749290"/>
              <a:gd name="connsiteX10" fmla="*/ 0 w 415486"/>
              <a:gd name="connsiteY10" fmla="*/ 538944 h 749290"/>
              <a:gd name="connsiteX11" fmla="*/ 0 w 415486"/>
              <a:gd name="connsiteY11" fmla="*/ 0 h 749290"/>
              <a:gd name="connsiteX12" fmla="*/ 415486 w 415486"/>
              <a:gd name="connsiteY12" fmla="*/ 0 h 749290"/>
              <a:gd name="connsiteX13" fmla="*/ 415486 w 415486"/>
              <a:gd name="connsiteY13" fmla="*/ 538944 h 749290"/>
              <a:gd name="connsiteX14" fmla="*/ 414602 w 415486"/>
              <a:gd name="connsiteY14" fmla="*/ 561133 h 749290"/>
              <a:gd name="connsiteX15" fmla="*/ 409805 w 415486"/>
              <a:gd name="connsiteY15" fmla="*/ 585216 h 749290"/>
              <a:gd name="connsiteX16" fmla="*/ 406646 w 415486"/>
              <a:gd name="connsiteY16" fmla="*/ 601072 h 749290"/>
              <a:gd name="connsiteX17" fmla="*/ 391617 w 415486"/>
              <a:gd name="connsiteY17" fmla="*/ 639236 h 749290"/>
              <a:gd name="connsiteX18" fmla="*/ 368633 w 415486"/>
              <a:gd name="connsiteY18" fmla="*/ 672962 h 749290"/>
              <a:gd name="connsiteX19" fmla="*/ 340345 w 415486"/>
              <a:gd name="connsiteY19" fmla="*/ 701363 h 749290"/>
              <a:gd name="connsiteX20" fmla="*/ 306752 w 415486"/>
              <a:gd name="connsiteY20" fmla="*/ 723551 h 749290"/>
              <a:gd name="connsiteX21" fmla="*/ 269624 w 415486"/>
              <a:gd name="connsiteY21" fmla="*/ 740415 h 749290"/>
              <a:gd name="connsiteX22" fmla="*/ 228959 w 415486"/>
              <a:gd name="connsiteY22" fmla="*/ 748402 h 74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5486" h="749290">
                <a:moveTo>
                  <a:pt x="207743" y="749290"/>
                </a:moveTo>
                <a:lnTo>
                  <a:pt x="186526" y="748402"/>
                </a:lnTo>
                <a:lnTo>
                  <a:pt x="145862" y="740415"/>
                </a:lnTo>
                <a:lnTo>
                  <a:pt x="108733" y="723551"/>
                </a:lnTo>
                <a:lnTo>
                  <a:pt x="76025" y="701363"/>
                </a:lnTo>
                <a:lnTo>
                  <a:pt x="47736" y="672962"/>
                </a:lnTo>
                <a:lnTo>
                  <a:pt x="24752" y="639236"/>
                </a:lnTo>
                <a:lnTo>
                  <a:pt x="8840" y="601072"/>
                </a:lnTo>
                <a:lnTo>
                  <a:pt x="5682" y="585216"/>
                </a:lnTo>
                <a:lnTo>
                  <a:pt x="884" y="561133"/>
                </a:lnTo>
                <a:lnTo>
                  <a:pt x="0" y="538944"/>
                </a:lnTo>
                <a:lnTo>
                  <a:pt x="0" y="0"/>
                </a:lnTo>
                <a:lnTo>
                  <a:pt x="415486" y="0"/>
                </a:lnTo>
                <a:lnTo>
                  <a:pt x="415486" y="538944"/>
                </a:lnTo>
                <a:lnTo>
                  <a:pt x="414602" y="561133"/>
                </a:lnTo>
                <a:lnTo>
                  <a:pt x="409805" y="585216"/>
                </a:lnTo>
                <a:lnTo>
                  <a:pt x="406646" y="601072"/>
                </a:lnTo>
                <a:lnTo>
                  <a:pt x="391617" y="639236"/>
                </a:lnTo>
                <a:lnTo>
                  <a:pt x="368633" y="672962"/>
                </a:lnTo>
                <a:lnTo>
                  <a:pt x="340345" y="701363"/>
                </a:lnTo>
                <a:lnTo>
                  <a:pt x="306752" y="723551"/>
                </a:lnTo>
                <a:lnTo>
                  <a:pt x="269624" y="740415"/>
                </a:lnTo>
                <a:lnTo>
                  <a:pt x="228959" y="748402"/>
                </a:lnTo>
                <a:close/>
              </a:path>
            </a:pathLst>
          </a:custGeom>
          <a:solidFill>
            <a:srgbClr val="36435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04" name="Freeform 152"/>
          <p:cNvSpPr>
            <a:spLocks/>
          </p:cNvSpPr>
          <p:nvPr/>
        </p:nvSpPr>
        <p:spPr bwMode="auto">
          <a:xfrm rot="10800000">
            <a:off x="3097839" y="3612321"/>
            <a:ext cx="311615" cy="438912"/>
          </a:xfrm>
          <a:custGeom>
            <a:avLst/>
            <a:gdLst>
              <a:gd name="connsiteX0" fmla="*/ 415486 w 415486"/>
              <a:gd name="connsiteY0" fmla="*/ 585216 h 585216"/>
              <a:gd name="connsiteX1" fmla="*/ 0 w 415486"/>
              <a:gd name="connsiteY1" fmla="*/ 585216 h 585216"/>
              <a:gd name="connsiteX2" fmla="*/ 0 w 415486"/>
              <a:gd name="connsiteY2" fmla="*/ 0 h 585216"/>
              <a:gd name="connsiteX3" fmla="*/ 415486 w 415486"/>
              <a:gd name="connsiteY3" fmla="*/ 0 h 585216"/>
              <a:gd name="connsiteX4" fmla="*/ 415486 w 415486"/>
              <a:gd name="connsiteY4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86" h="585216">
                <a:moveTo>
                  <a:pt x="415486" y="585216"/>
                </a:moveTo>
                <a:lnTo>
                  <a:pt x="0" y="585216"/>
                </a:lnTo>
                <a:lnTo>
                  <a:pt x="0" y="0"/>
                </a:lnTo>
                <a:lnTo>
                  <a:pt x="415486" y="0"/>
                </a:lnTo>
                <a:lnTo>
                  <a:pt x="415486" y="585216"/>
                </a:lnTo>
                <a:close/>
              </a:path>
            </a:pathLst>
          </a:custGeom>
          <a:solidFill>
            <a:srgbClr val="E6450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05" name="Freeform 153"/>
          <p:cNvSpPr>
            <a:spLocks/>
          </p:cNvSpPr>
          <p:nvPr/>
        </p:nvSpPr>
        <p:spPr bwMode="auto">
          <a:xfrm rot="10800000">
            <a:off x="3409454" y="3612321"/>
            <a:ext cx="211737" cy="438912"/>
          </a:xfrm>
          <a:custGeom>
            <a:avLst/>
            <a:gdLst>
              <a:gd name="connsiteX0" fmla="*/ 282316 w 282316"/>
              <a:gd name="connsiteY0" fmla="*/ 585216 h 585216"/>
              <a:gd name="connsiteX1" fmla="*/ 0 w 282316"/>
              <a:gd name="connsiteY1" fmla="*/ 585216 h 585216"/>
              <a:gd name="connsiteX2" fmla="*/ 0 w 282316"/>
              <a:gd name="connsiteY2" fmla="*/ 0 h 585216"/>
              <a:gd name="connsiteX3" fmla="*/ 282316 w 282316"/>
              <a:gd name="connsiteY3" fmla="*/ 0 h 585216"/>
              <a:gd name="connsiteX4" fmla="*/ 282316 w 282316"/>
              <a:gd name="connsiteY4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6" h="585216">
                <a:moveTo>
                  <a:pt x="282316" y="585216"/>
                </a:moveTo>
                <a:lnTo>
                  <a:pt x="0" y="585216"/>
                </a:lnTo>
                <a:lnTo>
                  <a:pt x="0" y="0"/>
                </a:lnTo>
                <a:lnTo>
                  <a:pt x="282316" y="0"/>
                </a:lnTo>
                <a:lnTo>
                  <a:pt x="282316" y="585216"/>
                </a:lnTo>
                <a:close/>
              </a:path>
            </a:pathLst>
          </a:custGeom>
          <a:solidFill>
            <a:srgbClr val="C73C0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sp>
        <p:nvSpPr>
          <p:cNvPr id="106" name="Freeform 154"/>
          <p:cNvSpPr/>
          <p:nvPr/>
        </p:nvSpPr>
        <p:spPr>
          <a:xfrm>
            <a:off x="2886102" y="3612322"/>
            <a:ext cx="211738" cy="438912"/>
          </a:xfrm>
          <a:custGeom>
            <a:avLst/>
            <a:gdLst>
              <a:gd name="connsiteX0" fmla="*/ 0 w 282317"/>
              <a:gd name="connsiteY0" fmla="*/ 0 h 585216"/>
              <a:gd name="connsiteX1" fmla="*/ 282317 w 282317"/>
              <a:gd name="connsiteY1" fmla="*/ 0 h 585216"/>
              <a:gd name="connsiteX2" fmla="*/ 282317 w 282317"/>
              <a:gd name="connsiteY2" fmla="*/ 585216 h 585216"/>
              <a:gd name="connsiteX3" fmla="*/ 0 w 282317"/>
              <a:gd name="connsiteY3" fmla="*/ 585216 h 585216"/>
              <a:gd name="connsiteX4" fmla="*/ 0 w 282317"/>
              <a:gd name="connsiteY4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17" h="585216">
                <a:moveTo>
                  <a:pt x="0" y="0"/>
                </a:moveTo>
                <a:lnTo>
                  <a:pt x="282317" y="0"/>
                </a:lnTo>
                <a:lnTo>
                  <a:pt x="282317" y="585216"/>
                </a:lnTo>
                <a:lnTo>
                  <a:pt x="0" y="585216"/>
                </a:lnTo>
                <a:lnTo>
                  <a:pt x="0" y="0"/>
                </a:lnTo>
                <a:close/>
              </a:path>
            </a:pathLst>
          </a:custGeom>
          <a:solidFill>
            <a:srgbClr val="F3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7" name="Прямоугольник 6"/>
          <p:cNvSpPr/>
          <p:nvPr/>
        </p:nvSpPr>
        <p:spPr>
          <a:xfrm>
            <a:off x="629158" y="934545"/>
            <a:ext cx="2268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Обязательная часть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3626143" y="934545"/>
            <a:ext cx="5517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Модуль направленности программы магистратуры 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3785842" y="1698182"/>
            <a:ext cx="129952" cy="1238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786501" y="1895140"/>
            <a:ext cx="129952" cy="1238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3785842" y="2309750"/>
            <a:ext cx="129952" cy="123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786501" y="2690652"/>
            <a:ext cx="129952" cy="123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3786501" y="3176526"/>
            <a:ext cx="129952" cy="123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3794502" y="3682664"/>
            <a:ext cx="129952" cy="1238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819100" y="1867546"/>
            <a:ext cx="129952" cy="1238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819100" y="3006329"/>
            <a:ext cx="129952" cy="1238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819100" y="3699850"/>
            <a:ext cx="129952" cy="123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220404" y="4657157"/>
            <a:ext cx="1700851" cy="273844"/>
          </a:xfrm>
        </p:spPr>
        <p:txBody>
          <a:bodyPr/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9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Магистратура</a:t>
            </a:r>
            <a:endParaRPr lang="ru-RU" b="1" dirty="0"/>
          </a:p>
        </p:txBody>
      </p:sp>
      <p:sp>
        <p:nvSpPr>
          <p:cNvPr id="49" name="Нашивка 48"/>
          <p:cNvSpPr/>
          <p:nvPr/>
        </p:nvSpPr>
        <p:spPr>
          <a:xfrm>
            <a:off x="1745450" y="-5702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«Экономика чрезвычайных ситуаций»</a:t>
            </a:r>
          </a:p>
        </p:txBody>
      </p:sp>
    </p:spTree>
    <p:extLst>
      <p:ext uri="{BB962C8B-B14F-4D97-AF65-F5344CB8AC3E}">
        <p14:creationId xmlns:p14="http://schemas.microsoft.com/office/powerpoint/2010/main" val="14603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4" y="467511"/>
            <a:ext cx="490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Контакты: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830465"/>
            <a:ext cx="113562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5985"/>
          <p:cNvSpPr/>
          <p:nvPr/>
        </p:nvSpPr>
        <p:spPr>
          <a:xfrm>
            <a:off x="6256281" y="795269"/>
            <a:ext cx="170861" cy="3832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29"/>
                </a:moveTo>
                <a:cubicBezTo>
                  <a:pt x="0" y="21529"/>
                  <a:pt x="4891" y="21600"/>
                  <a:pt x="11411" y="21600"/>
                </a:cubicBezTo>
                <a:cubicBezTo>
                  <a:pt x="17525" y="21600"/>
                  <a:pt x="21600" y="21529"/>
                  <a:pt x="21600" y="21529"/>
                </a:cubicBezTo>
                <a:cubicBezTo>
                  <a:pt x="21600" y="143"/>
                  <a:pt x="21600" y="143"/>
                  <a:pt x="21600" y="143"/>
                </a:cubicBezTo>
                <a:cubicBezTo>
                  <a:pt x="21600" y="143"/>
                  <a:pt x="17117" y="0"/>
                  <a:pt x="10189" y="0"/>
                </a:cubicBezTo>
                <a:cubicBezTo>
                  <a:pt x="3668" y="0"/>
                  <a:pt x="0" y="143"/>
                  <a:pt x="0" y="143"/>
                </a:cubicBezTo>
                <a:lnTo>
                  <a:pt x="0" y="215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34289" rIns="3428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 Light"/>
              </a:defRPr>
            </a:lvl9pPr>
          </a:lstStyle>
          <a:p>
            <a:endParaRPr sz="1350"/>
          </a:p>
        </p:txBody>
      </p:sp>
      <p:grpSp>
        <p:nvGrpSpPr>
          <p:cNvPr id="29" name="Group 61"/>
          <p:cNvGrpSpPr/>
          <p:nvPr/>
        </p:nvGrpSpPr>
        <p:grpSpPr>
          <a:xfrm>
            <a:off x="6227808" y="2112088"/>
            <a:ext cx="2302513" cy="551417"/>
            <a:chOff x="5932906" y="3073193"/>
            <a:chExt cx="2266063" cy="735223"/>
          </a:xfrm>
        </p:grpSpPr>
        <p:sp>
          <p:nvSpPr>
            <p:cNvPr id="30" name="Shape 5994"/>
            <p:cNvSpPr/>
            <p:nvPr/>
          </p:nvSpPr>
          <p:spPr>
            <a:xfrm>
              <a:off x="5932906" y="3087000"/>
              <a:ext cx="317560" cy="60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68"/>
                  </a:moveTo>
                  <a:cubicBezTo>
                    <a:pt x="0" y="21268"/>
                    <a:pt x="5082" y="21600"/>
                    <a:pt x="11435" y="21600"/>
                  </a:cubicBezTo>
                  <a:cubicBezTo>
                    <a:pt x="17471" y="21600"/>
                    <a:pt x="21600" y="21268"/>
                    <a:pt x="21600" y="21268"/>
                  </a:cubicBezTo>
                  <a:cubicBezTo>
                    <a:pt x="21600" y="665"/>
                    <a:pt x="21600" y="665"/>
                    <a:pt x="21600" y="665"/>
                  </a:cubicBezTo>
                  <a:cubicBezTo>
                    <a:pt x="21600" y="665"/>
                    <a:pt x="17153" y="0"/>
                    <a:pt x="10482" y="0"/>
                  </a:cubicBezTo>
                  <a:cubicBezTo>
                    <a:pt x="3812" y="0"/>
                    <a:pt x="0" y="665"/>
                    <a:pt x="0" y="665"/>
                  </a:cubicBezTo>
                  <a:lnTo>
                    <a:pt x="0" y="21268"/>
                  </a:lnTo>
                  <a:close/>
                </a:path>
              </a:pathLst>
            </a:custGeom>
            <a:solidFill>
              <a:srgbClr val="AC830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  <p:sp>
          <p:nvSpPr>
            <p:cNvPr id="32" name="Shape 5995"/>
            <p:cNvSpPr/>
            <p:nvPr/>
          </p:nvSpPr>
          <p:spPr>
            <a:xfrm>
              <a:off x="6198689" y="3105985"/>
              <a:ext cx="2000279" cy="70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15" y="0"/>
                  </a:moveTo>
                  <a:lnTo>
                    <a:pt x="0" y="3715"/>
                  </a:lnTo>
                  <a:lnTo>
                    <a:pt x="0" y="17195"/>
                  </a:lnTo>
                  <a:lnTo>
                    <a:pt x="17015" y="21600"/>
                  </a:lnTo>
                  <a:lnTo>
                    <a:pt x="21600" y="11463"/>
                  </a:lnTo>
                  <a:lnTo>
                    <a:pt x="21600" y="10296"/>
                  </a:lnTo>
                  <a:lnTo>
                    <a:pt x="17015" y="0"/>
                  </a:lnTo>
                  <a:close/>
                </a:path>
              </a:pathLst>
            </a:custGeom>
            <a:solidFill>
              <a:srgbClr val="AC830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  <p:sp>
          <p:nvSpPr>
            <p:cNvPr id="33" name="Shape 5996"/>
            <p:cNvSpPr/>
            <p:nvPr/>
          </p:nvSpPr>
          <p:spPr>
            <a:xfrm>
              <a:off x="6198689" y="3073193"/>
              <a:ext cx="2000280" cy="70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6" y="0"/>
                  </a:moveTo>
                  <a:lnTo>
                    <a:pt x="0" y="3556"/>
                  </a:lnTo>
                  <a:lnTo>
                    <a:pt x="0" y="17195"/>
                  </a:lnTo>
                  <a:lnTo>
                    <a:pt x="16866" y="21600"/>
                  </a:lnTo>
                  <a:lnTo>
                    <a:pt x="21600" y="11304"/>
                  </a:lnTo>
                  <a:lnTo>
                    <a:pt x="16866" y="0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000"/>
            </a:p>
          </p:txBody>
        </p:sp>
        <p:sp>
          <p:nvSpPr>
            <p:cNvPr id="36" name="Shape 5997"/>
            <p:cNvSpPr/>
            <p:nvPr/>
          </p:nvSpPr>
          <p:spPr>
            <a:xfrm>
              <a:off x="6320070" y="3246886"/>
              <a:ext cx="1682064" cy="4206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4289" tIns="34289" rIns="34289" bIns="3428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pPr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Roboto Light"/>
                </a:defRPr>
              </a:pPr>
              <a:r>
                <a:rPr lang="ru-RU" sz="1600" b="1" dirty="0">
                  <a:solidFill>
                    <a:srgbClr val="FFFFFF"/>
                  </a:solidFill>
                  <a:ea typeface="Helvetica"/>
                  <a:cs typeface="Helvetica"/>
                  <a:sym typeface="Helvetica"/>
                </a:rPr>
                <a:t>Телефон кафедры</a:t>
              </a:r>
              <a:endParaRPr sz="1600" b="1" dirty="0">
                <a:solidFill>
                  <a:srgbClr val="FFFFFF"/>
                </a:solidFill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8" name="Group 5"/>
          <p:cNvGrpSpPr/>
          <p:nvPr/>
        </p:nvGrpSpPr>
        <p:grpSpPr>
          <a:xfrm>
            <a:off x="4285350" y="2740749"/>
            <a:ext cx="2180623" cy="574717"/>
            <a:chOff x="-1" y="-29343"/>
            <a:chExt cx="2257434" cy="766288"/>
          </a:xfrm>
        </p:grpSpPr>
        <p:sp>
          <p:nvSpPr>
            <p:cNvPr id="39" name="Shape 5999"/>
            <p:cNvSpPr/>
            <p:nvPr/>
          </p:nvSpPr>
          <p:spPr>
            <a:xfrm>
              <a:off x="1939873" y="51775"/>
              <a:ext cx="317560" cy="60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68"/>
                  </a:moveTo>
                  <a:cubicBezTo>
                    <a:pt x="0" y="21268"/>
                    <a:pt x="5082" y="21600"/>
                    <a:pt x="11435" y="21600"/>
                  </a:cubicBezTo>
                  <a:cubicBezTo>
                    <a:pt x="17471" y="21600"/>
                    <a:pt x="21600" y="21268"/>
                    <a:pt x="21600" y="21268"/>
                  </a:cubicBezTo>
                  <a:cubicBezTo>
                    <a:pt x="21600" y="831"/>
                    <a:pt x="21600" y="831"/>
                    <a:pt x="21600" y="831"/>
                  </a:cubicBezTo>
                  <a:cubicBezTo>
                    <a:pt x="21600" y="831"/>
                    <a:pt x="17153" y="0"/>
                    <a:pt x="10482" y="0"/>
                  </a:cubicBezTo>
                  <a:cubicBezTo>
                    <a:pt x="3812" y="0"/>
                    <a:pt x="0" y="831"/>
                    <a:pt x="0" y="831"/>
                  </a:cubicBezTo>
                  <a:lnTo>
                    <a:pt x="0" y="21268"/>
                  </a:lnTo>
                  <a:close/>
                </a:path>
              </a:pathLst>
            </a:custGeom>
            <a:solidFill>
              <a:srgbClr val="017CC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050" b="1"/>
            </a:p>
          </p:txBody>
        </p:sp>
        <p:grpSp>
          <p:nvGrpSpPr>
            <p:cNvPr id="40" name="Group 20"/>
            <p:cNvGrpSpPr/>
            <p:nvPr/>
          </p:nvGrpSpPr>
          <p:grpSpPr>
            <a:xfrm>
              <a:off x="-1" y="0"/>
              <a:ext cx="2000282" cy="736945"/>
              <a:chOff x="0" y="0"/>
              <a:chExt cx="2000280" cy="736944"/>
            </a:xfrm>
          </p:grpSpPr>
          <p:sp>
            <p:nvSpPr>
              <p:cNvPr id="42" name="Shape 6000"/>
              <p:cNvSpPr/>
              <p:nvPr/>
            </p:nvSpPr>
            <p:spPr>
              <a:xfrm>
                <a:off x="0" y="32790"/>
                <a:ext cx="2000280" cy="70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85" y="0"/>
                    </a:moveTo>
                    <a:lnTo>
                      <a:pt x="21600" y="3706"/>
                    </a:lnTo>
                    <a:lnTo>
                      <a:pt x="21600" y="17153"/>
                    </a:lnTo>
                    <a:lnTo>
                      <a:pt x="4585" y="21600"/>
                    </a:lnTo>
                    <a:lnTo>
                      <a:pt x="0" y="11435"/>
                    </a:lnTo>
                    <a:lnTo>
                      <a:pt x="0" y="10429"/>
                    </a:lnTo>
                    <a:lnTo>
                      <a:pt x="4585" y="0"/>
                    </a:lnTo>
                    <a:close/>
                  </a:path>
                </a:pathLst>
              </a:custGeom>
              <a:solidFill>
                <a:srgbClr val="017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endParaRPr sz="1050" b="1"/>
              </a:p>
            </p:txBody>
          </p:sp>
          <p:sp>
            <p:nvSpPr>
              <p:cNvPr id="43" name="Shape 6001"/>
              <p:cNvSpPr/>
              <p:nvPr/>
            </p:nvSpPr>
            <p:spPr>
              <a:xfrm>
                <a:off x="0" y="0"/>
                <a:ext cx="2000280" cy="70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8" y="0"/>
                    </a:moveTo>
                    <a:lnTo>
                      <a:pt x="21600" y="3706"/>
                    </a:lnTo>
                    <a:lnTo>
                      <a:pt x="21600" y="17153"/>
                    </a:lnTo>
                    <a:lnTo>
                      <a:pt x="4678" y="21600"/>
                    </a:lnTo>
                    <a:lnTo>
                      <a:pt x="0" y="11435"/>
                    </a:lnTo>
                    <a:lnTo>
                      <a:pt x="4678" y="0"/>
                    </a:lnTo>
                    <a:close/>
                  </a:path>
                </a:pathLst>
              </a:custGeom>
              <a:solidFill>
                <a:srgbClr val="1AA8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endParaRPr sz="1050" b="1"/>
              </a:p>
            </p:txBody>
          </p:sp>
        </p:grpSp>
        <p:sp>
          <p:nvSpPr>
            <p:cNvPr id="41" name="Shape 6003"/>
            <p:cNvSpPr/>
            <p:nvPr/>
          </p:nvSpPr>
          <p:spPr>
            <a:xfrm>
              <a:off x="330396" y="-29343"/>
              <a:ext cx="1757219" cy="748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pPr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Roboto Light"/>
                </a:defRPr>
              </a:pPr>
              <a:r>
                <a:rPr lang="ru-RU" sz="1600" b="1" dirty="0">
                  <a:solidFill>
                    <a:srgbClr val="FFFFFF"/>
                  </a:solidFill>
                  <a:ea typeface="Helvetica"/>
                  <a:cs typeface="Helvetica"/>
                  <a:sym typeface="Helvetica"/>
                </a:rPr>
                <a:t>Адрес кафедры</a:t>
              </a:r>
              <a:endParaRPr sz="1600" b="1" dirty="0">
                <a:solidFill>
                  <a:srgbClr val="FFFFFF"/>
                </a:solidFill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5" name="Group 59"/>
          <p:cNvGrpSpPr/>
          <p:nvPr/>
        </p:nvGrpSpPr>
        <p:grpSpPr>
          <a:xfrm>
            <a:off x="5350867" y="1004912"/>
            <a:ext cx="1115107" cy="454337"/>
            <a:chOff x="5061747" y="1497413"/>
            <a:chExt cx="1188719" cy="605782"/>
          </a:xfrm>
        </p:grpSpPr>
        <p:grpSp>
          <p:nvGrpSpPr>
            <p:cNvPr id="48" name="Group 14"/>
            <p:cNvGrpSpPr/>
            <p:nvPr/>
          </p:nvGrpSpPr>
          <p:grpSpPr>
            <a:xfrm>
              <a:off x="5061747" y="1579133"/>
              <a:ext cx="931566" cy="442342"/>
              <a:chOff x="0" y="0"/>
              <a:chExt cx="931563" cy="442339"/>
            </a:xfrm>
          </p:grpSpPr>
          <p:sp>
            <p:nvSpPr>
              <p:cNvPr id="52" name="Shape 6005"/>
              <p:cNvSpPr/>
              <p:nvPr/>
            </p:nvSpPr>
            <p:spPr>
              <a:xfrm>
                <a:off x="0" y="17205"/>
                <a:ext cx="931563" cy="42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238" y="1383"/>
                    </a:lnTo>
                    <a:lnTo>
                      <a:pt x="4238" y="1399"/>
                    </a:lnTo>
                    <a:lnTo>
                      <a:pt x="4157" y="1383"/>
                    </a:lnTo>
                    <a:lnTo>
                      <a:pt x="0" y="10164"/>
                    </a:lnTo>
                    <a:lnTo>
                      <a:pt x="0" y="12330"/>
                    </a:lnTo>
                    <a:lnTo>
                      <a:pt x="4157" y="20135"/>
                    </a:lnTo>
                    <a:lnTo>
                      <a:pt x="4238" y="20117"/>
                    </a:lnTo>
                    <a:lnTo>
                      <a:pt x="4238" y="2013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73C0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endParaRPr sz="1350"/>
              </a:p>
            </p:txBody>
          </p:sp>
          <p:sp>
            <p:nvSpPr>
              <p:cNvPr id="55" name="Shape 6006"/>
              <p:cNvSpPr/>
              <p:nvPr/>
            </p:nvSpPr>
            <p:spPr>
              <a:xfrm>
                <a:off x="0" y="0"/>
                <a:ext cx="931563" cy="425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664" y="1383"/>
                    </a:lnTo>
                    <a:lnTo>
                      <a:pt x="4664" y="1399"/>
                    </a:lnTo>
                    <a:lnTo>
                      <a:pt x="4585" y="1383"/>
                    </a:lnTo>
                    <a:lnTo>
                      <a:pt x="0" y="11311"/>
                    </a:lnTo>
                    <a:lnTo>
                      <a:pt x="4585" y="20135"/>
                    </a:lnTo>
                    <a:lnTo>
                      <a:pt x="4664" y="20117"/>
                    </a:lnTo>
                    <a:lnTo>
                      <a:pt x="4664" y="2013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359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Roboto Light"/>
                  </a:defRPr>
                </a:lvl9pPr>
              </a:lstStyle>
              <a:p>
                <a:endParaRPr sz="1350"/>
              </a:p>
            </p:txBody>
          </p:sp>
        </p:grpSp>
        <p:sp>
          <p:nvSpPr>
            <p:cNvPr id="50" name="Shape 6008"/>
            <p:cNvSpPr/>
            <p:nvPr/>
          </p:nvSpPr>
          <p:spPr>
            <a:xfrm>
              <a:off x="5932906" y="1497413"/>
              <a:ext cx="317560" cy="60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68"/>
                  </a:moveTo>
                  <a:cubicBezTo>
                    <a:pt x="0" y="21268"/>
                    <a:pt x="5082" y="21600"/>
                    <a:pt x="11435" y="21600"/>
                  </a:cubicBezTo>
                  <a:cubicBezTo>
                    <a:pt x="17471" y="21600"/>
                    <a:pt x="21600" y="21268"/>
                    <a:pt x="21600" y="21268"/>
                  </a:cubicBezTo>
                  <a:cubicBezTo>
                    <a:pt x="21600" y="831"/>
                    <a:pt x="21600" y="831"/>
                    <a:pt x="21600" y="831"/>
                  </a:cubicBezTo>
                  <a:cubicBezTo>
                    <a:pt x="21600" y="831"/>
                    <a:pt x="17153" y="0"/>
                    <a:pt x="10482" y="0"/>
                  </a:cubicBezTo>
                  <a:cubicBezTo>
                    <a:pt x="3812" y="0"/>
                    <a:pt x="0" y="831"/>
                    <a:pt x="0" y="831"/>
                  </a:cubicBezTo>
                  <a:lnTo>
                    <a:pt x="0" y="21268"/>
                  </a:lnTo>
                  <a:close/>
                </a:path>
              </a:pathLst>
            </a:custGeom>
            <a:solidFill>
              <a:srgbClr val="C73C0B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endParaRPr sz="1350"/>
            </a:p>
          </p:txBody>
        </p:sp>
        <p:sp>
          <p:nvSpPr>
            <p:cNvPr id="51" name="Shape 6009"/>
            <p:cNvSpPr/>
            <p:nvPr/>
          </p:nvSpPr>
          <p:spPr>
            <a:xfrm>
              <a:off x="5224512" y="1601856"/>
              <a:ext cx="571087" cy="379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4289" tIns="34289" rIns="34289" bIns="3428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Roboto Light"/>
                </a:defRPr>
              </a:lvl9pPr>
            </a:lstStyle>
            <a:p>
              <a:pPr>
                <a:defRPr sz="18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Roboto Light"/>
                </a:defRPr>
              </a:pPr>
              <a:r>
                <a:rPr lang="en-US" sz="1400" b="1" dirty="0">
                  <a:solidFill>
                    <a:srgbClr val="FFFFFF"/>
                  </a:solidFill>
                  <a:ea typeface="Helvetica"/>
                  <a:cs typeface="Helvetica"/>
                  <a:sym typeface="Helvetica"/>
                </a:rPr>
                <a:t>E-mail</a:t>
              </a:r>
              <a:endParaRPr sz="1400" b="1" dirty="0">
                <a:solidFill>
                  <a:srgbClr val="FFFFFF"/>
                </a:solidFill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94968" y="84065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0754" y="3580106"/>
            <a:ext cx="2950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105187, </a:t>
            </a:r>
            <a:r>
              <a:rPr lang="fi-FI" sz="1600" dirty="0" err="1"/>
              <a:t>г</a:t>
            </a:r>
            <a:r>
              <a:rPr lang="fi-FI" sz="1600" dirty="0"/>
              <a:t>. </a:t>
            </a:r>
            <a:r>
              <a:rPr lang="fi-FI" sz="1600" dirty="0" err="1"/>
              <a:t>Москва</a:t>
            </a:r>
            <a:r>
              <a:rPr lang="fi-FI" sz="1600" dirty="0"/>
              <a:t>, </a:t>
            </a:r>
            <a:r>
              <a:rPr lang="fi-FI" sz="1600" dirty="0" err="1"/>
              <a:t>ул</a:t>
            </a:r>
            <a:r>
              <a:rPr lang="fi-FI" sz="1600" dirty="0"/>
              <a:t>. Щербаковская, 38, каб. </a:t>
            </a:r>
            <a:r>
              <a:rPr lang="ru-RU" sz="1600" dirty="0" smtClean="0"/>
              <a:t>906</a:t>
            </a:r>
            <a:endParaRPr lang="fi-FI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21088" y="2859479"/>
            <a:ext cx="1925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600" dirty="0"/>
              <a:t>+7 (499) 277 21 </a:t>
            </a:r>
            <a:r>
              <a:rPr lang="is-IS" sz="1600" dirty="0" smtClean="0"/>
              <a:t>4</a:t>
            </a:r>
            <a:r>
              <a:rPr lang="ru-RU" sz="1600" dirty="0" smtClean="0"/>
              <a:t>6</a:t>
            </a:r>
            <a:endParaRPr lang="is-IS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3512" y="1451696"/>
            <a:ext cx="18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GGSidorenko@fa.ru</a:t>
            </a:r>
            <a:endParaRPr lang="en-US" dirty="0"/>
          </a:p>
        </p:txBody>
      </p:sp>
      <p:pic>
        <p:nvPicPr>
          <p:cNvPr id="80" name="Picture 2" descr="http://www.fa.ru/university/PublishingImages/sherbakovskaya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961" y="1126323"/>
            <a:ext cx="3082187" cy="2360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220404" y="4657157"/>
            <a:ext cx="1700851" cy="273844"/>
          </a:xfrm>
        </p:spPr>
        <p:txBody>
          <a:bodyPr/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10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Магистратура</a:t>
            </a:r>
            <a:endParaRPr lang="ru-RU" b="1" dirty="0"/>
          </a:p>
        </p:txBody>
      </p:sp>
      <p:sp>
        <p:nvSpPr>
          <p:cNvPr id="35" name="Нашивка 34"/>
          <p:cNvSpPr/>
          <p:nvPr/>
        </p:nvSpPr>
        <p:spPr>
          <a:xfrm>
            <a:off x="1745450" y="-5702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«Экономика чрезвычайных ситуаций»</a:t>
            </a:r>
          </a:p>
        </p:txBody>
      </p:sp>
    </p:spTree>
    <p:extLst>
      <p:ext uri="{BB962C8B-B14F-4D97-AF65-F5344CB8AC3E}">
        <p14:creationId xmlns:p14="http://schemas.microsoft.com/office/powerpoint/2010/main" val="6262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220404" y="4657157"/>
            <a:ext cx="1700851" cy="273844"/>
          </a:xfrm>
        </p:spPr>
        <p:txBody>
          <a:bodyPr/>
          <a:lstStyle/>
          <a:p>
            <a:fld id="{BD2392B6-3E0B-4583-A4D5-7F190AD860A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Магистратура</a:t>
            </a:r>
            <a:endParaRPr lang="ru-RU" b="1" dirty="0"/>
          </a:p>
        </p:txBody>
      </p:sp>
      <p:sp>
        <p:nvSpPr>
          <p:cNvPr id="20" name="Нашивка 19"/>
          <p:cNvSpPr/>
          <p:nvPr/>
        </p:nvSpPr>
        <p:spPr>
          <a:xfrm>
            <a:off x="1745450" y="-5702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/>
              <a:t>Экономика чрезвычайных ситуаций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" y="467511"/>
            <a:ext cx="3427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Руководитель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программы: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46361" y="986562"/>
            <a:ext cx="2913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Овсяник А.И. </a:t>
            </a:r>
            <a:r>
              <a:rPr lang="ru-RU" sz="1400" dirty="0" smtClean="0"/>
              <a:t>– </a:t>
            </a:r>
            <a:r>
              <a:rPr lang="ru-RU" dirty="0" smtClean="0"/>
              <a:t>доктор технических наук, </a:t>
            </a:r>
            <a:r>
              <a:rPr lang="ru-RU" dirty="0"/>
              <a:t>профессор, заведующий кафедрой «Безопасность жизнедеятельности»</a:t>
            </a:r>
            <a:endParaRPr lang="ru-RU" sz="14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055" y="-638408"/>
            <a:ext cx="1552154" cy="1265411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4286" y="811669"/>
            <a:ext cx="287121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1459894" y="3409084"/>
            <a:ext cx="729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             - </a:t>
            </a:r>
            <a:r>
              <a:rPr lang="ru-RU" dirty="0" smtClean="0"/>
              <a:t>формирование у обучающихся общих </a:t>
            </a:r>
            <a:r>
              <a:rPr lang="ru-RU" dirty="0"/>
              <a:t>норм и правил обеспечения экономических стимулов и регуляторов (страхование, лицензирование, декларирование, льготы по налогам, кредиту, амортизации) позволяющих достигнуть рационального уровня рисков, в случае возникновения ЧС, а также на организацию эффективных действий по их ликвидации и реализацию мероприятий, направленных на преодоление последствий и восстановление деятельности.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59894" y="3316751"/>
            <a:ext cx="110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9" y="986562"/>
            <a:ext cx="1371917" cy="182922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053594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9141120" tIns="-5141880" rIns="-9141120" bIns="-51418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4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Гурович Андрей Михайл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11" y="986563"/>
            <a:ext cx="1335023" cy="18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2228" y="977438"/>
            <a:ext cx="291346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Гурович А.М. </a:t>
            </a:r>
            <a:r>
              <a:rPr lang="ru-RU" sz="1400" dirty="0" smtClean="0"/>
              <a:t>– </a:t>
            </a:r>
            <a:r>
              <a:rPr lang="ru-RU" dirty="0" smtClean="0"/>
              <a:t>кандидат экономических наук, </a:t>
            </a:r>
            <a:r>
              <a:rPr lang="ru-RU" dirty="0"/>
              <a:t>заместитель Министра Российской Федерации по делам гражданской обороны, чрезвычайным ситуациям и ликвидации последствий стихийных бедствий</a:t>
            </a:r>
          </a:p>
        </p:txBody>
      </p:sp>
    </p:spTree>
    <p:extLst>
      <p:ext uri="{BB962C8B-B14F-4D97-AF65-F5344CB8AC3E}">
        <p14:creationId xmlns:p14="http://schemas.microsoft.com/office/powerpoint/2010/main" val="10358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92B6-3E0B-4583-A4D5-7F190AD860A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3933" y="806065"/>
            <a:ext cx="8208976" cy="2364404"/>
          </a:xfrm>
        </p:spPr>
        <p:txBody>
          <a:bodyPr>
            <a:noAutofit/>
          </a:bodyPr>
          <a:lstStyle/>
          <a:p>
            <a:pPr algn="just"/>
            <a:r>
              <a:rPr lang="ru-RU" sz="2200" dirty="0"/>
              <a:t>Программы </a:t>
            </a:r>
            <a:r>
              <a:rPr lang="ru-RU" sz="2200" b="1" dirty="0" smtClean="0"/>
              <a:t>магистратуры</a:t>
            </a:r>
            <a:r>
              <a:rPr lang="ru-RU" sz="2200" dirty="0" smtClean="0"/>
              <a:t>, </a:t>
            </a:r>
            <a:r>
              <a:rPr lang="ru-RU" sz="2200" dirty="0"/>
              <a:t>реализуемые Финансовым университетом по </a:t>
            </a:r>
            <a:r>
              <a:rPr lang="ru-RU" sz="2200" b="1" dirty="0"/>
              <a:t>направлению подготовки </a:t>
            </a:r>
            <a:r>
              <a:rPr lang="ru-RU" sz="2200" b="1" dirty="0" smtClean="0"/>
              <a:t>38.04.01 </a:t>
            </a:r>
            <a:r>
              <a:rPr lang="ru-RU" sz="2200" b="1" dirty="0"/>
              <a:t>Экономика</a:t>
            </a:r>
            <a:r>
              <a:rPr lang="ru-RU" sz="2200" dirty="0"/>
              <a:t>, разрабатывается и реализуется в соответствии с основными положениями </a:t>
            </a:r>
            <a:r>
              <a:rPr lang="ru-RU" sz="2200" b="1" dirty="0"/>
              <a:t>Федерального закона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«</a:t>
            </a:r>
            <a:r>
              <a:rPr lang="ru-RU" sz="2200" b="1" dirty="0"/>
              <a:t>Об образовании в Российской Федерации» (от 29.12.2012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№ </a:t>
            </a:r>
            <a:r>
              <a:rPr lang="ru-RU" sz="2200" b="1" dirty="0"/>
              <a:t>273-ФЗ) </a:t>
            </a:r>
            <a:r>
              <a:rPr lang="ru-RU" sz="2200" dirty="0"/>
              <a:t>и на основе </a:t>
            </a:r>
            <a:r>
              <a:rPr lang="ru-RU" sz="2200" b="1" dirty="0"/>
              <a:t>образовательного стандарта</a:t>
            </a:r>
            <a:r>
              <a:rPr lang="ru-RU" sz="2200" dirty="0"/>
              <a:t> высшего образования федерального государственного образовательного бюджетного учреждения высшего образования </a:t>
            </a:r>
            <a:r>
              <a:rPr lang="ru-RU" sz="2200" b="1" dirty="0"/>
              <a:t>«Финансовый университет при Правительстве Российской Федерации» (далее – ОС ВО ФУ, утвержден приказом </a:t>
            </a:r>
            <a:r>
              <a:rPr lang="ru-RU" sz="2200" b="1" dirty="0" err="1"/>
              <a:t>Финуниверситета</a:t>
            </a:r>
            <a:r>
              <a:rPr lang="ru-RU" sz="2200" b="1" dirty="0"/>
              <a:t> от 26.12.2017 № </a:t>
            </a:r>
            <a:r>
              <a:rPr lang="ru-RU" sz="2200" b="1" dirty="0" smtClean="0"/>
              <a:t>2327/о</a:t>
            </a:r>
            <a:r>
              <a:rPr lang="ru-RU" sz="2200" dirty="0"/>
              <a:t>) с учетом требований рынка труда. </a:t>
            </a:r>
            <a:endParaRPr lang="ru-RU" sz="2200" dirty="0" smtClean="0"/>
          </a:p>
          <a:p>
            <a:pPr algn="just"/>
            <a:endParaRPr lang="ru-RU" sz="22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Магистратура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1745450" y="-5702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«Экономика чрезвычайных ситуаций»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" y="467511"/>
            <a:ext cx="3427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Стандарты: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63072" y="581951"/>
            <a:ext cx="596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Описание программы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422929" y="967484"/>
            <a:ext cx="4304714" cy="1406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3"/>
          <p:cNvGrpSpPr/>
          <p:nvPr/>
        </p:nvGrpSpPr>
        <p:grpSpPr>
          <a:xfrm>
            <a:off x="3350684" y="3031661"/>
            <a:ext cx="2442631" cy="2009446"/>
            <a:chOff x="3897313" y="2286681"/>
            <a:chExt cx="4386263" cy="3608387"/>
          </a:xfrm>
        </p:grpSpPr>
        <p:sp>
          <p:nvSpPr>
            <p:cNvPr id="67" name="Freeform 13"/>
            <p:cNvSpPr>
              <a:spLocks noChangeArrowheads="1"/>
            </p:cNvSpPr>
            <p:nvPr/>
          </p:nvSpPr>
          <p:spPr bwMode="auto">
            <a:xfrm>
              <a:off x="4110038" y="5155293"/>
              <a:ext cx="3975101" cy="739775"/>
            </a:xfrm>
            <a:custGeom>
              <a:avLst/>
              <a:gdLst>
                <a:gd name="connsiteX0" fmla="*/ 1973263 w 3975101"/>
                <a:gd name="connsiteY0" fmla="*/ 0 h 739775"/>
                <a:gd name="connsiteX1" fmla="*/ 2132013 w 3975101"/>
                <a:gd name="connsiteY1" fmla="*/ 1587 h 739775"/>
                <a:gd name="connsiteX2" fmla="*/ 2289175 w 3975101"/>
                <a:gd name="connsiteY2" fmla="*/ 3175 h 739775"/>
                <a:gd name="connsiteX3" fmla="*/ 2443163 w 3975101"/>
                <a:gd name="connsiteY3" fmla="*/ 9525 h 739775"/>
                <a:gd name="connsiteX4" fmla="*/ 2597150 w 3975101"/>
                <a:gd name="connsiteY4" fmla="*/ 15875 h 739775"/>
                <a:gd name="connsiteX5" fmla="*/ 2744788 w 3975101"/>
                <a:gd name="connsiteY5" fmla="*/ 26987 h 739775"/>
                <a:gd name="connsiteX6" fmla="*/ 2890838 w 3975101"/>
                <a:gd name="connsiteY6" fmla="*/ 36512 h 739775"/>
                <a:gd name="connsiteX7" fmla="*/ 3030538 w 3975101"/>
                <a:gd name="connsiteY7" fmla="*/ 49212 h 739775"/>
                <a:gd name="connsiteX8" fmla="*/ 3163888 w 3975101"/>
                <a:gd name="connsiteY8" fmla="*/ 63500 h 739775"/>
                <a:gd name="connsiteX9" fmla="*/ 3290888 w 3975101"/>
                <a:gd name="connsiteY9" fmla="*/ 80962 h 739775"/>
                <a:gd name="connsiteX10" fmla="*/ 3408363 w 3975101"/>
                <a:gd name="connsiteY10" fmla="*/ 96837 h 739775"/>
                <a:gd name="connsiteX11" fmla="*/ 3499705 w 3975101"/>
                <a:gd name="connsiteY11" fmla="*/ 114300 h 739775"/>
                <a:gd name="connsiteX12" fmla="*/ 3975101 w 3975101"/>
                <a:gd name="connsiteY12" fmla="*/ 114300 h 739775"/>
                <a:gd name="connsiteX13" fmla="*/ 3975101 w 3975101"/>
                <a:gd name="connsiteY13" fmla="*/ 322263 h 739775"/>
                <a:gd name="connsiteX14" fmla="*/ 3971687 w 3975101"/>
                <a:gd name="connsiteY14" fmla="*/ 322263 h 739775"/>
                <a:gd name="connsiteX15" fmla="*/ 3970338 w 3975101"/>
                <a:gd name="connsiteY15" fmla="*/ 349250 h 739775"/>
                <a:gd name="connsiteX16" fmla="*/ 3954463 w 3975101"/>
                <a:gd name="connsiteY16" fmla="*/ 377825 h 739775"/>
                <a:gd name="connsiteX17" fmla="*/ 3924300 w 3975101"/>
                <a:gd name="connsiteY17" fmla="*/ 409575 h 739775"/>
                <a:gd name="connsiteX18" fmla="*/ 3884613 w 3975101"/>
                <a:gd name="connsiteY18" fmla="*/ 439738 h 739775"/>
                <a:gd name="connsiteX19" fmla="*/ 3830638 w 3975101"/>
                <a:gd name="connsiteY19" fmla="*/ 469900 h 739775"/>
                <a:gd name="connsiteX20" fmla="*/ 3767138 w 3975101"/>
                <a:gd name="connsiteY20" fmla="*/ 500063 h 739775"/>
                <a:gd name="connsiteX21" fmla="*/ 3690938 w 3975101"/>
                <a:gd name="connsiteY21" fmla="*/ 530225 h 739775"/>
                <a:gd name="connsiteX22" fmla="*/ 3603625 w 3975101"/>
                <a:gd name="connsiteY22" fmla="*/ 558800 h 739775"/>
                <a:gd name="connsiteX23" fmla="*/ 3506788 w 3975101"/>
                <a:gd name="connsiteY23" fmla="*/ 585788 h 739775"/>
                <a:gd name="connsiteX24" fmla="*/ 3398838 w 3975101"/>
                <a:gd name="connsiteY24" fmla="*/ 611188 h 739775"/>
                <a:gd name="connsiteX25" fmla="*/ 3278188 w 3975101"/>
                <a:gd name="connsiteY25" fmla="*/ 635000 h 739775"/>
                <a:gd name="connsiteX26" fmla="*/ 3148013 w 3975101"/>
                <a:gd name="connsiteY26" fmla="*/ 658813 h 739775"/>
                <a:gd name="connsiteX27" fmla="*/ 3011488 w 3975101"/>
                <a:gd name="connsiteY27" fmla="*/ 679450 h 739775"/>
                <a:gd name="connsiteX28" fmla="*/ 2863850 w 3975101"/>
                <a:gd name="connsiteY28" fmla="*/ 695325 h 739775"/>
                <a:gd name="connsiteX29" fmla="*/ 2705100 w 3975101"/>
                <a:gd name="connsiteY29" fmla="*/ 709613 h 739775"/>
                <a:gd name="connsiteX30" fmla="*/ 2541588 w 3975101"/>
                <a:gd name="connsiteY30" fmla="*/ 722313 h 739775"/>
                <a:gd name="connsiteX31" fmla="*/ 2366963 w 3975101"/>
                <a:gd name="connsiteY31" fmla="*/ 733425 h 739775"/>
                <a:gd name="connsiteX32" fmla="*/ 2182813 w 3975101"/>
                <a:gd name="connsiteY32" fmla="*/ 738188 h 739775"/>
                <a:gd name="connsiteX33" fmla="*/ 1993900 w 3975101"/>
                <a:gd name="connsiteY33" fmla="*/ 739775 h 739775"/>
                <a:gd name="connsiteX34" fmla="*/ 1803400 w 3975101"/>
                <a:gd name="connsiteY34" fmla="*/ 738188 h 739775"/>
                <a:gd name="connsiteX35" fmla="*/ 1619250 w 3975101"/>
                <a:gd name="connsiteY35" fmla="*/ 733425 h 739775"/>
                <a:gd name="connsiteX36" fmla="*/ 1447800 w 3975101"/>
                <a:gd name="connsiteY36" fmla="*/ 722313 h 739775"/>
                <a:gd name="connsiteX37" fmla="*/ 1281113 w 3975101"/>
                <a:gd name="connsiteY37" fmla="*/ 709613 h 739775"/>
                <a:gd name="connsiteX38" fmla="*/ 1122363 w 3975101"/>
                <a:gd name="connsiteY38" fmla="*/ 695325 h 739775"/>
                <a:gd name="connsiteX39" fmla="*/ 974725 w 3975101"/>
                <a:gd name="connsiteY39" fmla="*/ 679450 h 739775"/>
                <a:gd name="connsiteX40" fmla="*/ 835025 w 3975101"/>
                <a:gd name="connsiteY40" fmla="*/ 658813 h 739775"/>
                <a:gd name="connsiteX41" fmla="*/ 706438 w 3975101"/>
                <a:gd name="connsiteY41" fmla="*/ 635000 h 739775"/>
                <a:gd name="connsiteX42" fmla="*/ 587375 w 3975101"/>
                <a:gd name="connsiteY42" fmla="*/ 611188 h 739775"/>
                <a:gd name="connsiteX43" fmla="*/ 477838 w 3975101"/>
                <a:gd name="connsiteY43" fmla="*/ 585788 h 739775"/>
                <a:gd name="connsiteX44" fmla="*/ 379413 w 3975101"/>
                <a:gd name="connsiteY44" fmla="*/ 558800 h 739775"/>
                <a:gd name="connsiteX45" fmla="*/ 292100 w 3975101"/>
                <a:gd name="connsiteY45" fmla="*/ 530225 h 739775"/>
                <a:gd name="connsiteX46" fmla="*/ 215900 w 3975101"/>
                <a:gd name="connsiteY46" fmla="*/ 500063 h 739775"/>
                <a:gd name="connsiteX47" fmla="*/ 149225 w 3975101"/>
                <a:gd name="connsiteY47" fmla="*/ 469900 h 739775"/>
                <a:gd name="connsiteX48" fmla="*/ 95250 w 3975101"/>
                <a:gd name="connsiteY48" fmla="*/ 439738 h 739775"/>
                <a:gd name="connsiteX49" fmla="*/ 53975 w 3975101"/>
                <a:gd name="connsiteY49" fmla="*/ 409575 h 739775"/>
                <a:gd name="connsiteX50" fmla="*/ 22225 w 3975101"/>
                <a:gd name="connsiteY50" fmla="*/ 377825 h 739775"/>
                <a:gd name="connsiteX51" fmla="*/ 6350 w 3975101"/>
                <a:gd name="connsiteY51" fmla="*/ 349250 h 739775"/>
                <a:gd name="connsiteX52" fmla="*/ 0 w 3975101"/>
                <a:gd name="connsiteY52" fmla="*/ 317500 h 739775"/>
                <a:gd name="connsiteX53" fmla="*/ 1588 w 3975101"/>
                <a:gd name="connsiteY53" fmla="*/ 311783 h 739775"/>
                <a:gd name="connsiteX54" fmla="*/ 1588 w 3975101"/>
                <a:gd name="connsiteY54" fmla="*/ 114300 h 739775"/>
                <a:gd name="connsiteX55" fmla="*/ 456590 w 3975101"/>
                <a:gd name="connsiteY55" fmla="*/ 114300 h 739775"/>
                <a:gd name="connsiteX56" fmla="*/ 549275 w 3975101"/>
                <a:gd name="connsiteY56" fmla="*/ 96837 h 739775"/>
                <a:gd name="connsiteX57" fmla="*/ 665163 w 3975101"/>
                <a:gd name="connsiteY57" fmla="*/ 80962 h 739775"/>
                <a:gd name="connsiteX58" fmla="*/ 790575 w 3975101"/>
                <a:gd name="connsiteY58" fmla="*/ 63500 h 739775"/>
                <a:gd name="connsiteX59" fmla="*/ 920750 w 3975101"/>
                <a:gd name="connsiteY59" fmla="*/ 49212 h 739775"/>
                <a:gd name="connsiteX60" fmla="*/ 1060450 w 3975101"/>
                <a:gd name="connsiteY60" fmla="*/ 36512 h 739775"/>
                <a:gd name="connsiteX61" fmla="*/ 1203325 w 3975101"/>
                <a:gd name="connsiteY61" fmla="*/ 26987 h 739775"/>
                <a:gd name="connsiteX62" fmla="*/ 1350963 w 3975101"/>
                <a:gd name="connsiteY62" fmla="*/ 15875 h 739775"/>
                <a:gd name="connsiteX63" fmla="*/ 1503363 w 3975101"/>
                <a:gd name="connsiteY63" fmla="*/ 9525 h 739775"/>
                <a:gd name="connsiteX64" fmla="*/ 1658938 w 3975101"/>
                <a:gd name="connsiteY64" fmla="*/ 3175 h 739775"/>
                <a:gd name="connsiteX65" fmla="*/ 1816100 w 3975101"/>
                <a:gd name="connsiteY65" fmla="*/ 1587 h 7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75101" h="739775">
                  <a:moveTo>
                    <a:pt x="1973263" y="0"/>
                  </a:moveTo>
                  <a:lnTo>
                    <a:pt x="2132013" y="1587"/>
                  </a:lnTo>
                  <a:lnTo>
                    <a:pt x="2289175" y="3175"/>
                  </a:lnTo>
                  <a:lnTo>
                    <a:pt x="2443163" y="9525"/>
                  </a:lnTo>
                  <a:lnTo>
                    <a:pt x="2597150" y="15875"/>
                  </a:lnTo>
                  <a:lnTo>
                    <a:pt x="2744788" y="26987"/>
                  </a:lnTo>
                  <a:lnTo>
                    <a:pt x="2890838" y="36512"/>
                  </a:lnTo>
                  <a:lnTo>
                    <a:pt x="3030538" y="49212"/>
                  </a:lnTo>
                  <a:lnTo>
                    <a:pt x="3163888" y="63500"/>
                  </a:lnTo>
                  <a:lnTo>
                    <a:pt x="3290888" y="80962"/>
                  </a:lnTo>
                  <a:lnTo>
                    <a:pt x="3408363" y="96837"/>
                  </a:lnTo>
                  <a:lnTo>
                    <a:pt x="3499705" y="114300"/>
                  </a:lnTo>
                  <a:lnTo>
                    <a:pt x="3975101" y="114300"/>
                  </a:lnTo>
                  <a:lnTo>
                    <a:pt x="3975101" y="322263"/>
                  </a:lnTo>
                  <a:lnTo>
                    <a:pt x="3971687" y="322263"/>
                  </a:lnTo>
                  <a:lnTo>
                    <a:pt x="3970338" y="349250"/>
                  </a:lnTo>
                  <a:lnTo>
                    <a:pt x="3954463" y="377825"/>
                  </a:lnTo>
                  <a:lnTo>
                    <a:pt x="3924300" y="409575"/>
                  </a:lnTo>
                  <a:lnTo>
                    <a:pt x="3884613" y="439738"/>
                  </a:lnTo>
                  <a:lnTo>
                    <a:pt x="3830638" y="469900"/>
                  </a:lnTo>
                  <a:lnTo>
                    <a:pt x="3767138" y="500063"/>
                  </a:lnTo>
                  <a:lnTo>
                    <a:pt x="3690938" y="530225"/>
                  </a:lnTo>
                  <a:lnTo>
                    <a:pt x="3603625" y="558800"/>
                  </a:lnTo>
                  <a:lnTo>
                    <a:pt x="3506788" y="585788"/>
                  </a:lnTo>
                  <a:lnTo>
                    <a:pt x="3398838" y="611188"/>
                  </a:lnTo>
                  <a:lnTo>
                    <a:pt x="3278188" y="635000"/>
                  </a:lnTo>
                  <a:lnTo>
                    <a:pt x="3148013" y="658813"/>
                  </a:lnTo>
                  <a:lnTo>
                    <a:pt x="3011488" y="679450"/>
                  </a:lnTo>
                  <a:lnTo>
                    <a:pt x="2863850" y="695325"/>
                  </a:lnTo>
                  <a:lnTo>
                    <a:pt x="2705100" y="709613"/>
                  </a:lnTo>
                  <a:lnTo>
                    <a:pt x="2541588" y="722313"/>
                  </a:lnTo>
                  <a:lnTo>
                    <a:pt x="2366963" y="733425"/>
                  </a:lnTo>
                  <a:lnTo>
                    <a:pt x="2182813" y="738188"/>
                  </a:lnTo>
                  <a:lnTo>
                    <a:pt x="1993900" y="739775"/>
                  </a:lnTo>
                  <a:lnTo>
                    <a:pt x="1803400" y="738188"/>
                  </a:lnTo>
                  <a:lnTo>
                    <a:pt x="1619250" y="733425"/>
                  </a:lnTo>
                  <a:lnTo>
                    <a:pt x="1447800" y="722313"/>
                  </a:lnTo>
                  <a:lnTo>
                    <a:pt x="1281113" y="709613"/>
                  </a:lnTo>
                  <a:lnTo>
                    <a:pt x="1122363" y="695325"/>
                  </a:lnTo>
                  <a:lnTo>
                    <a:pt x="974725" y="679450"/>
                  </a:lnTo>
                  <a:lnTo>
                    <a:pt x="835025" y="658813"/>
                  </a:lnTo>
                  <a:lnTo>
                    <a:pt x="706438" y="635000"/>
                  </a:lnTo>
                  <a:lnTo>
                    <a:pt x="587375" y="611188"/>
                  </a:lnTo>
                  <a:lnTo>
                    <a:pt x="477838" y="585788"/>
                  </a:lnTo>
                  <a:lnTo>
                    <a:pt x="379413" y="558800"/>
                  </a:lnTo>
                  <a:lnTo>
                    <a:pt x="292100" y="530225"/>
                  </a:lnTo>
                  <a:lnTo>
                    <a:pt x="215900" y="500063"/>
                  </a:lnTo>
                  <a:lnTo>
                    <a:pt x="149225" y="469900"/>
                  </a:lnTo>
                  <a:lnTo>
                    <a:pt x="95250" y="439738"/>
                  </a:lnTo>
                  <a:lnTo>
                    <a:pt x="53975" y="409575"/>
                  </a:lnTo>
                  <a:lnTo>
                    <a:pt x="22225" y="377825"/>
                  </a:lnTo>
                  <a:lnTo>
                    <a:pt x="6350" y="349250"/>
                  </a:lnTo>
                  <a:lnTo>
                    <a:pt x="0" y="317500"/>
                  </a:lnTo>
                  <a:lnTo>
                    <a:pt x="1588" y="311783"/>
                  </a:lnTo>
                  <a:lnTo>
                    <a:pt x="1588" y="114300"/>
                  </a:lnTo>
                  <a:lnTo>
                    <a:pt x="456590" y="114300"/>
                  </a:lnTo>
                  <a:lnTo>
                    <a:pt x="549275" y="96837"/>
                  </a:lnTo>
                  <a:lnTo>
                    <a:pt x="665163" y="80962"/>
                  </a:lnTo>
                  <a:lnTo>
                    <a:pt x="790575" y="63500"/>
                  </a:lnTo>
                  <a:lnTo>
                    <a:pt x="920750" y="49212"/>
                  </a:lnTo>
                  <a:lnTo>
                    <a:pt x="1060450" y="36512"/>
                  </a:lnTo>
                  <a:lnTo>
                    <a:pt x="1203325" y="26987"/>
                  </a:lnTo>
                  <a:lnTo>
                    <a:pt x="1350963" y="15875"/>
                  </a:lnTo>
                  <a:lnTo>
                    <a:pt x="1503363" y="9525"/>
                  </a:lnTo>
                  <a:lnTo>
                    <a:pt x="1658938" y="3175"/>
                  </a:lnTo>
                  <a:lnTo>
                    <a:pt x="1816100" y="1587"/>
                  </a:lnTo>
                  <a:close/>
                </a:path>
              </a:pathLst>
            </a:custGeom>
            <a:solidFill>
              <a:srgbClr val="9A0000"/>
            </a:solidFill>
            <a:ln w="0">
              <a:solidFill>
                <a:srgbClr val="9A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50"/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>
              <a:off x="4111626" y="4813981"/>
              <a:ext cx="3973513" cy="898525"/>
            </a:xfrm>
            <a:custGeom>
              <a:avLst/>
              <a:gdLst>
                <a:gd name="T0" fmla="*/ 1342 w 2503"/>
                <a:gd name="T1" fmla="*/ 0 h 566"/>
                <a:gd name="T2" fmla="*/ 1538 w 2503"/>
                <a:gd name="T3" fmla="*/ 8 h 566"/>
                <a:gd name="T4" fmla="*/ 1728 w 2503"/>
                <a:gd name="T5" fmla="*/ 22 h 566"/>
                <a:gd name="T6" fmla="*/ 1908 w 2503"/>
                <a:gd name="T7" fmla="*/ 43 h 566"/>
                <a:gd name="T8" fmla="*/ 2072 w 2503"/>
                <a:gd name="T9" fmla="*/ 71 h 566"/>
                <a:gd name="T10" fmla="*/ 2214 w 2503"/>
                <a:gd name="T11" fmla="*/ 105 h 566"/>
                <a:gd name="T12" fmla="*/ 2334 w 2503"/>
                <a:gd name="T13" fmla="*/ 143 h 566"/>
                <a:gd name="T14" fmla="*/ 2424 w 2503"/>
                <a:gd name="T15" fmla="*/ 186 h 566"/>
                <a:gd name="T16" fmla="*/ 2482 w 2503"/>
                <a:gd name="T17" fmla="*/ 234 h 566"/>
                <a:gd name="T18" fmla="*/ 2503 w 2503"/>
                <a:gd name="T19" fmla="*/ 283 h 566"/>
                <a:gd name="T20" fmla="*/ 2487 w 2503"/>
                <a:gd name="T21" fmla="*/ 331 h 566"/>
                <a:gd name="T22" fmla="*/ 2437 w 2503"/>
                <a:gd name="T23" fmla="*/ 377 h 566"/>
                <a:gd name="T24" fmla="*/ 2355 w 2503"/>
                <a:gd name="T25" fmla="*/ 422 h 566"/>
                <a:gd name="T26" fmla="*/ 2241 w 2503"/>
                <a:gd name="T27" fmla="*/ 461 h 566"/>
                <a:gd name="T28" fmla="*/ 2096 w 2503"/>
                <a:gd name="T29" fmla="*/ 496 h 566"/>
                <a:gd name="T30" fmla="*/ 1925 w 2503"/>
                <a:gd name="T31" fmla="*/ 525 h 566"/>
                <a:gd name="T32" fmla="*/ 1727 w 2503"/>
                <a:gd name="T33" fmla="*/ 546 h 566"/>
                <a:gd name="T34" fmla="*/ 1504 w 2503"/>
                <a:gd name="T35" fmla="*/ 560 h 566"/>
                <a:gd name="T36" fmla="*/ 1259 w 2503"/>
                <a:gd name="T37" fmla="*/ 566 h 566"/>
                <a:gd name="T38" fmla="*/ 1014 w 2503"/>
                <a:gd name="T39" fmla="*/ 560 h 566"/>
                <a:gd name="T40" fmla="*/ 790 w 2503"/>
                <a:gd name="T41" fmla="*/ 546 h 566"/>
                <a:gd name="T42" fmla="*/ 591 w 2503"/>
                <a:gd name="T43" fmla="*/ 525 h 566"/>
                <a:gd name="T44" fmla="*/ 418 w 2503"/>
                <a:gd name="T45" fmla="*/ 496 h 566"/>
                <a:gd name="T46" fmla="*/ 273 w 2503"/>
                <a:gd name="T47" fmla="*/ 461 h 566"/>
                <a:gd name="T48" fmla="*/ 156 w 2503"/>
                <a:gd name="T49" fmla="*/ 422 h 566"/>
                <a:gd name="T50" fmla="*/ 71 w 2503"/>
                <a:gd name="T51" fmla="*/ 377 h 566"/>
                <a:gd name="T52" fmla="*/ 18 w 2503"/>
                <a:gd name="T53" fmla="*/ 331 h 566"/>
                <a:gd name="T54" fmla="*/ 0 w 2503"/>
                <a:gd name="T55" fmla="*/ 283 h 566"/>
                <a:gd name="T56" fmla="*/ 17 w 2503"/>
                <a:gd name="T57" fmla="*/ 234 h 566"/>
                <a:gd name="T58" fmla="*/ 72 w 2503"/>
                <a:gd name="T59" fmla="*/ 186 h 566"/>
                <a:gd name="T60" fmla="*/ 160 w 2503"/>
                <a:gd name="T61" fmla="*/ 143 h 566"/>
                <a:gd name="T62" fmla="*/ 276 w 2503"/>
                <a:gd name="T63" fmla="*/ 105 h 566"/>
                <a:gd name="T64" fmla="*/ 418 w 2503"/>
                <a:gd name="T65" fmla="*/ 71 h 566"/>
                <a:gd name="T66" fmla="*/ 579 w 2503"/>
                <a:gd name="T67" fmla="*/ 43 h 566"/>
                <a:gd name="T68" fmla="*/ 757 w 2503"/>
                <a:gd name="T69" fmla="*/ 22 h 566"/>
                <a:gd name="T70" fmla="*/ 946 w 2503"/>
                <a:gd name="T71" fmla="*/ 8 h 566"/>
                <a:gd name="T72" fmla="*/ 1143 w 2503"/>
                <a:gd name="T7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03" h="566">
                  <a:moveTo>
                    <a:pt x="1242" y="0"/>
                  </a:moveTo>
                  <a:lnTo>
                    <a:pt x="1342" y="0"/>
                  </a:lnTo>
                  <a:lnTo>
                    <a:pt x="1441" y="4"/>
                  </a:lnTo>
                  <a:lnTo>
                    <a:pt x="1538" y="8"/>
                  </a:lnTo>
                  <a:lnTo>
                    <a:pt x="1635" y="14"/>
                  </a:lnTo>
                  <a:lnTo>
                    <a:pt x="1728" y="22"/>
                  </a:lnTo>
                  <a:lnTo>
                    <a:pt x="1820" y="33"/>
                  </a:lnTo>
                  <a:lnTo>
                    <a:pt x="1908" y="43"/>
                  </a:lnTo>
                  <a:lnTo>
                    <a:pt x="1992" y="56"/>
                  </a:lnTo>
                  <a:lnTo>
                    <a:pt x="2072" y="71"/>
                  </a:lnTo>
                  <a:lnTo>
                    <a:pt x="2146" y="88"/>
                  </a:lnTo>
                  <a:lnTo>
                    <a:pt x="2214" y="105"/>
                  </a:lnTo>
                  <a:lnTo>
                    <a:pt x="2277" y="123"/>
                  </a:lnTo>
                  <a:lnTo>
                    <a:pt x="2334" y="143"/>
                  </a:lnTo>
                  <a:lnTo>
                    <a:pt x="2383" y="164"/>
                  </a:lnTo>
                  <a:lnTo>
                    <a:pt x="2424" y="186"/>
                  </a:lnTo>
                  <a:lnTo>
                    <a:pt x="2457" y="210"/>
                  </a:lnTo>
                  <a:lnTo>
                    <a:pt x="2482" y="234"/>
                  </a:lnTo>
                  <a:lnTo>
                    <a:pt x="2496" y="259"/>
                  </a:lnTo>
                  <a:lnTo>
                    <a:pt x="2503" y="283"/>
                  </a:lnTo>
                  <a:lnTo>
                    <a:pt x="2499" y="308"/>
                  </a:lnTo>
                  <a:lnTo>
                    <a:pt x="2487" y="331"/>
                  </a:lnTo>
                  <a:lnTo>
                    <a:pt x="2466" y="355"/>
                  </a:lnTo>
                  <a:lnTo>
                    <a:pt x="2437" y="377"/>
                  </a:lnTo>
                  <a:lnTo>
                    <a:pt x="2399" y="399"/>
                  </a:lnTo>
                  <a:lnTo>
                    <a:pt x="2355" y="422"/>
                  </a:lnTo>
                  <a:lnTo>
                    <a:pt x="2301" y="441"/>
                  </a:lnTo>
                  <a:lnTo>
                    <a:pt x="2241" y="461"/>
                  </a:lnTo>
                  <a:lnTo>
                    <a:pt x="2172" y="479"/>
                  </a:lnTo>
                  <a:lnTo>
                    <a:pt x="2096" y="496"/>
                  </a:lnTo>
                  <a:lnTo>
                    <a:pt x="2014" y="511"/>
                  </a:lnTo>
                  <a:lnTo>
                    <a:pt x="1925" y="525"/>
                  </a:lnTo>
                  <a:lnTo>
                    <a:pt x="1829" y="537"/>
                  </a:lnTo>
                  <a:lnTo>
                    <a:pt x="1727" y="546"/>
                  </a:lnTo>
                  <a:lnTo>
                    <a:pt x="1620" y="555"/>
                  </a:lnTo>
                  <a:lnTo>
                    <a:pt x="1504" y="560"/>
                  </a:lnTo>
                  <a:lnTo>
                    <a:pt x="1385" y="564"/>
                  </a:lnTo>
                  <a:lnTo>
                    <a:pt x="1259" y="566"/>
                  </a:lnTo>
                  <a:lnTo>
                    <a:pt x="1133" y="564"/>
                  </a:lnTo>
                  <a:lnTo>
                    <a:pt x="1014" y="560"/>
                  </a:lnTo>
                  <a:lnTo>
                    <a:pt x="899" y="555"/>
                  </a:lnTo>
                  <a:lnTo>
                    <a:pt x="790" y="546"/>
                  </a:lnTo>
                  <a:lnTo>
                    <a:pt x="688" y="537"/>
                  </a:lnTo>
                  <a:lnTo>
                    <a:pt x="591" y="525"/>
                  </a:lnTo>
                  <a:lnTo>
                    <a:pt x="502" y="511"/>
                  </a:lnTo>
                  <a:lnTo>
                    <a:pt x="418" y="496"/>
                  </a:lnTo>
                  <a:lnTo>
                    <a:pt x="342" y="479"/>
                  </a:lnTo>
                  <a:lnTo>
                    <a:pt x="273" y="461"/>
                  </a:lnTo>
                  <a:lnTo>
                    <a:pt x="211" y="441"/>
                  </a:lnTo>
                  <a:lnTo>
                    <a:pt x="156" y="422"/>
                  </a:lnTo>
                  <a:lnTo>
                    <a:pt x="109" y="399"/>
                  </a:lnTo>
                  <a:lnTo>
                    <a:pt x="71" y="377"/>
                  </a:lnTo>
                  <a:lnTo>
                    <a:pt x="41" y="355"/>
                  </a:lnTo>
                  <a:lnTo>
                    <a:pt x="18" y="331"/>
                  </a:lnTo>
                  <a:lnTo>
                    <a:pt x="4" y="308"/>
                  </a:lnTo>
                  <a:lnTo>
                    <a:pt x="0" y="283"/>
                  </a:lnTo>
                  <a:lnTo>
                    <a:pt x="4" y="259"/>
                  </a:lnTo>
                  <a:lnTo>
                    <a:pt x="17" y="234"/>
                  </a:lnTo>
                  <a:lnTo>
                    <a:pt x="41" y="210"/>
                  </a:lnTo>
                  <a:lnTo>
                    <a:pt x="72" y="186"/>
                  </a:lnTo>
                  <a:lnTo>
                    <a:pt x="111" y="164"/>
                  </a:lnTo>
                  <a:lnTo>
                    <a:pt x="160" y="143"/>
                  </a:lnTo>
                  <a:lnTo>
                    <a:pt x="215" y="123"/>
                  </a:lnTo>
                  <a:lnTo>
                    <a:pt x="276" y="105"/>
                  </a:lnTo>
                  <a:lnTo>
                    <a:pt x="345" y="88"/>
                  </a:lnTo>
                  <a:lnTo>
                    <a:pt x="418" y="71"/>
                  </a:lnTo>
                  <a:lnTo>
                    <a:pt x="497" y="56"/>
                  </a:lnTo>
                  <a:lnTo>
                    <a:pt x="579" y="43"/>
                  </a:lnTo>
                  <a:lnTo>
                    <a:pt x="667" y="33"/>
                  </a:lnTo>
                  <a:lnTo>
                    <a:pt x="757" y="22"/>
                  </a:lnTo>
                  <a:lnTo>
                    <a:pt x="850" y="14"/>
                  </a:lnTo>
                  <a:lnTo>
                    <a:pt x="946" y="8"/>
                  </a:lnTo>
                  <a:lnTo>
                    <a:pt x="1044" y="4"/>
                  </a:lnTo>
                  <a:lnTo>
                    <a:pt x="1143" y="0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CB1122"/>
            </a:solidFill>
            <a:ln w="0">
              <a:solidFill>
                <a:srgbClr val="CB11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9" name="Freeform 37"/>
            <p:cNvSpPr>
              <a:spLocks/>
            </p:cNvSpPr>
            <p:nvPr/>
          </p:nvSpPr>
          <p:spPr bwMode="auto">
            <a:xfrm>
              <a:off x="4533901" y="4982256"/>
              <a:ext cx="3128963" cy="573088"/>
            </a:xfrm>
            <a:custGeom>
              <a:avLst/>
              <a:gdLst>
                <a:gd name="T0" fmla="*/ 1064 w 1971"/>
                <a:gd name="T1" fmla="*/ 0 h 361"/>
                <a:gd name="T2" fmla="*/ 1243 w 1971"/>
                <a:gd name="T3" fmla="*/ 7 h 361"/>
                <a:gd name="T4" fmla="*/ 1412 w 1971"/>
                <a:gd name="T5" fmla="*/ 18 h 361"/>
                <a:gd name="T6" fmla="*/ 1568 w 1971"/>
                <a:gd name="T7" fmla="*/ 37 h 361"/>
                <a:gd name="T8" fmla="*/ 1705 w 1971"/>
                <a:gd name="T9" fmla="*/ 59 h 361"/>
                <a:gd name="T10" fmla="*/ 1817 w 1971"/>
                <a:gd name="T11" fmla="*/ 87 h 361"/>
                <a:gd name="T12" fmla="*/ 1903 w 1971"/>
                <a:gd name="T13" fmla="*/ 117 h 361"/>
                <a:gd name="T14" fmla="*/ 1955 w 1971"/>
                <a:gd name="T15" fmla="*/ 151 h 361"/>
                <a:gd name="T16" fmla="*/ 1971 w 1971"/>
                <a:gd name="T17" fmla="*/ 186 h 361"/>
                <a:gd name="T18" fmla="*/ 1950 w 1971"/>
                <a:gd name="T19" fmla="*/ 220 h 361"/>
                <a:gd name="T20" fmla="*/ 1895 w 1971"/>
                <a:gd name="T21" fmla="*/ 253 h 361"/>
                <a:gd name="T22" fmla="*/ 1809 w 1971"/>
                <a:gd name="T23" fmla="*/ 283 h 361"/>
                <a:gd name="T24" fmla="*/ 1694 w 1971"/>
                <a:gd name="T25" fmla="*/ 309 h 361"/>
                <a:gd name="T26" fmla="*/ 1554 w 1971"/>
                <a:gd name="T27" fmla="*/ 330 h 361"/>
                <a:gd name="T28" fmla="*/ 1389 w 1971"/>
                <a:gd name="T29" fmla="*/ 347 h 361"/>
                <a:gd name="T30" fmla="*/ 1203 w 1971"/>
                <a:gd name="T31" fmla="*/ 358 h 361"/>
                <a:gd name="T32" fmla="*/ 997 w 1971"/>
                <a:gd name="T33" fmla="*/ 361 h 361"/>
                <a:gd name="T34" fmla="*/ 791 w 1971"/>
                <a:gd name="T35" fmla="*/ 358 h 361"/>
                <a:gd name="T36" fmla="*/ 604 w 1971"/>
                <a:gd name="T37" fmla="*/ 347 h 361"/>
                <a:gd name="T38" fmla="*/ 436 w 1971"/>
                <a:gd name="T39" fmla="*/ 330 h 361"/>
                <a:gd name="T40" fmla="*/ 292 w 1971"/>
                <a:gd name="T41" fmla="*/ 309 h 361"/>
                <a:gd name="T42" fmla="*/ 174 w 1971"/>
                <a:gd name="T43" fmla="*/ 283 h 361"/>
                <a:gd name="T44" fmla="*/ 84 w 1971"/>
                <a:gd name="T45" fmla="*/ 253 h 361"/>
                <a:gd name="T46" fmla="*/ 25 w 1971"/>
                <a:gd name="T47" fmla="*/ 220 h 361"/>
                <a:gd name="T48" fmla="*/ 0 w 1971"/>
                <a:gd name="T49" fmla="*/ 186 h 361"/>
                <a:gd name="T50" fmla="*/ 10 w 1971"/>
                <a:gd name="T51" fmla="*/ 151 h 361"/>
                <a:gd name="T52" fmla="*/ 59 w 1971"/>
                <a:gd name="T53" fmla="*/ 117 h 361"/>
                <a:gd name="T54" fmla="*/ 139 w 1971"/>
                <a:gd name="T55" fmla="*/ 87 h 361"/>
                <a:gd name="T56" fmla="*/ 249 w 1971"/>
                <a:gd name="T57" fmla="*/ 59 h 361"/>
                <a:gd name="T58" fmla="*/ 381 w 1971"/>
                <a:gd name="T59" fmla="*/ 37 h 361"/>
                <a:gd name="T60" fmla="*/ 535 w 1971"/>
                <a:gd name="T61" fmla="*/ 18 h 361"/>
                <a:gd name="T62" fmla="*/ 702 w 1971"/>
                <a:gd name="T63" fmla="*/ 7 h 361"/>
                <a:gd name="T64" fmla="*/ 880 w 1971"/>
                <a:gd name="T6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71" h="361">
                  <a:moveTo>
                    <a:pt x="972" y="0"/>
                  </a:moveTo>
                  <a:lnTo>
                    <a:pt x="1064" y="0"/>
                  </a:lnTo>
                  <a:lnTo>
                    <a:pt x="1154" y="3"/>
                  </a:lnTo>
                  <a:lnTo>
                    <a:pt x="1243" y="7"/>
                  </a:lnTo>
                  <a:lnTo>
                    <a:pt x="1330" y="12"/>
                  </a:lnTo>
                  <a:lnTo>
                    <a:pt x="1412" y="18"/>
                  </a:lnTo>
                  <a:lnTo>
                    <a:pt x="1492" y="28"/>
                  </a:lnTo>
                  <a:lnTo>
                    <a:pt x="1568" y="37"/>
                  </a:lnTo>
                  <a:lnTo>
                    <a:pt x="1639" y="47"/>
                  </a:lnTo>
                  <a:lnTo>
                    <a:pt x="1705" y="59"/>
                  </a:lnTo>
                  <a:lnTo>
                    <a:pt x="1764" y="72"/>
                  </a:lnTo>
                  <a:lnTo>
                    <a:pt x="1817" y="87"/>
                  </a:lnTo>
                  <a:lnTo>
                    <a:pt x="1863" y="101"/>
                  </a:lnTo>
                  <a:lnTo>
                    <a:pt x="1903" y="117"/>
                  </a:lnTo>
                  <a:lnTo>
                    <a:pt x="1933" y="134"/>
                  </a:lnTo>
                  <a:lnTo>
                    <a:pt x="1955" y="151"/>
                  </a:lnTo>
                  <a:lnTo>
                    <a:pt x="1967" y="169"/>
                  </a:lnTo>
                  <a:lnTo>
                    <a:pt x="1971" y="186"/>
                  </a:lnTo>
                  <a:lnTo>
                    <a:pt x="1964" y="203"/>
                  </a:lnTo>
                  <a:lnTo>
                    <a:pt x="1950" y="220"/>
                  </a:lnTo>
                  <a:lnTo>
                    <a:pt x="1926" y="237"/>
                  </a:lnTo>
                  <a:lnTo>
                    <a:pt x="1895" y="253"/>
                  </a:lnTo>
                  <a:lnTo>
                    <a:pt x="1857" y="268"/>
                  </a:lnTo>
                  <a:lnTo>
                    <a:pt x="1809" y="283"/>
                  </a:lnTo>
                  <a:lnTo>
                    <a:pt x="1756" y="296"/>
                  </a:lnTo>
                  <a:lnTo>
                    <a:pt x="1694" y="309"/>
                  </a:lnTo>
                  <a:lnTo>
                    <a:pt x="1627" y="321"/>
                  </a:lnTo>
                  <a:lnTo>
                    <a:pt x="1554" y="330"/>
                  </a:lnTo>
                  <a:lnTo>
                    <a:pt x="1474" y="339"/>
                  </a:lnTo>
                  <a:lnTo>
                    <a:pt x="1389" y="347"/>
                  </a:lnTo>
                  <a:lnTo>
                    <a:pt x="1298" y="354"/>
                  </a:lnTo>
                  <a:lnTo>
                    <a:pt x="1203" y="358"/>
                  </a:lnTo>
                  <a:lnTo>
                    <a:pt x="1102" y="360"/>
                  </a:lnTo>
                  <a:lnTo>
                    <a:pt x="997" y="361"/>
                  </a:lnTo>
                  <a:lnTo>
                    <a:pt x="892" y="360"/>
                  </a:lnTo>
                  <a:lnTo>
                    <a:pt x="791" y="358"/>
                  </a:lnTo>
                  <a:lnTo>
                    <a:pt x="696" y="354"/>
                  </a:lnTo>
                  <a:lnTo>
                    <a:pt x="604" y="347"/>
                  </a:lnTo>
                  <a:lnTo>
                    <a:pt x="518" y="339"/>
                  </a:lnTo>
                  <a:lnTo>
                    <a:pt x="436" y="330"/>
                  </a:lnTo>
                  <a:lnTo>
                    <a:pt x="362" y="321"/>
                  </a:lnTo>
                  <a:lnTo>
                    <a:pt x="292" y="309"/>
                  </a:lnTo>
                  <a:lnTo>
                    <a:pt x="231" y="296"/>
                  </a:lnTo>
                  <a:lnTo>
                    <a:pt x="174" y="283"/>
                  </a:lnTo>
                  <a:lnTo>
                    <a:pt x="126" y="268"/>
                  </a:lnTo>
                  <a:lnTo>
                    <a:pt x="84" y="253"/>
                  </a:lnTo>
                  <a:lnTo>
                    <a:pt x="51" y="237"/>
                  </a:lnTo>
                  <a:lnTo>
                    <a:pt x="25" y="220"/>
                  </a:lnTo>
                  <a:lnTo>
                    <a:pt x="8" y="203"/>
                  </a:lnTo>
                  <a:lnTo>
                    <a:pt x="0" y="186"/>
                  </a:lnTo>
                  <a:lnTo>
                    <a:pt x="0" y="169"/>
                  </a:lnTo>
                  <a:lnTo>
                    <a:pt x="10" y="151"/>
                  </a:lnTo>
                  <a:lnTo>
                    <a:pt x="30" y="134"/>
                  </a:lnTo>
                  <a:lnTo>
                    <a:pt x="59" y="117"/>
                  </a:lnTo>
                  <a:lnTo>
                    <a:pt x="94" y="101"/>
                  </a:lnTo>
                  <a:lnTo>
                    <a:pt x="139" y="87"/>
                  </a:lnTo>
                  <a:lnTo>
                    <a:pt x="190" y="72"/>
                  </a:lnTo>
                  <a:lnTo>
                    <a:pt x="249" y="59"/>
                  </a:lnTo>
                  <a:lnTo>
                    <a:pt x="312" y="47"/>
                  </a:lnTo>
                  <a:lnTo>
                    <a:pt x="381" y="37"/>
                  </a:lnTo>
                  <a:lnTo>
                    <a:pt x="456" y="28"/>
                  </a:lnTo>
                  <a:lnTo>
                    <a:pt x="535" y="18"/>
                  </a:lnTo>
                  <a:lnTo>
                    <a:pt x="617" y="12"/>
                  </a:lnTo>
                  <a:lnTo>
                    <a:pt x="702" y="7"/>
                  </a:lnTo>
                  <a:lnTo>
                    <a:pt x="790" y="3"/>
                  </a:lnTo>
                  <a:lnTo>
                    <a:pt x="880" y="0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4816476" y="5071156"/>
              <a:ext cx="2562225" cy="401638"/>
            </a:xfrm>
            <a:custGeom>
              <a:avLst/>
              <a:gdLst>
                <a:gd name="T0" fmla="*/ 798 w 1614"/>
                <a:gd name="T1" fmla="*/ 0 h 253"/>
                <a:gd name="T2" fmla="*/ 883 w 1614"/>
                <a:gd name="T3" fmla="*/ 2 h 253"/>
                <a:gd name="T4" fmla="*/ 966 w 1614"/>
                <a:gd name="T5" fmla="*/ 3 h 253"/>
                <a:gd name="T6" fmla="*/ 1046 w 1614"/>
                <a:gd name="T7" fmla="*/ 7 h 253"/>
                <a:gd name="T8" fmla="*/ 1123 w 1614"/>
                <a:gd name="T9" fmla="*/ 12 h 253"/>
                <a:gd name="T10" fmla="*/ 1198 w 1614"/>
                <a:gd name="T11" fmla="*/ 17 h 253"/>
                <a:gd name="T12" fmla="*/ 1267 w 1614"/>
                <a:gd name="T13" fmla="*/ 24 h 253"/>
                <a:gd name="T14" fmla="*/ 1333 w 1614"/>
                <a:gd name="T15" fmla="*/ 32 h 253"/>
                <a:gd name="T16" fmla="*/ 1393 w 1614"/>
                <a:gd name="T17" fmla="*/ 41 h 253"/>
                <a:gd name="T18" fmla="*/ 1447 w 1614"/>
                <a:gd name="T19" fmla="*/ 51 h 253"/>
                <a:gd name="T20" fmla="*/ 1495 w 1614"/>
                <a:gd name="T21" fmla="*/ 62 h 253"/>
                <a:gd name="T22" fmla="*/ 1535 w 1614"/>
                <a:gd name="T23" fmla="*/ 74 h 253"/>
                <a:gd name="T24" fmla="*/ 1569 w 1614"/>
                <a:gd name="T25" fmla="*/ 86 h 253"/>
                <a:gd name="T26" fmla="*/ 1592 w 1614"/>
                <a:gd name="T27" fmla="*/ 99 h 253"/>
                <a:gd name="T28" fmla="*/ 1608 w 1614"/>
                <a:gd name="T29" fmla="*/ 113 h 253"/>
                <a:gd name="T30" fmla="*/ 1614 w 1614"/>
                <a:gd name="T31" fmla="*/ 126 h 253"/>
                <a:gd name="T32" fmla="*/ 1612 w 1614"/>
                <a:gd name="T33" fmla="*/ 139 h 253"/>
                <a:gd name="T34" fmla="*/ 1600 w 1614"/>
                <a:gd name="T35" fmla="*/ 152 h 253"/>
                <a:gd name="T36" fmla="*/ 1579 w 1614"/>
                <a:gd name="T37" fmla="*/ 165 h 253"/>
                <a:gd name="T38" fmla="*/ 1552 w 1614"/>
                <a:gd name="T39" fmla="*/ 177 h 253"/>
                <a:gd name="T40" fmla="*/ 1515 w 1614"/>
                <a:gd name="T41" fmla="*/ 189 h 253"/>
                <a:gd name="T42" fmla="*/ 1472 w 1614"/>
                <a:gd name="T43" fmla="*/ 201 h 253"/>
                <a:gd name="T44" fmla="*/ 1422 w 1614"/>
                <a:gd name="T45" fmla="*/ 210 h 253"/>
                <a:gd name="T46" fmla="*/ 1366 w 1614"/>
                <a:gd name="T47" fmla="*/ 219 h 253"/>
                <a:gd name="T48" fmla="*/ 1303 w 1614"/>
                <a:gd name="T49" fmla="*/ 228 h 253"/>
                <a:gd name="T50" fmla="*/ 1233 w 1614"/>
                <a:gd name="T51" fmla="*/ 235 h 253"/>
                <a:gd name="T52" fmla="*/ 1158 w 1614"/>
                <a:gd name="T53" fmla="*/ 241 h 253"/>
                <a:gd name="T54" fmla="*/ 1080 w 1614"/>
                <a:gd name="T55" fmla="*/ 247 h 253"/>
                <a:gd name="T56" fmla="*/ 996 w 1614"/>
                <a:gd name="T57" fmla="*/ 250 h 253"/>
                <a:gd name="T58" fmla="*/ 908 w 1614"/>
                <a:gd name="T59" fmla="*/ 252 h 253"/>
                <a:gd name="T60" fmla="*/ 816 w 1614"/>
                <a:gd name="T61" fmla="*/ 253 h 253"/>
                <a:gd name="T62" fmla="*/ 725 w 1614"/>
                <a:gd name="T63" fmla="*/ 252 h 253"/>
                <a:gd name="T64" fmla="*/ 636 w 1614"/>
                <a:gd name="T65" fmla="*/ 250 h 253"/>
                <a:gd name="T66" fmla="*/ 552 w 1614"/>
                <a:gd name="T67" fmla="*/ 247 h 253"/>
                <a:gd name="T68" fmla="*/ 472 w 1614"/>
                <a:gd name="T69" fmla="*/ 241 h 253"/>
                <a:gd name="T70" fmla="*/ 397 w 1614"/>
                <a:gd name="T71" fmla="*/ 235 h 253"/>
                <a:gd name="T72" fmla="*/ 326 w 1614"/>
                <a:gd name="T73" fmla="*/ 228 h 253"/>
                <a:gd name="T74" fmla="*/ 262 w 1614"/>
                <a:gd name="T75" fmla="*/ 219 h 253"/>
                <a:gd name="T76" fmla="*/ 205 w 1614"/>
                <a:gd name="T77" fmla="*/ 210 h 253"/>
                <a:gd name="T78" fmla="*/ 153 w 1614"/>
                <a:gd name="T79" fmla="*/ 201 h 253"/>
                <a:gd name="T80" fmla="*/ 108 w 1614"/>
                <a:gd name="T81" fmla="*/ 189 h 253"/>
                <a:gd name="T82" fmla="*/ 71 w 1614"/>
                <a:gd name="T83" fmla="*/ 177 h 253"/>
                <a:gd name="T84" fmla="*/ 41 w 1614"/>
                <a:gd name="T85" fmla="*/ 165 h 253"/>
                <a:gd name="T86" fmla="*/ 19 w 1614"/>
                <a:gd name="T87" fmla="*/ 152 h 253"/>
                <a:gd name="T88" fmla="*/ 4 w 1614"/>
                <a:gd name="T89" fmla="*/ 139 h 253"/>
                <a:gd name="T90" fmla="*/ 0 w 1614"/>
                <a:gd name="T91" fmla="*/ 126 h 253"/>
                <a:gd name="T92" fmla="*/ 4 w 1614"/>
                <a:gd name="T93" fmla="*/ 113 h 253"/>
                <a:gd name="T94" fmla="*/ 17 w 1614"/>
                <a:gd name="T95" fmla="*/ 99 h 253"/>
                <a:gd name="T96" fmla="*/ 41 w 1614"/>
                <a:gd name="T97" fmla="*/ 86 h 253"/>
                <a:gd name="T98" fmla="*/ 72 w 1614"/>
                <a:gd name="T99" fmla="*/ 74 h 253"/>
                <a:gd name="T100" fmla="*/ 110 w 1614"/>
                <a:gd name="T101" fmla="*/ 62 h 253"/>
                <a:gd name="T102" fmla="*/ 156 w 1614"/>
                <a:gd name="T103" fmla="*/ 51 h 253"/>
                <a:gd name="T104" fmla="*/ 210 w 1614"/>
                <a:gd name="T105" fmla="*/ 41 h 253"/>
                <a:gd name="T106" fmla="*/ 267 w 1614"/>
                <a:gd name="T107" fmla="*/ 32 h 253"/>
                <a:gd name="T108" fmla="*/ 332 w 1614"/>
                <a:gd name="T109" fmla="*/ 24 h 253"/>
                <a:gd name="T110" fmla="*/ 401 w 1614"/>
                <a:gd name="T111" fmla="*/ 17 h 253"/>
                <a:gd name="T112" fmla="*/ 474 w 1614"/>
                <a:gd name="T113" fmla="*/ 12 h 253"/>
                <a:gd name="T114" fmla="*/ 550 w 1614"/>
                <a:gd name="T115" fmla="*/ 7 h 253"/>
                <a:gd name="T116" fmla="*/ 632 w 1614"/>
                <a:gd name="T117" fmla="*/ 3 h 253"/>
                <a:gd name="T118" fmla="*/ 714 w 1614"/>
                <a:gd name="T119" fmla="*/ 2 h 253"/>
                <a:gd name="T120" fmla="*/ 798 w 1614"/>
                <a:gd name="T1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4" h="253">
                  <a:moveTo>
                    <a:pt x="798" y="0"/>
                  </a:moveTo>
                  <a:lnTo>
                    <a:pt x="883" y="2"/>
                  </a:lnTo>
                  <a:lnTo>
                    <a:pt x="966" y="3"/>
                  </a:lnTo>
                  <a:lnTo>
                    <a:pt x="1046" y="7"/>
                  </a:lnTo>
                  <a:lnTo>
                    <a:pt x="1123" y="12"/>
                  </a:lnTo>
                  <a:lnTo>
                    <a:pt x="1198" y="17"/>
                  </a:lnTo>
                  <a:lnTo>
                    <a:pt x="1267" y="24"/>
                  </a:lnTo>
                  <a:lnTo>
                    <a:pt x="1333" y="32"/>
                  </a:lnTo>
                  <a:lnTo>
                    <a:pt x="1393" y="41"/>
                  </a:lnTo>
                  <a:lnTo>
                    <a:pt x="1447" y="51"/>
                  </a:lnTo>
                  <a:lnTo>
                    <a:pt x="1495" y="62"/>
                  </a:lnTo>
                  <a:lnTo>
                    <a:pt x="1535" y="74"/>
                  </a:lnTo>
                  <a:lnTo>
                    <a:pt x="1569" y="86"/>
                  </a:lnTo>
                  <a:lnTo>
                    <a:pt x="1592" y="99"/>
                  </a:lnTo>
                  <a:lnTo>
                    <a:pt x="1608" y="113"/>
                  </a:lnTo>
                  <a:lnTo>
                    <a:pt x="1614" y="126"/>
                  </a:lnTo>
                  <a:lnTo>
                    <a:pt x="1612" y="139"/>
                  </a:lnTo>
                  <a:lnTo>
                    <a:pt x="1600" y="152"/>
                  </a:lnTo>
                  <a:lnTo>
                    <a:pt x="1579" y="165"/>
                  </a:lnTo>
                  <a:lnTo>
                    <a:pt x="1552" y="177"/>
                  </a:lnTo>
                  <a:lnTo>
                    <a:pt x="1515" y="189"/>
                  </a:lnTo>
                  <a:lnTo>
                    <a:pt x="1472" y="201"/>
                  </a:lnTo>
                  <a:lnTo>
                    <a:pt x="1422" y="210"/>
                  </a:lnTo>
                  <a:lnTo>
                    <a:pt x="1366" y="219"/>
                  </a:lnTo>
                  <a:lnTo>
                    <a:pt x="1303" y="228"/>
                  </a:lnTo>
                  <a:lnTo>
                    <a:pt x="1233" y="235"/>
                  </a:lnTo>
                  <a:lnTo>
                    <a:pt x="1158" y="241"/>
                  </a:lnTo>
                  <a:lnTo>
                    <a:pt x="1080" y="247"/>
                  </a:lnTo>
                  <a:lnTo>
                    <a:pt x="996" y="250"/>
                  </a:lnTo>
                  <a:lnTo>
                    <a:pt x="908" y="252"/>
                  </a:lnTo>
                  <a:lnTo>
                    <a:pt x="816" y="253"/>
                  </a:lnTo>
                  <a:lnTo>
                    <a:pt x="725" y="252"/>
                  </a:lnTo>
                  <a:lnTo>
                    <a:pt x="636" y="250"/>
                  </a:lnTo>
                  <a:lnTo>
                    <a:pt x="552" y="247"/>
                  </a:lnTo>
                  <a:lnTo>
                    <a:pt x="472" y="241"/>
                  </a:lnTo>
                  <a:lnTo>
                    <a:pt x="397" y="235"/>
                  </a:lnTo>
                  <a:lnTo>
                    <a:pt x="326" y="228"/>
                  </a:lnTo>
                  <a:lnTo>
                    <a:pt x="262" y="219"/>
                  </a:lnTo>
                  <a:lnTo>
                    <a:pt x="205" y="210"/>
                  </a:lnTo>
                  <a:lnTo>
                    <a:pt x="153" y="201"/>
                  </a:lnTo>
                  <a:lnTo>
                    <a:pt x="108" y="189"/>
                  </a:lnTo>
                  <a:lnTo>
                    <a:pt x="71" y="177"/>
                  </a:lnTo>
                  <a:lnTo>
                    <a:pt x="41" y="165"/>
                  </a:lnTo>
                  <a:lnTo>
                    <a:pt x="19" y="152"/>
                  </a:lnTo>
                  <a:lnTo>
                    <a:pt x="4" y="139"/>
                  </a:lnTo>
                  <a:lnTo>
                    <a:pt x="0" y="126"/>
                  </a:lnTo>
                  <a:lnTo>
                    <a:pt x="4" y="113"/>
                  </a:lnTo>
                  <a:lnTo>
                    <a:pt x="17" y="99"/>
                  </a:lnTo>
                  <a:lnTo>
                    <a:pt x="41" y="86"/>
                  </a:lnTo>
                  <a:lnTo>
                    <a:pt x="72" y="74"/>
                  </a:lnTo>
                  <a:lnTo>
                    <a:pt x="110" y="62"/>
                  </a:lnTo>
                  <a:lnTo>
                    <a:pt x="156" y="51"/>
                  </a:lnTo>
                  <a:lnTo>
                    <a:pt x="210" y="41"/>
                  </a:lnTo>
                  <a:lnTo>
                    <a:pt x="267" y="32"/>
                  </a:lnTo>
                  <a:lnTo>
                    <a:pt x="332" y="24"/>
                  </a:lnTo>
                  <a:lnTo>
                    <a:pt x="401" y="17"/>
                  </a:lnTo>
                  <a:lnTo>
                    <a:pt x="474" y="12"/>
                  </a:lnTo>
                  <a:lnTo>
                    <a:pt x="550" y="7"/>
                  </a:lnTo>
                  <a:lnTo>
                    <a:pt x="632" y="3"/>
                  </a:lnTo>
                  <a:lnTo>
                    <a:pt x="714" y="2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CB1122"/>
            </a:solidFill>
            <a:ln w="0">
              <a:solidFill>
                <a:srgbClr val="CB11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5132388" y="5183868"/>
              <a:ext cx="1928813" cy="174625"/>
            </a:xfrm>
            <a:custGeom>
              <a:avLst/>
              <a:gdLst>
                <a:gd name="T0" fmla="*/ 602 w 1215"/>
                <a:gd name="T1" fmla="*/ 0 h 110"/>
                <a:gd name="T2" fmla="*/ 674 w 1215"/>
                <a:gd name="T3" fmla="*/ 0 h 110"/>
                <a:gd name="T4" fmla="*/ 745 w 1215"/>
                <a:gd name="T5" fmla="*/ 1 h 110"/>
                <a:gd name="T6" fmla="*/ 813 w 1215"/>
                <a:gd name="T7" fmla="*/ 4 h 110"/>
                <a:gd name="T8" fmla="*/ 877 w 1215"/>
                <a:gd name="T9" fmla="*/ 5 h 110"/>
                <a:gd name="T10" fmla="*/ 939 w 1215"/>
                <a:gd name="T11" fmla="*/ 9 h 110"/>
                <a:gd name="T12" fmla="*/ 995 w 1215"/>
                <a:gd name="T13" fmla="*/ 13 h 110"/>
                <a:gd name="T14" fmla="*/ 1046 w 1215"/>
                <a:gd name="T15" fmla="*/ 17 h 110"/>
                <a:gd name="T16" fmla="*/ 1092 w 1215"/>
                <a:gd name="T17" fmla="*/ 22 h 110"/>
                <a:gd name="T18" fmla="*/ 1131 w 1215"/>
                <a:gd name="T19" fmla="*/ 28 h 110"/>
                <a:gd name="T20" fmla="*/ 1164 w 1215"/>
                <a:gd name="T21" fmla="*/ 33 h 110"/>
                <a:gd name="T22" fmla="*/ 1189 w 1215"/>
                <a:gd name="T23" fmla="*/ 39 h 110"/>
                <a:gd name="T24" fmla="*/ 1206 w 1215"/>
                <a:gd name="T25" fmla="*/ 46 h 110"/>
                <a:gd name="T26" fmla="*/ 1215 w 1215"/>
                <a:gd name="T27" fmla="*/ 52 h 110"/>
                <a:gd name="T28" fmla="*/ 1215 w 1215"/>
                <a:gd name="T29" fmla="*/ 59 h 110"/>
                <a:gd name="T30" fmla="*/ 1205 w 1215"/>
                <a:gd name="T31" fmla="*/ 66 h 110"/>
                <a:gd name="T32" fmla="*/ 1186 w 1215"/>
                <a:gd name="T33" fmla="*/ 72 h 110"/>
                <a:gd name="T34" fmla="*/ 1159 w 1215"/>
                <a:gd name="T35" fmla="*/ 79 h 110"/>
                <a:gd name="T36" fmla="*/ 1123 w 1215"/>
                <a:gd name="T37" fmla="*/ 85 h 110"/>
                <a:gd name="T38" fmla="*/ 1080 w 1215"/>
                <a:gd name="T39" fmla="*/ 90 h 110"/>
                <a:gd name="T40" fmla="*/ 1029 w 1215"/>
                <a:gd name="T41" fmla="*/ 96 h 110"/>
                <a:gd name="T42" fmla="*/ 973 w 1215"/>
                <a:gd name="T43" fmla="*/ 100 h 110"/>
                <a:gd name="T44" fmla="*/ 911 w 1215"/>
                <a:gd name="T45" fmla="*/ 104 h 110"/>
                <a:gd name="T46" fmla="*/ 843 w 1215"/>
                <a:gd name="T47" fmla="*/ 106 h 110"/>
                <a:gd name="T48" fmla="*/ 771 w 1215"/>
                <a:gd name="T49" fmla="*/ 107 h 110"/>
                <a:gd name="T50" fmla="*/ 695 w 1215"/>
                <a:gd name="T51" fmla="*/ 109 h 110"/>
                <a:gd name="T52" fmla="*/ 615 w 1215"/>
                <a:gd name="T53" fmla="*/ 110 h 110"/>
                <a:gd name="T54" fmla="*/ 535 w 1215"/>
                <a:gd name="T55" fmla="*/ 109 h 110"/>
                <a:gd name="T56" fmla="*/ 459 w 1215"/>
                <a:gd name="T57" fmla="*/ 107 h 110"/>
                <a:gd name="T58" fmla="*/ 386 w 1215"/>
                <a:gd name="T59" fmla="*/ 106 h 110"/>
                <a:gd name="T60" fmla="*/ 317 w 1215"/>
                <a:gd name="T61" fmla="*/ 104 h 110"/>
                <a:gd name="T62" fmla="*/ 255 w 1215"/>
                <a:gd name="T63" fmla="*/ 100 h 110"/>
                <a:gd name="T64" fmla="*/ 197 w 1215"/>
                <a:gd name="T65" fmla="*/ 96 h 110"/>
                <a:gd name="T66" fmla="*/ 146 w 1215"/>
                <a:gd name="T67" fmla="*/ 90 h 110"/>
                <a:gd name="T68" fmla="*/ 101 w 1215"/>
                <a:gd name="T69" fmla="*/ 85 h 110"/>
                <a:gd name="T70" fmla="*/ 65 w 1215"/>
                <a:gd name="T71" fmla="*/ 79 h 110"/>
                <a:gd name="T72" fmla="*/ 34 w 1215"/>
                <a:gd name="T73" fmla="*/ 72 h 110"/>
                <a:gd name="T74" fmla="*/ 15 w 1215"/>
                <a:gd name="T75" fmla="*/ 66 h 110"/>
                <a:gd name="T76" fmla="*/ 3 w 1215"/>
                <a:gd name="T77" fmla="*/ 59 h 110"/>
                <a:gd name="T78" fmla="*/ 0 w 1215"/>
                <a:gd name="T79" fmla="*/ 52 h 110"/>
                <a:gd name="T80" fmla="*/ 8 w 1215"/>
                <a:gd name="T81" fmla="*/ 46 h 110"/>
                <a:gd name="T82" fmla="*/ 24 w 1215"/>
                <a:gd name="T83" fmla="*/ 39 h 110"/>
                <a:gd name="T84" fmla="*/ 47 w 1215"/>
                <a:gd name="T85" fmla="*/ 33 h 110"/>
                <a:gd name="T86" fmla="*/ 79 w 1215"/>
                <a:gd name="T87" fmla="*/ 28 h 110"/>
                <a:gd name="T88" fmla="*/ 117 w 1215"/>
                <a:gd name="T89" fmla="*/ 22 h 110"/>
                <a:gd name="T90" fmla="*/ 161 w 1215"/>
                <a:gd name="T91" fmla="*/ 17 h 110"/>
                <a:gd name="T92" fmla="*/ 211 w 1215"/>
                <a:gd name="T93" fmla="*/ 13 h 110"/>
                <a:gd name="T94" fmla="*/ 266 w 1215"/>
                <a:gd name="T95" fmla="*/ 9 h 110"/>
                <a:gd name="T96" fmla="*/ 327 w 1215"/>
                <a:gd name="T97" fmla="*/ 5 h 110"/>
                <a:gd name="T98" fmla="*/ 391 w 1215"/>
                <a:gd name="T99" fmla="*/ 4 h 110"/>
                <a:gd name="T100" fmla="*/ 459 w 1215"/>
                <a:gd name="T101" fmla="*/ 1 h 110"/>
                <a:gd name="T102" fmla="*/ 528 w 1215"/>
                <a:gd name="T103" fmla="*/ 0 h 110"/>
                <a:gd name="T104" fmla="*/ 602 w 1215"/>
                <a:gd name="T10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10">
                  <a:moveTo>
                    <a:pt x="602" y="0"/>
                  </a:moveTo>
                  <a:lnTo>
                    <a:pt x="674" y="0"/>
                  </a:lnTo>
                  <a:lnTo>
                    <a:pt x="745" y="1"/>
                  </a:lnTo>
                  <a:lnTo>
                    <a:pt x="813" y="4"/>
                  </a:lnTo>
                  <a:lnTo>
                    <a:pt x="877" y="5"/>
                  </a:lnTo>
                  <a:lnTo>
                    <a:pt x="939" y="9"/>
                  </a:lnTo>
                  <a:lnTo>
                    <a:pt x="995" y="13"/>
                  </a:lnTo>
                  <a:lnTo>
                    <a:pt x="1046" y="17"/>
                  </a:lnTo>
                  <a:lnTo>
                    <a:pt x="1092" y="22"/>
                  </a:lnTo>
                  <a:lnTo>
                    <a:pt x="1131" y="28"/>
                  </a:lnTo>
                  <a:lnTo>
                    <a:pt x="1164" y="33"/>
                  </a:lnTo>
                  <a:lnTo>
                    <a:pt x="1189" y="39"/>
                  </a:lnTo>
                  <a:lnTo>
                    <a:pt x="1206" y="46"/>
                  </a:lnTo>
                  <a:lnTo>
                    <a:pt x="1215" y="52"/>
                  </a:lnTo>
                  <a:lnTo>
                    <a:pt x="1215" y="59"/>
                  </a:lnTo>
                  <a:lnTo>
                    <a:pt x="1205" y="66"/>
                  </a:lnTo>
                  <a:lnTo>
                    <a:pt x="1186" y="72"/>
                  </a:lnTo>
                  <a:lnTo>
                    <a:pt x="1159" y="79"/>
                  </a:lnTo>
                  <a:lnTo>
                    <a:pt x="1123" y="85"/>
                  </a:lnTo>
                  <a:lnTo>
                    <a:pt x="1080" y="90"/>
                  </a:lnTo>
                  <a:lnTo>
                    <a:pt x="1029" y="96"/>
                  </a:lnTo>
                  <a:lnTo>
                    <a:pt x="973" y="100"/>
                  </a:lnTo>
                  <a:lnTo>
                    <a:pt x="911" y="104"/>
                  </a:lnTo>
                  <a:lnTo>
                    <a:pt x="843" y="106"/>
                  </a:lnTo>
                  <a:lnTo>
                    <a:pt x="771" y="107"/>
                  </a:lnTo>
                  <a:lnTo>
                    <a:pt x="695" y="109"/>
                  </a:lnTo>
                  <a:lnTo>
                    <a:pt x="615" y="110"/>
                  </a:lnTo>
                  <a:lnTo>
                    <a:pt x="535" y="109"/>
                  </a:lnTo>
                  <a:lnTo>
                    <a:pt x="459" y="107"/>
                  </a:lnTo>
                  <a:lnTo>
                    <a:pt x="386" y="106"/>
                  </a:lnTo>
                  <a:lnTo>
                    <a:pt x="317" y="104"/>
                  </a:lnTo>
                  <a:lnTo>
                    <a:pt x="255" y="100"/>
                  </a:lnTo>
                  <a:lnTo>
                    <a:pt x="197" y="96"/>
                  </a:lnTo>
                  <a:lnTo>
                    <a:pt x="146" y="90"/>
                  </a:lnTo>
                  <a:lnTo>
                    <a:pt x="101" y="85"/>
                  </a:lnTo>
                  <a:lnTo>
                    <a:pt x="65" y="79"/>
                  </a:lnTo>
                  <a:lnTo>
                    <a:pt x="34" y="72"/>
                  </a:lnTo>
                  <a:lnTo>
                    <a:pt x="15" y="66"/>
                  </a:lnTo>
                  <a:lnTo>
                    <a:pt x="3" y="59"/>
                  </a:lnTo>
                  <a:lnTo>
                    <a:pt x="0" y="52"/>
                  </a:lnTo>
                  <a:lnTo>
                    <a:pt x="8" y="46"/>
                  </a:lnTo>
                  <a:lnTo>
                    <a:pt x="24" y="39"/>
                  </a:lnTo>
                  <a:lnTo>
                    <a:pt x="47" y="33"/>
                  </a:lnTo>
                  <a:lnTo>
                    <a:pt x="79" y="28"/>
                  </a:lnTo>
                  <a:lnTo>
                    <a:pt x="117" y="22"/>
                  </a:lnTo>
                  <a:lnTo>
                    <a:pt x="161" y="17"/>
                  </a:lnTo>
                  <a:lnTo>
                    <a:pt x="211" y="13"/>
                  </a:lnTo>
                  <a:lnTo>
                    <a:pt x="266" y="9"/>
                  </a:lnTo>
                  <a:lnTo>
                    <a:pt x="327" y="5"/>
                  </a:lnTo>
                  <a:lnTo>
                    <a:pt x="391" y="4"/>
                  </a:lnTo>
                  <a:lnTo>
                    <a:pt x="459" y="1"/>
                  </a:lnTo>
                  <a:lnTo>
                    <a:pt x="528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5662613" y="5229906"/>
              <a:ext cx="866775" cy="79375"/>
            </a:xfrm>
            <a:custGeom>
              <a:avLst/>
              <a:gdLst>
                <a:gd name="T0" fmla="*/ 270 w 546"/>
                <a:gd name="T1" fmla="*/ 0 h 50"/>
                <a:gd name="T2" fmla="*/ 318 w 546"/>
                <a:gd name="T3" fmla="*/ 0 h 50"/>
                <a:gd name="T4" fmla="*/ 363 w 546"/>
                <a:gd name="T5" fmla="*/ 1 h 50"/>
                <a:gd name="T6" fmla="*/ 405 w 546"/>
                <a:gd name="T7" fmla="*/ 4 h 50"/>
                <a:gd name="T8" fmla="*/ 443 w 546"/>
                <a:gd name="T9" fmla="*/ 5 h 50"/>
                <a:gd name="T10" fmla="*/ 477 w 546"/>
                <a:gd name="T11" fmla="*/ 9 h 50"/>
                <a:gd name="T12" fmla="*/ 505 w 546"/>
                <a:gd name="T13" fmla="*/ 12 h 50"/>
                <a:gd name="T14" fmla="*/ 526 w 546"/>
                <a:gd name="T15" fmla="*/ 16 h 50"/>
                <a:gd name="T16" fmla="*/ 540 w 546"/>
                <a:gd name="T17" fmla="*/ 20 h 50"/>
                <a:gd name="T18" fmla="*/ 546 w 546"/>
                <a:gd name="T19" fmla="*/ 25 h 50"/>
                <a:gd name="T20" fmla="*/ 543 w 546"/>
                <a:gd name="T21" fmla="*/ 29 h 50"/>
                <a:gd name="T22" fmla="*/ 531 w 546"/>
                <a:gd name="T23" fmla="*/ 33 h 50"/>
                <a:gd name="T24" fmla="*/ 513 w 546"/>
                <a:gd name="T25" fmla="*/ 37 h 50"/>
                <a:gd name="T26" fmla="*/ 487 w 546"/>
                <a:gd name="T27" fmla="*/ 40 h 50"/>
                <a:gd name="T28" fmla="*/ 454 w 546"/>
                <a:gd name="T29" fmla="*/ 43 h 50"/>
                <a:gd name="T30" fmla="*/ 416 w 546"/>
                <a:gd name="T31" fmla="*/ 46 h 50"/>
                <a:gd name="T32" fmla="*/ 373 w 546"/>
                <a:gd name="T33" fmla="*/ 48 h 50"/>
                <a:gd name="T34" fmla="*/ 325 w 546"/>
                <a:gd name="T35" fmla="*/ 48 h 50"/>
                <a:gd name="T36" fmla="*/ 276 w 546"/>
                <a:gd name="T37" fmla="*/ 50 h 50"/>
                <a:gd name="T38" fmla="*/ 226 w 546"/>
                <a:gd name="T39" fmla="*/ 48 h 50"/>
                <a:gd name="T40" fmla="*/ 179 w 546"/>
                <a:gd name="T41" fmla="*/ 48 h 50"/>
                <a:gd name="T42" fmla="*/ 135 w 546"/>
                <a:gd name="T43" fmla="*/ 46 h 50"/>
                <a:gd name="T44" fmla="*/ 97 w 546"/>
                <a:gd name="T45" fmla="*/ 43 h 50"/>
                <a:gd name="T46" fmla="*/ 63 w 546"/>
                <a:gd name="T47" fmla="*/ 40 h 50"/>
                <a:gd name="T48" fmla="*/ 37 w 546"/>
                <a:gd name="T49" fmla="*/ 37 h 50"/>
                <a:gd name="T50" fmla="*/ 16 w 546"/>
                <a:gd name="T51" fmla="*/ 33 h 50"/>
                <a:gd name="T52" fmla="*/ 4 w 546"/>
                <a:gd name="T53" fmla="*/ 29 h 50"/>
                <a:gd name="T54" fmla="*/ 0 w 546"/>
                <a:gd name="T55" fmla="*/ 25 h 50"/>
                <a:gd name="T56" fmla="*/ 6 w 546"/>
                <a:gd name="T57" fmla="*/ 20 h 50"/>
                <a:gd name="T58" fmla="*/ 17 w 546"/>
                <a:gd name="T59" fmla="*/ 16 h 50"/>
                <a:gd name="T60" fmla="*/ 38 w 546"/>
                <a:gd name="T61" fmla="*/ 12 h 50"/>
                <a:gd name="T62" fmla="*/ 65 w 546"/>
                <a:gd name="T63" fmla="*/ 9 h 50"/>
                <a:gd name="T64" fmla="*/ 97 w 546"/>
                <a:gd name="T65" fmla="*/ 5 h 50"/>
                <a:gd name="T66" fmla="*/ 135 w 546"/>
                <a:gd name="T67" fmla="*/ 4 h 50"/>
                <a:gd name="T68" fmla="*/ 176 w 546"/>
                <a:gd name="T69" fmla="*/ 1 h 50"/>
                <a:gd name="T70" fmla="*/ 222 w 546"/>
                <a:gd name="T71" fmla="*/ 0 h 50"/>
                <a:gd name="T72" fmla="*/ 270 w 546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6" h="50">
                  <a:moveTo>
                    <a:pt x="270" y="0"/>
                  </a:moveTo>
                  <a:lnTo>
                    <a:pt x="318" y="0"/>
                  </a:lnTo>
                  <a:lnTo>
                    <a:pt x="363" y="1"/>
                  </a:lnTo>
                  <a:lnTo>
                    <a:pt x="405" y="4"/>
                  </a:lnTo>
                  <a:lnTo>
                    <a:pt x="443" y="5"/>
                  </a:lnTo>
                  <a:lnTo>
                    <a:pt x="477" y="9"/>
                  </a:lnTo>
                  <a:lnTo>
                    <a:pt x="505" y="12"/>
                  </a:lnTo>
                  <a:lnTo>
                    <a:pt x="526" y="16"/>
                  </a:lnTo>
                  <a:lnTo>
                    <a:pt x="540" y="20"/>
                  </a:lnTo>
                  <a:lnTo>
                    <a:pt x="546" y="25"/>
                  </a:lnTo>
                  <a:lnTo>
                    <a:pt x="543" y="29"/>
                  </a:lnTo>
                  <a:lnTo>
                    <a:pt x="531" y="33"/>
                  </a:lnTo>
                  <a:lnTo>
                    <a:pt x="513" y="37"/>
                  </a:lnTo>
                  <a:lnTo>
                    <a:pt x="487" y="40"/>
                  </a:lnTo>
                  <a:lnTo>
                    <a:pt x="454" y="43"/>
                  </a:lnTo>
                  <a:lnTo>
                    <a:pt x="416" y="46"/>
                  </a:lnTo>
                  <a:lnTo>
                    <a:pt x="373" y="48"/>
                  </a:lnTo>
                  <a:lnTo>
                    <a:pt x="325" y="48"/>
                  </a:lnTo>
                  <a:lnTo>
                    <a:pt x="276" y="50"/>
                  </a:lnTo>
                  <a:lnTo>
                    <a:pt x="226" y="48"/>
                  </a:lnTo>
                  <a:lnTo>
                    <a:pt x="179" y="48"/>
                  </a:lnTo>
                  <a:lnTo>
                    <a:pt x="135" y="46"/>
                  </a:lnTo>
                  <a:lnTo>
                    <a:pt x="97" y="43"/>
                  </a:lnTo>
                  <a:lnTo>
                    <a:pt x="63" y="40"/>
                  </a:lnTo>
                  <a:lnTo>
                    <a:pt x="37" y="37"/>
                  </a:lnTo>
                  <a:lnTo>
                    <a:pt x="16" y="33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7" y="16"/>
                  </a:lnTo>
                  <a:lnTo>
                    <a:pt x="38" y="12"/>
                  </a:lnTo>
                  <a:lnTo>
                    <a:pt x="65" y="9"/>
                  </a:lnTo>
                  <a:lnTo>
                    <a:pt x="97" y="5"/>
                  </a:lnTo>
                  <a:lnTo>
                    <a:pt x="135" y="4"/>
                  </a:lnTo>
                  <a:lnTo>
                    <a:pt x="176" y="1"/>
                  </a:lnTo>
                  <a:lnTo>
                    <a:pt x="222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CB1122"/>
            </a:solidFill>
            <a:ln w="0">
              <a:solidFill>
                <a:srgbClr val="CB11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3" name="Rectangle 41"/>
            <p:cNvSpPr>
              <a:spLocks noChangeArrowheads="1"/>
            </p:cNvSpPr>
            <p:nvPr/>
          </p:nvSpPr>
          <p:spPr bwMode="auto">
            <a:xfrm>
              <a:off x="6027738" y="2559731"/>
              <a:ext cx="153988" cy="23891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6178551" y="2286681"/>
              <a:ext cx="306388" cy="744538"/>
            </a:xfrm>
            <a:custGeom>
              <a:avLst/>
              <a:gdLst>
                <a:gd name="T0" fmla="*/ 192 w 193"/>
                <a:gd name="T1" fmla="*/ 0 h 469"/>
                <a:gd name="T2" fmla="*/ 193 w 193"/>
                <a:gd name="T3" fmla="*/ 325 h 469"/>
                <a:gd name="T4" fmla="*/ 0 w 193"/>
                <a:gd name="T5" fmla="*/ 469 h 469"/>
                <a:gd name="T6" fmla="*/ 2 w 193"/>
                <a:gd name="T7" fmla="*/ 173 h 469"/>
                <a:gd name="T8" fmla="*/ 192 w 193"/>
                <a:gd name="T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469">
                  <a:moveTo>
                    <a:pt x="192" y="0"/>
                  </a:moveTo>
                  <a:lnTo>
                    <a:pt x="193" y="325"/>
                  </a:lnTo>
                  <a:lnTo>
                    <a:pt x="0" y="469"/>
                  </a:lnTo>
                  <a:lnTo>
                    <a:pt x="2" y="1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5711826" y="2286681"/>
              <a:ext cx="315913" cy="744538"/>
            </a:xfrm>
            <a:custGeom>
              <a:avLst/>
              <a:gdLst>
                <a:gd name="T0" fmla="*/ 0 w 199"/>
                <a:gd name="T1" fmla="*/ 0 h 469"/>
                <a:gd name="T2" fmla="*/ 199 w 199"/>
                <a:gd name="T3" fmla="*/ 172 h 469"/>
                <a:gd name="T4" fmla="*/ 199 w 199"/>
                <a:gd name="T5" fmla="*/ 469 h 469"/>
                <a:gd name="T6" fmla="*/ 5 w 199"/>
                <a:gd name="T7" fmla="*/ 324 h 469"/>
                <a:gd name="T8" fmla="*/ 0 w 199"/>
                <a:gd name="T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69">
                  <a:moveTo>
                    <a:pt x="0" y="0"/>
                  </a:moveTo>
                  <a:lnTo>
                    <a:pt x="199" y="172"/>
                  </a:lnTo>
                  <a:lnTo>
                    <a:pt x="199" y="469"/>
                  </a:lnTo>
                  <a:lnTo>
                    <a:pt x="5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" name="Freeform 44"/>
            <p:cNvSpPr>
              <a:spLocks/>
            </p:cNvSpPr>
            <p:nvPr/>
          </p:nvSpPr>
          <p:spPr bwMode="auto">
            <a:xfrm>
              <a:off x="6178551" y="2632756"/>
              <a:ext cx="306388" cy="257175"/>
            </a:xfrm>
            <a:custGeom>
              <a:avLst/>
              <a:gdLst>
                <a:gd name="T0" fmla="*/ 192 w 193"/>
                <a:gd name="T1" fmla="*/ 0 h 162"/>
                <a:gd name="T2" fmla="*/ 193 w 193"/>
                <a:gd name="T3" fmla="*/ 17 h 162"/>
                <a:gd name="T4" fmla="*/ 0 w 193"/>
                <a:gd name="T5" fmla="*/ 162 h 162"/>
                <a:gd name="T6" fmla="*/ 0 w 193"/>
                <a:gd name="T7" fmla="*/ 146 h 162"/>
                <a:gd name="T8" fmla="*/ 192 w 193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62">
                  <a:moveTo>
                    <a:pt x="192" y="0"/>
                  </a:moveTo>
                  <a:lnTo>
                    <a:pt x="193" y="17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6181726" y="2472418"/>
              <a:ext cx="301625" cy="255588"/>
            </a:xfrm>
            <a:custGeom>
              <a:avLst/>
              <a:gdLst>
                <a:gd name="T0" fmla="*/ 190 w 190"/>
                <a:gd name="T1" fmla="*/ 0 h 161"/>
                <a:gd name="T2" fmla="*/ 190 w 190"/>
                <a:gd name="T3" fmla="*/ 17 h 161"/>
                <a:gd name="T4" fmla="*/ 0 w 190"/>
                <a:gd name="T5" fmla="*/ 161 h 161"/>
                <a:gd name="T6" fmla="*/ 0 w 190"/>
                <a:gd name="T7" fmla="*/ 146 h 161"/>
                <a:gd name="T8" fmla="*/ 190 w 190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61">
                  <a:moveTo>
                    <a:pt x="190" y="0"/>
                  </a:moveTo>
                  <a:lnTo>
                    <a:pt x="190" y="17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5713413" y="2440668"/>
              <a:ext cx="314325" cy="280988"/>
            </a:xfrm>
            <a:custGeom>
              <a:avLst/>
              <a:gdLst>
                <a:gd name="T0" fmla="*/ 0 w 198"/>
                <a:gd name="T1" fmla="*/ 0 h 177"/>
                <a:gd name="T2" fmla="*/ 198 w 198"/>
                <a:gd name="T3" fmla="*/ 160 h 177"/>
                <a:gd name="T4" fmla="*/ 198 w 198"/>
                <a:gd name="T5" fmla="*/ 177 h 177"/>
                <a:gd name="T6" fmla="*/ 0 w 198"/>
                <a:gd name="T7" fmla="*/ 16 h 177"/>
                <a:gd name="T8" fmla="*/ 0 w 19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77">
                  <a:moveTo>
                    <a:pt x="0" y="0"/>
                  </a:moveTo>
                  <a:lnTo>
                    <a:pt x="198" y="160"/>
                  </a:lnTo>
                  <a:lnTo>
                    <a:pt x="198" y="177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auto">
            <a:xfrm>
              <a:off x="5718176" y="2626406"/>
              <a:ext cx="309563" cy="277813"/>
            </a:xfrm>
            <a:custGeom>
              <a:avLst/>
              <a:gdLst>
                <a:gd name="T0" fmla="*/ 0 w 195"/>
                <a:gd name="T1" fmla="*/ 0 h 175"/>
                <a:gd name="T2" fmla="*/ 195 w 195"/>
                <a:gd name="T3" fmla="*/ 158 h 175"/>
                <a:gd name="T4" fmla="*/ 195 w 195"/>
                <a:gd name="T5" fmla="*/ 175 h 175"/>
                <a:gd name="T6" fmla="*/ 0 w 195"/>
                <a:gd name="T7" fmla="*/ 15 h 175"/>
                <a:gd name="T8" fmla="*/ 0 w 195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75">
                  <a:moveTo>
                    <a:pt x="0" y="0"/>
                  </a:moveTo>
                  <a:lnTo>
                    <a:pt x="195" y="158"/>
                  </a:lnTo>
                  <a:lnTo>
                    <a:pt x="195" y="17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6096001" y="4706031"/>
              <a:ext cx="252413" cy="563563"/>
            </a:xfrm>
            <a:custGeom>
              <a:avLst/>
              <a:gdLst>
                <a:gd name="T0" fmla="*/ 159 w 159"/>
                <a:gd name="T1" fmla="*/ 0 h 355"/>
                <a:gd name="T2" fmla="*/ 1 w 159"/>
                <a:gd name="T3" fmla="*/ 355 h 355"/>
                <a:gd name="T4" fmla="*/ 0 w 159"/>
                <a:gd name="T5" fmla="*/ 39 h 355"/>
                <a:gd name="T6" fmla="*/ 159 w 159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355">
                  <a:moveTo>
                    <a:pt x="159" y="0"/>
                  </a:moveTo>
                  <a:lnTo>
                    <a:pt x="1" y="355"/>
                  </a:lnTo>
                  <a:lnTo>
                    <a:pt x="0" y="3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auto">
            <a:xfrm>
              <a:off x="5834063" y="4710793"/>
              <a:ext cx="263525" cy="558800"/>
            </a:xfrm>
            <a:custGeom>
              <a:avLst/>
              <a:gdLst>
                <a:gd name="T0" fmla="*/ 0 w 166"/>
                <a:gd name="T1" fmla="*/ 0 h 352"/>
                <a:gd name="T2" fmla="*/ 165 w 166"/>
                <a:gd name="T3" fmla="*/ 36 h 352"/>
                <a:gd name="T4" fmla="*/ 166 w 166"/>
                <a:gd name="T5" fmla="*/ 352 h 352"/>
                <a:gd name="T6" fmla="*/ 0 w 166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352">
                  <a:moveTo>
                    <a:pt x="0" y="0"/>
                  </a:moveTo>
                  <a:lnTo>
                    <a:pt x="165" y="36"/>
                  </a:lnTo>
                  <a:lnTo>
                    <a:pt x="16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6423026" y="3609068"/>
              <a:ext cx="1517650" cy="1516063"/>
            </a:xfrm>
            <a:custGeom>
              <a:avLst/>
              <a:gdLst>
                <a:gd name="T0" fmla="*/ 899 w 956"/>
                <a:gd name="T1" fmla="*/ 0 h 955"/>
                <a:gd name="T2" fmla="*/ 956 w 956"/>
                <a:gd name="T3" fmla="*/ 57 h 955"/>
                <a:gd name="T4" fmla="*/ 59 w 956"/>
                <a:gd name="T5" fmla="*/ 955 h 955"/>
                <a:gd name="T6" fmla="*/ 0 w 956"/>
                <a:gd name="T7" fmla="*/ 898 h 955"/>
                <a:gd name="T8" fmla="*/ 899 w 956"/>
                <a:gd name="T9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55">
                  <a:moveTo>
                    <a:pt x="899" y="0"/>
                  </a:moveTo>
                  <a:lnTo>
                    <a:pt x="956" y="57"/>
                  </a:lnTo>
                  <a:lnTo>
                    <a:pt x="59" y="955"/>
                  </a:lnTo>
                  <a:lnTo>
                    <a:pt x="0" y="898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7659688" y="3699556"/>
              <a:ext cx="623888" cy="327025"/>
            </a:xfrm>
            <a:custGeom>
              <a:avLst/>
              <a:gdLst>
                <a:gd name="T0" fmla="*/ 177 w 393"/>
                <a:gd name="T1" fmla="*/ 0 h 206"/>
                <a:gd name="T2" fmla="*/ 393 w 393"/>
                <a:gd name="T3" fmla="*/ 12 h 206"/>
                <a:gd name="T4" fmla="*/ 201 w 393"/>
                <a:gd name="T5" fmla="*/ 206 h 206"/>
                <a:gd name="T6" fmla="*/ 0 w 393"/>
                <a:gd name="T7" fmla="*/ 177 h 206"/>
                <a:gd name="T8" fmla="*/ 177 w 393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06">
                  <a:moveTo>
                    <a:pt x="177" y="0"/>
                  </a:moveTo>
                  <a:lnTo>
                    <a:pt x="393" y="12"/>
                  </a:lnTo>
                  <a:lnTo>
                    <a:pt x="201" y="206"/>
                  </a:lnTo>
                  <a:lnTo>
                    <a:pt x="0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7523163" y="3258231"/>
              <a:ext cx="327025" cy="631825"/>
            </a:xfrm>
            <a:custGeom>
              <a:avLst/>
              <a:gdLst>
                <a:gd name="T0" fmla="*/ 190 w 206"/>
                <a:gd name="T1" fmla="*/ 0 h 398"/>
                <a:gd name="T2" fmla="*/ 206 w 206"/>
                <a:gd name="T3" fmla="*/ 221 h 398"/>
                <a:gd name="T4" fmla="*/ 29 w 206"/>
                <a:gd name="T5" fmla="*/ 398 h 398"/>
                <a:gd name="T6" fmla="*/ 0 w 206"/>
                <a:gd name="T7" fmla="*/ 196 h 398"/>
                <a:gd name="T8" fmla="*/ 190 w 206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98">
                  <a:moveTo>
                    <a:pt x="190" y="0"/>
                  </a:moveTo>
                  <a:lnTo>
                    <a:pt x="206" y="221"/>
                  </a:lnTo>
                  <a:lnTo>
                    <a:pt x="29" y="398"/>
                  </a:lnTo>
                  <a:lnTo>
                    <a:pt x="0" y="19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" name="Freeform 53"/>
            <p:cNvSpPr>
              <a:spLocks/>
            </p:cNvSpPr>
            <p:nvPr/>
          </p:nvSpPr>
          <p:spPr bwMode="auto">
            <a:xfrm>
              <a:off x="7745413" y="3880531"/>
              <a:ext cx="334963" cy="58738"/>
            </a:xfrm>
            <a:custGeom>
              <a:avLst/>
              <a:gdLst>
                <a:gd name="T0" fmla="*/ 9 w 211"/>
                <a:gd name="T1" fmla="*/ 0 h 37"/>
                <a:gd name="T2" fmla="*/ 211 w 211"/>
                <a:gd name="T3" fmla="*/ 28 h 37"/>
                <a:gd name="T4" fmla="*/ 201 w 211"/>
                <a:gd name="T5" fmla="*/ 37 h 37"/>
                <a:gd name="T6" fmla="*/ 0 w 211"/>
                <a:gd name="T7" fmla="*/ 11 h 37"/>
                <a:gd name="T8" fmla="*/ 9 w 21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7">
                  <a:moveTo>
                    <a:pt x="9" y="0"/>
                  </a:moveTo>
                  <a:lnTo>
                    <a:pt x="211" y="28"/>
                  </a:lnTo>
                  <a:lnTo>
                    <a:pt x="201" y="37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" name="Freeform 54"/>
            <p:cNvSpPr>
              <a:spLocks/>
            </p:cNvSpPr>
            <p:nvPr/>
          </p:nvSpPr>
          <p:spPr bwMode="auto">
            <a:xfrm>
              <a:off x="7840663" y="3786868"/>
              <a:ext cx="333375" cy="58738"/>
            </a:xfrm>
            <a:custGeom>
              <a:avLst/>
              <a:gdLst>
                <a:gd name="T0" fmla="*/ 10 w 210"/>
                <a:gd name="T1" fmla="*/ 0 h 37"/>
                <a:gd name="T2" fmla="*/ 210 w 210"/>
                <a:gd name="T3" fmla="*/ 27 h 37"/>
                <a:gd name="T4" fmla="*/ 201 w 210"/>
                <a:gd name="T5" fmla="*/ 37 h 37"/>
                <a:gd name="T6" fmla="*/ 0 w 210"/>
                <a:gd name="T7" fmla="*/ 10 h 37"/>
                <a:gd name="T8" fmla="*/ 10 w 21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7">
                  <a:moveTo>
                    <a:pt x="10" y="0"/>
                  </a:moveTo>
                  <a:lnTo>
                    <a:pt x="210" y="27"/>
                  </a:lnTo>
                  <a:lnTo>
                    <a:pt x="201" y="37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7" name="Freeform 55"/>
            <p:cNvSpPr>
              <a:spLocks/>
            </p:cNvSpPr>
            <p:nvPr/>
          </p:nvSpPr>
          <p:spPr bwMode="auto">
            <a:xfrm>
              <a:off x="7718426" y="3350306"/>
              <a:ext cx="52388" cy="355600"/>
            </a:xfrm>
            <a:custGeom>
              <a:avLst/>
              <a:gdLst>
                <a:gd name="T0" fmla="*/ 11 w 33"/>
                <a:gd name="T1" fmla="*/ 0 h 224"/>
                <a:gd name="T2" fmla="*/ 33 w 33"/>
                <a:gd name="T3" fmla="*/ 214 h 224"/>
                <a:gd name="T4" fmla="*/ 22 w 33"/>
                <a:gd name="T5" fmla="*/ 224 h 224"/>
                <a:gd name="T6" fmla="*/ 0 w 33"/>
                <a:gd name="T7" fmla="*/ 11 h 224"/>
                <a:gd name="T8" fmla="*/ 11 w 3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4">
                  <a:moveTo>
                    <a:pt x="11" y="0"/>
                  </a:moveTo>
                  <a:lnTo>
                    <a:pt x="33" y="214"/>
                  </a:lnTo>
                  <a:lnTo>
                    <a:pt x="22" y="224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8" name="Freeform 56"/>
            <p:cNvSpPr>
              <a:spLocks/>
            </p:cNvSpPr>
            <p:nvPr/>
          </p:nvSpPr>
          <p:spPr bwMode="auto">
            <a:xfrm>
              <a:off x="7612063" y="3463018"/>
              <a:ext cx="47625" cy="350838"/>
            </a:xfrm>
            <a:custGeom>
              <a:avLst/>
              <a:gdLst>
                <a:gd name="T0" fmla="*/ 8 w 30"/>
                <a:gd name="T1" fmla="*/ 0 h 221"/>
                <a:gd name="T2" fmla="*/ 30 w 30"/>
                <a:gd name="T3" fmla="*/ 211 h 221"/>
                <a:gd name="T4" fmla="*/ 21 w 30"/>
                <a:gd name="T5" fmla="*/ 221 h 221"/>
                <a:gd name="T6" fmla="*/ 0 w 30"/>
                <a:gd name="T7" fmla="*/ 9 h 221"/>
                <a:gd name="T8" fmla="*/ 8 w 30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8" y="0"/>
                  </a:moveTo>
                  <a:lnTo>
                    <a:pt x="30" y="211"/>
                  </a:lnTo>
                  <a:lnTo>
                    <a:pt x="21" y="221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9" name="Freeform 57"/>
            <p:cNvSpPr>
              <a:spLocks/>
            </p:cNvSpPr>
            <p:nvPr/>
          </p:nvSpPr>
          <p:spPr bwMode="auto">
            <a:xfrm>
              <a:off x="6275388" y="4967968"/>
              <a:ext cx="484188" cy="301625"/>
            </a:xfrm>
            <a:custGeom>
              <a:avLst/>
              <a:gdLst>
                <a:gd name="T0" fmla="*/ 187 w 305"/>
                <a:gd name="T1" fmla="*/ 0 h 190"/>
                <a:gd name="T2" fmla="*/ 305 w 305"/>
                <a:gd name="T3" fmla="*/ 71 h 190"/>
                <a:gd name="T4" fmla="*/ 0 w 305"/>
                <a:gd name="T5" fmla="*/ 190 h 190"/>
                <a:gd name="T6" fmla="*/ 187 w 305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190">
                  <a:moveTo>
                    <a:pt x="187" y="0"/>
                  </a:moveTo>
                  <a:lnTo>
                    <a:pt x="305" y="71"/>
                  </a:lnTo>
                  <a:lnTo>
                    <a:pt x="0" y="19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0" name="Freeform 58"/>
            <p:cNvSpPr>
              <a:spLocks/>
            </p:cNvSpPr>
            <p:nvPr/>
          </p:nvSpPr>
          <p:spPr bwMode="auto">
            <a:xfrm>
              <a:off x="6275388" y="4777468"/>
              <a:ext cx="296863" cy="492125"/>
            </a:xfrm>
            <a:custGeom>
              <a:avLst/>
              <a:gdLst>
                <a:gd name="T0" fmla="*/ 111 w 187"/>
                <a:gd name="T1" fmla="*/ 0 h 310"/>
                <a:gd name="T2" fmla="*/ 187 w 187"/>
                <a:gd name="T3" fmla="*/ 120 h 310"/>
                <a:gd name="T4" fmla="*/ 0 w 187"/>
                <a:gd name="T5" fmla="*/ 310 h 310"/>
                <a:gd name="T6" fmla="*/ 111 w 187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310">
                  <a:moveTo>
                    <a:pt x="111" y="0"/>
                  </a:moveTo>
                  <a:lnTo>
                    <a:pt x="187" y="120"/>
                  </a:lnTo>
                  <a:lnTo>
                    <a:pt x="0" y="3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1" name="Freeform 59"/>
            <p:cNvSpPr>
              <a:spLocks/>
            </p:cNvSpPr>
            <p:nvPr/>
          </p:nvSpPr>
          <p:spPr bwMode="auto">
            <a:xfrm>
              <a:off x="4240213" y="3601131"/>
              <a:ext cx="1516063" cy="1516063"/>
            </a:xfrm>
            <a:custGeom>
              <a:avLst/>
              <a:gdLst>
                <a:gd name="T0" fmla="*/ 58 w 955"/>
                <a:gd name="T1" fmla="*/ 0 h 955"/>
                <a:gd name="T2" fmla="*/ 955 w 955"/>
                <a:gd name="T3" fmla="*/ 898 h 955"/>
                <a:gd name="T4" fmla="*/ 898 w 955"/>
                <a:gd name="T5" fmla="*/ 955 h 955"/>
                <a:gd name="T6" fmla="*/ 0 w 955"/>
                <a:gd name="T7" fmla="*/ 57 h 955"/>
                <a:gd name="T8" fmla="*/ 58 w 955"/>
                <a:gd name="T9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955">
                  <a:moveTo>
                    <a:pt x="58" y="0"/>
                  </a:moveTo>
                  <a:lnTo>
                    <a:pt x="955" y="898"/>
                  </a:lnTo>
                  <a:lnTo>
                    <a:pt x="898" y="955"/>
                  </a:lnTo>
                  <a:lnTo>
                    <a:pt x="0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2" name="Freeform 60"/>
            <p:cNvSpPr>
              <a:spLocks/>
            </p:cNvSpPr>
            <p:nvPr/>
          </p:nvSpPr>
          <p:spPr bwMode="auto">
            <a:xfrm>
              <a:off x="3897313" y="3691618"/>
              <a:ext cx="623888" cy="327025"/>
            </a:xfrm>
            <a:custGeom>
              <a:avLst/>
              <a:gdLst>
                <a:gd name="T0" fmla="*/ 215 w 393"/>
                <a:gd name="T1" fmla="*/ 0 h 206"/>
                <a:gd name="T2" fmla="*/ 393 w 393"/>
                <a:gd name="T3" fmla="*/ 177 h 206"/>
                <a:gd name="T4" fmla="*/ 193 w 393"/>
                <a:gd name="T5" fmla="*/ 206 h 206"/>
                <a:gd name="T6" fmla="*/ 0 w 393"/>
                <a:gd name="T7" fmla="*/ 12 h 206"/>
                <a:gd name="T8" fmla="*/ 215 w 393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06">
                  <a:moveTo>
                    <a:pt x="215" y="0"/>
                  </a:moveTo>
                  <a:lnTo>
                    <a:pt x="393" y="177"/>
                  </a:lnTo>
                  <a:lnTo>
                    <a:pt x="193" y="206"/>
                  </a:lnTo>
                  <a:lnTo>
                    <a:pt x="0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3" name="Freeform 61"/>
            <p:cNvSpPr>
              <a:spLocks/>
            </p:cNvSpPr>
            <p:nvPr/>
          </p:nvSpPr>
          <p:spPr bwMode="auto">
            <a:xfrm>
              <a:off x="4332288" y="3248706"/>
              <a:ext cx="323850" cy="631825"/>
            </a:xfrm>
            <a:custGeom>
              <a:avLst/>
              <a:gdLst>
                <a:gd name="T0" fmla="*/ 16 w 204"/>
                <a:gd name="T1" fmla="*/ 0 h 398"/>
                <a:gd name="T2" fmla="*/ 204 w 204"/>
                <a:gd name="T3" fmla="*/ 197 h 398"/>
                <a:gd name="T4" fmla="*/ 177 w 204"/>
                <a:gd name="T5" fmla="*/ 398 h 398"/>
                <a:gd name="T6" fmla="*/ 0 w 204"/>
                <a:gd name="T7" fmla="*/ 222 h 398"/>
                <a:gd name="T8" fmla="*/ 16 w 204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98">
                  <a:moveTo>
                    <a:pt x="16" y="0"/>
                  </a:moveTo>
                  <a:lnTo>
                    <a:pt x="204" y="197"/>
                  </a:lnTo>
                  <a:lnTo>
                    <a:pt x="177" y="398"/>
                  </a:lnTo>
                  <a:lnTo>
                    <a:pt x="0" y="2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4" name="Freeform 62"/>
            <p:cNvSpPr>
              <a:spLocks/>
            </p:cNvSpPr>
            <p:nvPr/>
          </p:nvSpPr>
          <p:spPr bwMode="auto">
            <a:xfrm>
              <a:off x="4100513" y="3872593"/>
              <a:ext cx="334963" cy="60325"/>
            </a:xfrm>
            <a:custGeom>
              <a:avLst/>
              <a:gdLst>
                <a:gd name="T0" fmla="*/ 202 w 211"/>
                <a:gd name="T1" fmla="*/ 0 h 38"/>
                <a:gd name="T2" fmla="*/ 211 w 211"/>
                <a:gd name="T3" fmla="*/ 11 h 38"/>
                <a:gd name="T4" fmla="*/ 11 w 211"/>
                <a:gd name="T5" fmla="*/ 38 h 38"/>
                <a:gd name="T6" fmla="*/ 0 w 211"/>
                <a:gd name="T7" fmla="*/ 28 h 38"/>
                <a:gd name="T8" fmla="*/ 202 w 2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8">
                  <a:moveTo>
                    <a:pt x="202" y="0"/>
                  </a:moveTo>
                  <a:lnTo>
                    <a:pt x="211" y="11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5" name="Freeform 63"/>
            <p:cNvSpPr>
              <a:spLocks/>
            </p:cNvSpPr>
            <p:nvPr/>
          </p:nvSpPr>
          <p:spPr bwMode="auto">
            <a:xfrm>
              <a:off x="4006851" y="3778931"/>
              <a:ext cx="333375" cy="58738"/>
            </a:xfrm>
            <a:custGeom>
              <a:avLst/>
              <a:gdLst>
                <a:gd name="T0" fmla="*/ 201 w 210"/>
                <a:gd name="T1" fmla="*/ 0 h 37"/>
                <a:gd name="T2" fmla="*/ 210 w 210"/>
                <a:gd name="T3" fmla="*/ 9 h 37"/>
                <a:gd name="T4" fmla="*/ 10 w 210"/>
                <a:gd name="T5" fmla="*/ 37 h 37"/>
                <a:gd name="T6" fmla="*/ 0 w 210"/>
                <a:gd name="T7" fmla="*/ 26 h 37"/>
                <a:gd name="T8" fmla="*/ 201 w 21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7">
                  <a:moveTo>
                    <a:pt x="201" y="0"/>
                  </a:moveTo>
                  <a:lnTo>
                    <a:pt x="210" y="9"/>
                  </a:lnTo>
                  <a:lnTo>
                    <a:pt x="10" y="37"/>
                  </a:lnTo>
                  <a:lnTo>
                    <a:pt x="0" y="2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6" name="Freeform 64"/>
            <p:cNvSpPr>
              <a:spLocks/>
            </p:cNvSpPr>
            <p:nvPr/>
          </p:nvSpPr>
          <p:spPr bwMode="auto">
            <a:xfrm>
              <a:off x="4411663" y="3342368"/>
              <a:ext cx="49213" cy="355600"/>
            </a:xfrm>
            <a:custGeom>
              <a:avLst/>
              <a:gdLst>
                <a:gd name="T0" fmla="*/ 22 w 31"/>
                <a:gd name="T1" fmla="*/ 0 h 224"/>
                <a:gd name="T2" fmla="*/ 31 w 31"/>
                <a:gd name="T3" fmla="*/ 11 h 224"/>
                <a:gd name="T4" fmla="*/ 10 w 31"/>
                <a:gd name="T5" fmla="*/ 224 h 224"/>
                <a:gd name="T6" fmla="*/ 0 w 31"/>
                <a:gd name="T7" fmla="*/ 214 h 224"/>
                <a:gd name="T8" fmla="*/ 22 w 31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4">
                  <a:moveTo>
                    <a:pt x="22" y="0"/>
                  </a:moveTo>
                  <a:lnTo>
                    <a:pt x="31" y="11"/>
                  </a:lnTo>
                  <a:lnTo>
                    <a:pt x="10" y="224"/>
                  </a:lnTo>
                  <a:lnTo>
                    <a:pt x="0" y="2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7" name="Freeform 65"/>
            <p:cNvSpPr>
              <a:spLocks/>
            </p:cNvSpPr>
            <p:nvPr/>
          </p:nvSpPr>
          <p:spPr bwMode="auto">
            <a:xfrm>
              <a:off x="4521201" y="3455081"/>
              <a:ext cx="47625" cy="350838"/>
            </a:xfrm>
            <a:custGeom>
              <a:avLst/>
              <a:gdLst>
                <a:gd name="T0" fmla="*/ 21 w 30"/>
                <a:gd name="T1" fmla="*/ 0 h 221"/>
                <a:gd name="T2" fmla="*/ 30 w 30"/>
                <a:gd name="T3" fmla="*/ 9 h 221"/>
                <a:gd name="T4" fmla="*/ 9 w 30"/>
                <a:gd name="T5" fmla="*/ 221 h 221"/>
                <a:gd name="T6" fmla="*/ 0 w 30"/>
                <a:gd name="T7" fmla="*/ 211 h 221"/>
                <a:gd name="T8" fmla="*/ 21 w 30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21" y="0"/>
                  </a:moveTo>
                  <a:lnTo>
                    <a:pt x="30" y="9"/>
                  </a:lnTo>
                  <a:lnTo>
                    <a:pt x="9" y="221"/>
                  </a:lnTo>
                  <a:lnTo>
                    <a:pt x="0" y="2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8" name="Freeform 66"/>
            <p:cNvSpPr>
              <a:spLocks/>
            </p:cNvSpPr>
            <p:nvPr/>
          </p:nvSpPr>
          <p:spPr bwMode="auto">
            <a:xfrm>
              <a:off x="5421313" y="4960031"/>
              <a:ext cx="485775" cy="301625"/>
            </a:xfrm>
            <a:custGeom>
              <a:avLst/>
              <a:gdLst>
                <a:gd name="T0" fmla="*/ 118 w 306"/>
                <a:gd name="T1" fmla="*/ 0 h 190"/>
                <a:gd name="T2" fmla="*/ 306 w 306"/>
                <a:gd name="T3" fmla="*/ 190 h 190"/>
                <a:gd name="T4" fmla="*/ 0 w 306"/>
                <a:gd name="T5" fmla="*/ 70 h 190"/>
                <a:gd name="T6" fmla="*/ 118 w 306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90">
                  <a:moveTo>
                    <a:pt x="118" y="0"/>
                  </a:moveTo>
                  <a:lnTo>
                    <a:pt x="306" y="190"/>
                  </a:lnTo>
                  <a:lnTo>
                    <a:pt x="0" y="7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9" name="Freeform 67"/>
            <p:cNvSpPr>
              <a:spLocks/>
            </p:cNvSpPr>
            <p:nvPr/>
          </p:nvSpPr>
          <p:spPr bwMode="auto">
            <a:xfrm>
              <a:off x="5608638" y="4767943"/>
              <a:ext cx="298450" cy="493713"/>
            </a:xfrm>
            <a:custGeom>
              <a:avLst/>
              <a:gdLst>
                <a:gd name="T0" fmla="*/ 76 w 188"/>
                <a:gd name="T1" fmla="*/ 0 h 311"/>
                <a:gd name="T2" fmla="*/ 188 w 188"/>
                <a:gd name="T3" fmla="*/ 311 h 311"/>
                <a:gd name="T4" fmla="*/ 0 w 188"/>
                <a:gd name="T5" fmla="*/ 121 h 311"/>
                <a:gd name="T6" fmla="*/ 76 w 188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11">
                  <a:moveTo>
                    <a:pt x="76" y="0"/>
                  </a:moveTo>
                  <a:lnTo>
                    <a:pt x="188" y="311"/>
                  </a:lnTo>
                  <a:lnTo>
                    <a:pt x="0" y="12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12971" y="2128586"/>
            <a:ext cx="3777753" cy="1361897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r>
              <a:rPr lang="ru-RU" sz="1050" b="1" cap="all" dirty="0">
                <a:solidFill>
                  <a:schemeClr val="tx1"/>
                </a:solidFill>
                <a:ea typeface="Kozuka Gothic Pro EL" panose="020B0200000000000000" pitchFamily="34" charset="-128"/>
                <a:cs typeface="Lato Regular"/>
              </a:rPr>
              <a:t>Требования к условиям организации программы: </a:t>
            </a:r>
          </a:p>
          <a:p>
            <a:pPr marL="171450" indent="-171450">
              <a:buFont typeface="Wingdings" charset="2"/>
              <a:buChar char="Ø"/>
            </a:pPr>
            <a:r>
              <a:rPr lang="ru-RU" sz="1050" cap="all" dirty="0">
                <a:solidFill>
                  <a:schemeClr val="tx1"/>
                </a:solidFill>
                <a:ea typeface="Kozuka Gothic Pro EL" panose="020B0200000000000000" pitchFamily="34" charset="-128"/>
                <a:cs typeface="Lato Regular"/>
              </a:rPr>
              <a:t>Ежегодное обновление согласно текущим научным тенденциям</a:t>
            </a:r>
          </a:p>
          <a:p>
            <a:pPr marL="171450" indent="-171450">
              <a:buFont typeface="Wingdings" charset="2"/>
              <a:buChar char="Ø"/>
            </a:pPr>
            <a:r>
              <a:rPr lang="ru-RU" sz="1050" cap="all" dirty="0">
                <a:solidFill>
                  <a:schemeClr val="tx1"/>
                </a:solidFill>
                <a:ea typeface="Kozuka Gothic Pro EL" panose="020B0200000000000000" pitchFamily="34" charset="-128"/>
                <a:cs typeface="Lato Regular"/>
              </a:rPr>
              <a:t>Привлечение практических специалистов государственных и коммерческих структур</a:t>
            </a:r>
          </a:p>
          <a:p>
            <a:pPr marL="171450" indent="-171450">
              <a:buFont typeface="Wingdings" charset="2"/>
              <a:buChar char="Ø"/>
            </a:pPr>
            <a:endParaRPr lang="ru-RU" sz="1050" cap="all" dirty="0">
              <a:solidFill>
                <a:schemeClr val="tx1"/>
              </a:solidFill>
              <a:ea typeface="Kozuka Gothic Pro EL" panose="020B0200000000000000" pitchFamily="34" charset="-128"/>
              <a:cs typeface="Lato Regular"/>
            </a:endParaRPr>
          </a:p>
          <a:p>
            <a:endParaRPr lang="ru-RU" sz="1050" b="1" cap="all" dirty="0">
              <a:solidFill>
                <a:schemeClr val="tx1"/>
              </a:solidFill>
              <a:ea typeface="Kozuka Gothic Pro EL" panose="020B0200000000000000" pitchFamily="34" charset="-128"/>
              <a:cs typeface="Lato Regular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28799" y="1127397"/>
            <a:ext cx="3461388" cy="877149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r>
              <a:rPr lang="ru-RU" sz="1050" b="1" cap="all" dirty="0">
                <a:ea typeface="Kozuka Gothic Pro EL" panose="020B0200000000000000" pitchFamily="34" charset="-128"/>
                <a:cs typeface="Lato Regular"/>
              </a:rPr>
              <a:t>Виды профессиональной деятельности:</a:t>
            </a:r>
            <a:endParaRPr lang="da-DK" sz="1050" b="1" cap="all" dirty="0">
              <a:ea typeface="Kozuka Gothic Pro EL" panose="020B0200000000000000" pitchFamily="34" charset="-128"/>
              <a:cs typeface="Lato Regular"/>
            </a:endParaRPr>
          </a:p>
          <a:p>
            <a:pPr marL="171450" indent="-171450">
              <a:buFont typeface="Wingdings" charset="2"/>
              <a:buChar char="Ø"/>
            </a:pPr>
            <a:r>
              <a:rPr lang="ru-RU" sz="1050" cap="all" dirty="0">
                <a:ea typeface="Kozuka Gothic Pro EL" panose="020B0200000000000000" pitchFamily="34" charset="-128"/>
                <a:cs typeface="Lato Regular"/>
              </a:rPr>
              <a:t>Организационно-управленческая;</a:t>
            </a:r>
          </a:p>
          <a:p>
            <a:pPr marL="171450" indent="-171450">
              <a:buFont typeface="Wingdings" charset="2"/>
              <a:buChar char="Ø"/>
            </a:pPr>
            <a:r>
              <a:rPr lang="ru-RU" sz="1050" cap="all" dirty="0">
                <a:ea typeface="Kozuka Gothic Pro EL" panose="020B0200000000000000" pitchFamily="34" charset="-128"/>
                <a:cs typeface="Lato Regular"/>
              </a:rPr>
              <a:t>Аналитическая;</a:t>
            </a:r>
          </a:p>
          <a:p>
            <a:pPr marL="171450" indent="-171450">
              <a:buFont typeface="Wingdings" charset="2"/>
              <a:buChar char="Ø"/>
            </a:pPr>
            <a:r>
              <a:rPr lang="ru-RU" sz="1050" cap="all" dirty="0">
                <a:ea typeface="Kozuka Gothic Pro EL" panose="020B0200000000000000" pitchFamily="34" charset="-128"/>
                <a:cs typeface="Lato Regular"/>
              </a:rPr>
              <a:t>Научно-исследовательская;</a:t>
            </a:r>
          </a:p>
          <a:p>
            <a:pPr marL="171450" indent="-171450">
              <a:buFont typeface="Wingdings" charset="2"/>
              <a:buChar char="Ø"/>
            </a:pPr>
            <a:r>
              <a:rPr lang="ru-RU" sz="1050" cap="all" dirty="0" smtClean="0">
                <a:ea typeface="Kozuka Gothic Pro EL" panose="020B0200000000000000" pitchFamily="34" charset="-128"/>
                <a:cs typeface="Lato Regular"/>
              </a:rPr>
              <a:t>Проектно-экономическая</a:t>
            </a:r>
            <a:r>
              <a:rPr lang="en-US" sz="1050" cap="all" dirty="0" smtClean="0">
                <a:ea typeface="Kozuka Gothic Pro EL" panose="020B0200000000000000" pitchFamily="34" charset="-128"/>
                <a:cs typeface="Lato Regular"/>
              </a:rPr>
              <a:t>.</a:t>
            </a:r>
            <a:endParaRPr lang="ru-RU" sz="1050" cap="all" dirty="0">
              <a:ea typeface="Kozuka Gothic Pro EL" panose="020B0200000000000000" pitchFamily="34" charset="-128"/>
              <a:cs typeface="Lato Regular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44486" y="2166129"/>
            <a:ext cx="3030319" cy="1200314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r>
              <a:rPr lang="ru-RU" sz="1050" b="1" cap="all" dirty="0">
                <a:ea typeface="Kozuka Gothic Pro EL" panose="020B0200000000000000" pitchFamily="34" charset="-128"/>
                <a:cs typeface="Lato Regular"/>
              </a:rPr>
              <a:t>Уникальность программы: </a:t>
            </a:r>
          </a:p>
          <a:p>
            <a:pPr algn="ctr"/>
            <a:endParaRPr lang="ru-RU" sz="1050" b="1" cap="all" dirty="0">
              <a:ea typeface="Kozuka Gothic Pro EL" panose="020B0200000000000000" pitchFamily="34" charset="-128"/>
              <a:cs typeface="Lato Regular"/>
            </a:endParaRPr>
          </a:p>
          <a:p>
            <a:pPr marL="171450" indent="-171450">
              <a:buFont typeface="Wingdings" charset="2"/>
              <a:buChar char="Ø"/>
            </a:pPr>
            <a:r>
              <a:rPr lang="ru-RU" sz="1050" cap="all" dirty="0">
                <a:ea typeface="Kozuka Gothic Pro EL" panose="020B0200000000000000" pitchFamily="34" charset="-128"/>
                <a:cs typeface="Lato Regular"/>
              </a:rPr>
              <a:t>Индивидуальная работа с участниками программы, в первую очередь, улучшение условий, необходимых для социализации личности магистранта</a:t>
            </a:r>
            <a:endParaRPr lang="id-ID" sz="1050" cap="all" dirty="0">
              <a:ea typeface="Kozuka Gothic Pro EL" panose="020B0200000000000000" pitchFamily="34" charset="-128"/>
              <a:cs typeface="Lato Regular"/>
            </a:endParaRPr>
          </a:p>
        </p:txBody>
      </p:sp>
      <p:sp>
        <p:nvSpPr>
          <p:cNvPr id="106" name="Octagon 10"/>
          <p:cNvSpPr/>
          <p:nvPr/>
        </p:nvSpPr>
        <p:spPr>
          <a:xfrm>
            <a:off x="0" y="1935544"/>
            <a:ext cx="533400" cy="533400"/>
          </a:xfrm>
          <a:prstGeom prst="octagon">
            <a:avLst/>
          </a:prstGeom>
          <a:solidFill>
            <a:srgbClr val="0B98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7" name="Octagon 11"/>
          <p:cNvSpPr/>
          <p:nvPr/>
        </p:nvSpPr>
        <p:spPr>
          <a:xfrm>
            <a:off x="2256352" y="913360"/>
            <a:ext cx="533400" cy="533400"/>
          </a:xfrm>
          <a:prstGeom prst="octagon">
            <a:avLst/>
          </a:prstGeom>
          <a:solidFill>
            <a:srgbClr val="FA79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8" name="Octagon 12"/>
          <p:cNvSpPr/>
          <p:nvPr/>
        </p:nvSpPr>
        <p:spPr>
          <a:xfrm>
            <a:off x="5419361" y="2021695"/>
            <a:ext cx="533400" cy="533400"/>
          </a:xfrm>
          <a:prstGeom prst="octagon">
            <a:avLst/>
          </a:prstGeom>
          <a:solidFill>
            <a:srgbClr val="8A0F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220404" y="4657157"/>
            <a:ext cx="1700851" cy="273844"/>
          </a:xfrm>
        </p:spPr>
        <p:txBody>
          <a:bodyPr/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3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0" name="Пятиугольник 49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Магистратура</a:t>
            </a:r>
            <a:endParaRPr lang="ru-RU" b="1" dirty="0"/>
          </a:p>
        </p:txBody>
      </p:sp>
      <p:sp>
        <p:nvSpPr>
          <p:cNvPr id="51" name="Нашивка 50"/>
          <p:cNvSpPr/>
          <p:nvPr/>
        </p:nvSpPr>
        <p:spPr>
          <a:xfrm>
            <a:off x="1753550" y="0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«Экономика чрезвычайных ситуаций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flipV="1">
            <a:off x="9413916" y="11449105"/>
            <a:ext cx="1036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141120" tIns="-5141880" rIns="-9141120" bIns="-51418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64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Министерство Российской Федерации по делам гражданской обороны, чрезвычайным ситуациям и ликвидации последствий стихийных бедствий (МЧС России)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Министерство Российской Федерации по делам гражданской обороны, чрезвычайным ситуациям и ликвидации последствий стихийных бедствий (МЧС Росси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1951"/>
            <a:ext cx="998130" cy="13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flipV="1">
            <a:off x="2723583" y="3244544"/>
            <a:ext cx="6364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141120" tIns="-5141880" rIns="-9141120" bIns="-51418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56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Москва – субъект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Москва – субъект Российской Федерации, город федерального значения, столица Российской Феде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36" y="593058"/>
            <a:ext cx="1145380" cy="13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9141120" tIns="-5141880" rIns="-9141120" bIns="-51418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63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Московская область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Московская область - субъект Российской Феде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16" y="3302094"/>
            <a:ext cx="1269832" cy="167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 flipV="1">
            <a:off x="2305133" y="8108776"/>
            <a:ext cx="563567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141120" tIns="-5141880" rIns="-9141120" bIns="-51418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59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Хабаровский край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 descr="Хабаровский край — субъект Российской Федер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69" y="3371290"/>
            <a:ext cx="1411851" cy="17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0562" y="4767263"/>
            <a:ext cx="1700851" cy="273844"/>
          </a:xfrm>
        </p:spPr>
        <p:txBody>
          <a:bodyPr/>
          <a:lstStyle/>
          <a:p>
            <a:fld id="{BD2392B6-3E0B-4583-A4D5-7F190AD860A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" y="467511"/>
            <a:ext cx="490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Отличительные особенности выпускников: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0" y="806065"/>
            <a:ext cx="4478813" cy="265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"/>
          <p:cNvGrpSpPr/>
          <p:nvPr/>
        </p:nvGrpSpPr>
        <p:grpSpPr>
          <a:xfrm>
            <a:off x="3194681" y="986757"/>
            <a:ext cx="3299403" cy="3169986"/>
            <a:chOff x="4525433" y="1680633"/>
            <a:chExt cx="4030134" cy="3833285"/>
          </a:xfrm>
        </p:grpSpPr>
        <p:sp>
          <p:nvSpPr>
            <p:cNvPr id="26" name="Freeform 104"/>
            <p:cNvSpPr>
              <a:spLocks/>
            </p:cNvSpPr>
            <p:nvPr/>
          </p:nvSpPr>
          <p:spPr bwMode="auto">
            <a:xfrm>
              <a:off x="6635751" y="426296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36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28" name="Freeform 106"/>
            <p:cNvSpPr>
              <a:spLocks/>
            </p:cNvSpPr>
            <p:nvPr/>
          </p:nvSpPr>
          <p:spPr bwMode="auto">
            <a:xfrm>
              <a:off x="5293785" y="426296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29" name="Freeform 108"/>
            <p:cNvSpPr>
              <a:spLocks/>
            </p:cNvSpPr>
            <p:nvPr/>
          </p:nvSpPr>
          <p:spPr bwMode="auto">
            <a:xfrm>
              <a:off x="6540500" y="168063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0" name="Freeform 109"/>
            <p:cNvSpPr>
              <a:spLocks/>
            </p:cNvSpPr>
            <p:nvPr/>
          </p:nvSpPr>
          <p:spPr bwMode="auto">
            <a:xfrm>
              <a:off x="4525433" y="168063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rgbClr val="EBC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43595" y="1934539"/>
            <a:ext cx="3227630" cy="116955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dirty="0"/>
              <a:t>Анализ воздействий нарушений</a:t>
            </a:r>
            <a:r>
              <a:rPr lang="ru-RU" dirty="0" smtClean="0"/>
              <a:t>/ разрушений </a:t>
            </a:r>
            <a:r>
              <a:rPr lang="ru-RU" dirty="0"/>
              <a:t>на деятельность хозяйствующего субъекта, определение корневых причин возникновения и развития ЧС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3176" y="888926"/>
            <a:ext cx="3356098" cy="95410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dirty="0"/>
              <a:t>Ситуационная осведомленность – моделирование и оценка потенциальных рисков в случае возникновения и развития ЧС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8" name="Group 129"/>
          <p:cNvGrpSpPr/>
          <p:nvPr/>
        </p:nvGrpSpPr>
        <p:grpSpPr>
          <a:xfrm rot="16200000">
            <a:off x="2513039" y="2064320"/>
            <a:ext cx="310327" cy="503636"/>
            <a:chOff x="838200" y="1797154"/>
            <a:chExt cx="876300" cy="532463"/>
          </a:xfrm>
        </p:grpSpPr>
        <p:cxnSp>
          <p:nvCxnSpPr>
            <p:cNvPr id="39" name="Straight Connector 130"/>
            <p:cNvCxnSpPr/>
            <p:nvPr/>
          </p:nvCxnSpPr>
          <p:spPr>
            <a:xfrm>
              <a:off x="838200" y="1797154"/>
              <a:ext cx="8763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31"/>
            <p:cNvCxnSpPr/>
            <p:nvPr/>
          </p:nvCxnSpPr>
          <p:spPr>
            <a:xfrm>
              <a:off x="838200" y="1797154"/>
              <a:ext cx="0" cy="5324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132"/>
          <p:cNvGrpSpPr/>
          <p:nvPr/>
        </p:nvGrpSpPr>
        <p:grpSpPr>
          <a:xfrm rot="16200000" flipH="1">
            <a:off x="2515179" y="3041080"/>
            <a:ext cx="306049" cy="503636"/>
            <a:chOff x="838200" y="1797154"/>
            <a:chExt cx="876300" cy="532463"/>
          </a:xfrm>
        </p:grpSpPr>
        <p:cxnSp>
          <p:nvCxnSpPr>
            <p:cNvPr id="42" name="Straight Connector 133"/>
            <p:cNvCxnSpPr/>
            <p:nvPr/>
          </p:nvCxnSpPr>
          <p:spPr>
            <a:xfrm>
              <a:off x="838200" y="1797154"/>
              <a:ext cx="8763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34"/>
            <p:cNvCxnSpPr/>
            <p:nvPr/>
          </p:nvCxnSpPr>
          <p:spPr>
            <a:xfrm>
              <a:off x="838200" y="1797154"/>
              <a:ext cx="0" cy="5324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065102" y="3139872"/>
            <a:ext cx="2777318" cy="13849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dirty="0"/>
              <a:t>Оценка потенциальных затрат и ресурсов, требуемых для ликвидации ЧС, выполнения программы управления неотложными и аварийно-спасательными работами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7541" y="875577"/>
            <a:ext cx="3126459" cy="95410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dirty="0"/>
              <a:t>Создание системы экономического стимулирования предотвращения и ликвидации последствий чрезвычайных ситуаций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0" name="Group 148"/>
          <p:cNvGrpSpPr/>
          <p:nvPr/>
        </p:nvGrpSpPr>
        <p:grpSpPr>
          <a:xfrm rot="5400000" flipH="1">
            <a:off x="6542911" y="2064319"/>
            <a:ext cx="310327" cy="503636"/>
            <a:chOff x="838200" y="1797154"/>
            <a:chExt cx="876300" cy="532463"/>
          </a:xfrm>
        </p:grpSpPr>
        <p:cxnSp>
          <p:nvCxnSpPr>
            <p:cNvPr id="51" name="Straight Connector 152"/>
            <p:cNvCxnSpPr/>
            <p:nvPr/>
          </p:nvCxnSpPr>
          <p:spPr>
            <a:xfrm>
              <a:off x="838200" y="1797154"/>
              <a:ext cx="8763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53"/>
            <p:cNvCxnSpPr/>
            <p:nvPr/>
          </p:nvCxnSpPr>
          <p:spPr>
            <a:xfrm>
              <a:off x="838200" y="1797154"/>
              <a:ext cx="0" cy="5324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149"/>
          <p:cNvGrpSpPr/>
          <p:nvPr/>
        </p:nvGrpSpPr>
        <p:grpSpPr>
          <a:xfrm rot="5400000">
            <a:off x="6545050" y="3041080"/>
            <a:ext cx="306049" cy="503636"/>
            <a:chOff x="838200" y="1797154"/>
            <a:chExt cx="876300" cy="532463"/>
          </a:xfrm>
        </p:grpSpPr>
        <p:cxnSp>
          <p:nvCxnSpPr>
            <p:cNvPr id="56" name="Straight Connector 150"/>
            <p:cNvCxnSpPr/>
            <p:nvPr/>
          </p:nvCxnSpPr>
          <p:spPr>
            <a:xfrm>
              <a:off x="838200" y="1797154"/>
              <a:ext cx="8763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51"/>
            <p:cNvCxnSpPr/>
            <p:nvPr/>
          </p:nvCxnSpPr>
          <p:spPr>
            <a:xfrm>
              <a:off x="838200" y="1797154"/>
              <a:ext cx="0" cy="53246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4"/>
          <p:cNvSpPr/>
          <p:nvPr/>
        </p:nvSpPr>
        <p:spPr>
          <a:xfrm>
            <a:off x="5530416" y="884978"/>
            <a:ext cx="385644" cy="3895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Oval 154"/>
          <p:cNvSpPr/>
          <p:nvPr/>
        </p:nvSpPr>
        <p:spPr>
          <a:xfrm>
            <a:off x="9715" y="884977"/>
            <a:ext cx="385644" cy="3895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Oval 155"/>
          <p:cNvSpPr/>
          <p:nvPr/>
        </p:nvSpPr>
        <p:spPr>
          <a:xfrm>
            <a:off x="9715" y="1979166"/>
            <a:ext cx="385644" cy="3895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3" name="Oval 156"/>
          <p:cNvSpPr/>
          <p:nvPr/>
        </p:nvSpPr>
        <p:spPr>
          <a:xfrm>
            <a:off x="612427" y="3195596"/>
            <a:ext cx="385644" cy="3895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8" name="Номер слайда 3"/>
          <p:cNvSpPr txBox="1">
            <a:spLocks/>
          </p:cNvSpPr>
          <p:nvPr/>
        </p:nvSpPr>
        <p:spPr>
          <a:xfrm>
            <a:off x="-1220404" y="4657157"/>
            <a:ext cx="17008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4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Магистратура</a:t>
            </a:r>
            <a:endParaRPr lang="ru-RU" b="1" dirty="0"/>
          </a:p>
        </p:txBody>
      </p:sp>
      <p:sp>
        <p:nvSpPr>
          <p:cNvPr id="35" name="Нашивка 34"/>
          <p:cNvSpPr/>
          <p:nvPr/>
        </p:nvSpPr>
        <p:spPr>
          <a:xfrm>
            <a:off x="1745450" y="-5702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«Экономика чрезвычайных ситуаций»</a:t>
            </a:r>
          </a:p>
        </p:txBody>
      </p:sp>
      <p:sp>
        <p:nvSpPr>
          <p:cNvPr id="37" name="Oval 4"/>
          <p:cNvSpPr/>
          <p:nvPr/>
        </p:nvSpPr>
        <p:spPr>
          <a:xfrm>
            <a:off x="6438836" y="1794743"/>
            <a:ext cx="385644" cy="3895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5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83672" y="1819106"/>
            <a:ext cx="2409732" cy="160043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dirty="0"/>
              <a:t>Установление экономической ответственности за риск возникновения ЧС и причиненный ущерб, предусматривающей гарантии его возмещения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Oval 4"/>
          <p:cNvSpPr/>
          <p:nvPr/>
        </p:nvSpPr>
        <p:spPr>
          <a:xfrm>
            <a:off x="5829005" y="3499629"/>
            <a:ext cx="385644" cy="3895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6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0129" y="3548391"/>
            <a:ext cx="2923871" cy="13849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dirty="0"/>
              <a:t>Формирование системы экономического регулирования и финансирования мероприятий по снижению риска, а также предупреждению возникновения ЧС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4" y="467511"/>
            <a:ext cx="490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Потребность на рынке труда: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0" y="806065"/>
            <a:ext cx="3103442" cy="265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1"/>
          <p:cNvGrpSpPr/>
          <p:nvPr/>
        </p:nvGrpSpPr>
        <p:grpSpPr>
          <a:xfrm>
            <a:off x="3077484" y="2032232"/>
            <a:ext cx="2891718" cy="1474699"/>
            <a:chOff x="6821271" y="2089215"/>
            <a:chExt cx="4244035" cy="2220309"/>
          </a:xfrm>
          <a:solidFill>
            <a:schemeClr val="bg1">
              <a:lumMod val="65000"/>
            </a:schemeClr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7025473" y="2265986"/>
              <a:ext cx="3795249" cy="1897245"/>
            </a:xfrm>
            <a:custGeom>
              <a:avLst/>
              <a:gdLst>
                <a:gd name="T0" fmla="*/ 2106 w 2106"/>
                <a:gd name="T1" fmla="*/ 1053 h 1053"/>
                <a:gd name="T2" fmla="*/ 1053 w 2106"/>
                <a:gd name="T3" fmla="*/ 0 h 1053"/>
                <a:gd name="T4" fmla="*/ 0 w 2106"/>
                <a:gd name="T5" fmla="*/ 1053 h 1053"/>
                <a:gd name="T6" fmla="*/ 24 w 2106"/>
                <a:gd name="T7" fmla="*/ 1053 h 1053"/>
                <a:gd name="T8" fmla="*/ 326 w 2106"/>
                <a:gd name="T9" fmla="*/ 325 h 1053"/>
                <a:gd name="T10" fmla="*/ 1053 w 2106"/>
                <a:gd name="T11" fmla="*/ 24 h 1053"/>
                <a:gd name="T12" fmla="*/ 1781 w 2106"/>
                <a:gd name="T13" fmla="*/ 325 h 1053"/>
                <a:gd name="T14" fmla="*/ 2082 w 2106"/>
                <a:gd name="T15" fmla="*/ 1053 h 1053"/>
                <a:gd name="T16" fmla="*/ 2106 w 2106"/>
                <a:gd name="T17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6" h="1053">
                  <a:moveTo>
                    <a:pt x="2106" y="1053"/>
                  </a:moveTo>
                  <a:cubicBezTo>
                    <a:pt x="2106" y="471"/>
                    <a:pt x="1635" y="0"/>
                    <a:pt x="1053" y="0"/>
                  </a:cubicBezTo>
                  <a:cubicBezTo>
                    <a:pt x="472" y="0"/>
                    <a:pt x="0" y="471"/>
                    <a:pt x="0" y="1053"/>
                  </a:cubicBezTo>
                  <a:cubicBezTo>
                    <a:pt x="24" y="1053"/>
                    <a:pt x="24" y="1053"/>
                    <a:pt x="24" y="1053"/>
                  </a:cubicBezTo>
                  <a:cubicBezTo>
                    <a:pt x="24" y="769"/>
                    <a:pt x="140" y="512"/>
                    <a:pt x="326" y="325"/>
                  </a:cubicBezTo>
                  <a:cubicBezTo>
                    <a:pt x="512" y="139"/>
                    <a:pt x="769" y="24"/>
                    <a:pt x="1053" y="24"/>
                  </a:cubicBezTo>
                  <a:cubicBezTo>
                    <a:pt x="1337" y="24"/>
                    <a:pt x="1595" y="139"/>
                    <a:pt x="1781" y="325"/>
                  </a:cubicBezTo>
                  <a:cubicBezTo>
                    <a:pt x="1967" y="512"/>
                    <a:pt x="2082" y="769"/>
                    <a:pt x="2082" y="1053"/>
                  </a:cubicBezTo>
                  <a:lnTo>
                    <a:pt x="2106" y="10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7218245" y="2411518"/>
              <a:ext cx="3411229" cy="1623705"/>
            </a:xfrm>
            <a:custGeom>
              <a:avLst/>
              <a:gdLst>
                <a:gd name="T0" fmla="*/ 1893 w 1893"/>
                <a:gd name="T1" fmla="*/ 901 h 901"/>
                <a:gd name="T2" fmla="*/ 946 w 1893"/>
                <a:gd name="T3" fmla="*/ 0 h 901"/>
                <a:gd name="T4" fmla="*/ 0 w 1893"/>
                <a:gd name="T5" fmla="*/ 901 h 901"/>
                <a:gd name="T6" fmla="*/ 4 w 1893"/>
                <a:gd name="T7" fmla="*/ 901 h 901"/>
                <a:gd name="T8" fmla="*/ 289 w 1893"/>
                <a:gd name="T9" fmla="*/ 267 h 901"/>
                <a:gd name="T10" fmla="*/ 946 w 1893"/>
                <a:gd name="T11" fmla="*/ 4 h 901"/>
                <a:gd name="T12" fmla="*/ 1603 w 1893"/>
                <a:gd name="T13" fmla="*/ 267 h 901"/>
                <a:gd name="T14" fmla="*/ 1889 w 1893"/>
                <a:gd name="T15" fmla="*/ 901 h 901"/>
                <a:gd name="T16" fmla="*/ 1893 w 1893"/>
                <a:gd name="T17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3" h="901">
                  <a:moveTo>
                    <a:pt x="1893" y="901"/>
                  </a:moveTo>
                  <a:cubicBezTo>
                    <a:pt x="1892" y="403"/>
                    <a:pt x="1444" y="0"/>
                    <a:pt x="946" y="0"/>
                  </a:cubicBezTo>
                  <a:cubicBezTo>
                    <a:pt x="449" y="0"/>
                    <a:pt x="0" y="403"/>
                    <a:pt x="0" y="901"/>
                  </a:cubicBezTo>
                  <a:cubicBezTo>
                    <a:pt x="4" y="901"/>
                    <a:pt x="4" y="901"/>
                    <a:pt x="4" y="901"/>
                  </a:cubicBezTo>
                  <a:cubicBezTo>
                    <a:pt x="4" y="653"/>
                    <a:pt x="116" y="429"/>
                    <a:pt x="289" y="267"/>
                  </a:cubicBezTo>
                  <a:cubicBezTo>
                    <a:pt x="463" y="104"/>
                    <a:pt x="699" y="4"/>
                    <a:pt x="946" y="4"/>
                  </a:cubicBezTo>
                  <a:cubicBezTo>
                    <a:pt x="1194" y="4"/>
                    <a:pt x="1430" y="104"/>
                    <a:pt x="1603" y="267"/>
                  </a:cubicBezTo>
                  <a:cubicBezTo>
                    <a:pt x="1777" y="429"/>
                    <a:pt x="1889" y="653"/>
                    <a:pt x="1889" y="901"/>
                  </a:cubicBezTo>
                  <a:lnTo>
                    <a:pt x="1893" y="9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6859370" y="2136455"/>
              <a:ext cx="4128982" cy="2173069"/>
            </a:xfrm>
            <a:custGeom>
              <a:avLst/>
              <a:gdLst>
                <a:gd name="T0" fmla="*/ 6 w 2291"/>
                <a:gd name="T1" fmla="*/ 1165 h 1206"/>
                <a:gd name="T2" fmla="*/ 6 w 2291"/>
                <a:gd name="T3" fmla="*/ 1080 h 1206"/>
                <a:gd name="T4" fmla="*/ 16 w 2291"/>
                <a:gd name="T5" fmla="*/ 1033 h 1206"/>
                <a:gd name="T6" fmla="*/ 20 w 2291"/>
                <a:gd name="T7" fmla="*/ 973 h 1206"/>
                <a:gd name="T8" fmla="*/ 32 w 2291"/>
                <a:gd name="T9" fmla="*/ 914 h 1206"/>
                <a:gd name="T10" fmla="*/ 51 w 2291"/>
                <a:gd name="T11" fmla="*/ 857 h 1206"/>
                <a:gd name="T12" fmla="*/ 71 w 2291"/>
                <a:gd name="T13" fmla="*/ 776 h 1206"/>
                <a:gd name="T14" fmla="*/ 93 w 2291"/>
                <a:gd name="T15" fmla="*/ 732 h 1206"/>
                <a:gd name="T16" fmla="*/ 111 w 2291"/>
                <a:gd name="T17" fmla="*/ 675 h 1206"/>
                <a:gd name="T18" fmla="*/ 137 w 2291"/>
                <a:gd name="T19" fmla="*/ 621 h 1206"/>
                <a:gd name="T20" fmla="*/ 170 w 2291"/>
                <a:gd name="T21" fmla="*/ 570 h 1206"/>
                <a:gd name="T22" fmla="*/ 210 w 2291"/>
                <a:gd name="T23" fmla="*/ 496 h 1206"/>
                <a:gd name="T24" fmla="*/ 241 w 2291"/>
                <a:gd name="T25" fmla="*/ 460 h 1206"/>
                <a:gd name="T26" fmla="*/ 274 w 2291"/>
                <a:gd name="T27" fmla="*/ 410 h 1206"/>
                <a:gd name="T28" fmla="*/ 313 w 2291"/>
                <a:gd name="T29" fmla="*/ 364 h 1206"/>
                <a:gd name="T30" fmla="*/ 358 w 2291"/>
                <a:gd name="T31" fmla="*/ 325 h 1206"/>
                <a:gd name="T32" fmla="*/ 416 w 2291"/>
                <a:gd name="T33" fmla="*/ 264 h 1206"/>
                <a:gd name="T34" fmla="*/ 457 w 2291"/>
                <a:gd name="T35" fmla="*/ 238 h 1206"/>
                <a:gd name="T36" fmla="*/ 502 w 2291"/>
                <a:gd name="T37" fmla="*/ 198 h 1206"/>
                <a:gd name="T38" fmla="*/ 552 w 2291"/>
                <a:gd name="T39" fmla="*/ 165 h 1206"/>
                <a:gd name="T40" fmla="*/ 607 w 2291"/>
                <a:gd name="T41" fmla="*/ 139 h 1206"/>
                <a:gd name="T42" fmla="*/ 680 w 2291"/>
                <a:gd name="T43" fmla="*/ 97 h 1206"/>
                <a:gd name="T44" fmla="*/ 727 w 2291"/>
                <a:gd name="T45" fmla="*/ 84 h 1206"/>
                <a:gd name="T46" fmla="*/ 781 w 2291"/>
                <a:gd name="T47" fmla="*/ 58 h 1206"/>
                <a:gd name="T48" fmla="*/ 839 w 2291"/>
                <a:gd name="T49" fmla="*/ 41 h 1206"/>
                <a:gd name="T50" fmla="*/ 898 w 2291"/>
                <a:gd name="T51" fmla="*/ 32 h 1206"/>
                <a:gd name="T52" fmla="*/ 980 w 2291"/>
                <a:gd name="T53" fmla="*/ 12 h 1206"/>
                <a:gd name="T54" fmla="*/ 1028 w 2291"/>
                <a:gd name="T55" fmla="*/ 11 h 1206"/>
                <a:gd name="T56" fmla="*/ 1088 w 2291"/>
                <a:gd name="T57" fmla="*/ 2 h 1206"/>
                <a:gd name="T58" fmla="*/ 1145 w 2291"/>
                <a:gd name="T59" fmla="*/ 6 h 1206"/>
                <a:gd name="T60" fmla="*/ 1220 w 2291"/>
                <a:gd name="T61" fmla="*/ 3 h 1206"/>
                <a:gd name="T62" fmla="*/ 1267 w 2291"/>
                <a:gd name="T63" fmla="*/ 12 h 1206"/>
                <a:gd name="T64" fmla="*/ 1327 w 2291"/>
                <a:gd name="T65" fmla="*/ 14 h 1206"/>
                <a:gd name="T66" fmla="*/ 1387 w 2291"/>
                <a:gd name="T67" fmla="*/ 25 h 1206"/>
                <a:gd name="T68" fmla="*/ 1444 w 2291"/>
                <a:gd name="T69" fmla="*/ 44 h 1206"/>
                <a:gd name="T70" fmla="*/ 1525 w 2291"/>
                <a:gd name="T71" fmla="*/ 64 h 1206"/>
                <a:gd name="T72" fmla="*/ 1569 w 2291"/>
                <a:gd name="T73" fmla="*/ 85 h 1206"/>
                <a:gd name="T74" fmla="*/ 1626 w 2291"/>
                <a:gd name="T75" fmla="*/ 104 h 1206"/>
                <a:gd name="T76" fmla="*/ 1680 w 2291"/>
                <a:gd name="T77" fmla="*/ 131 h 1206"/>
                <a:gd name="T78" fmla="*/ 1729 w 2291"/>
                <a:gd name="T79" fmla="*/ 165 h 1206"/>
                <a:gd name="T80" fmla="*/ 1802 w 2291"/>
                <a:gd name="T81" fmla="*/ 207 h 1206"/>
                <a:gd name="T82" fmla="*/ 1837 w 2291"/>
                <a:gd name="T83" fmla="*/ 240 h 1206"/>
                <a:gd name="T84" fmla="*/ 1886 w 2291"/>
                <a:gd name="T85" fmla="*/ 274 h 1206"/>
                <a:gd name="T86" fmla="*/ 1930 w 2291"/>
                <a:gd name="T87" fmla="*/ 315 h 1206"/>
                <a:gd name="T88" fmla="*/ 1968 w 2291"/>
                <a:gd name="T89" fmla="*/ 362 h 1206"/>
                <a:gd name="T90" fmla="*/ 2027 w 2291"/>
                <a:gd name="T91" fmla="*/ 422 h 1206"/>
                <a:gd name="T92" fmla="*/ 2052 w 2291"/>
                <a:gd name="T93" fmla="*/ 464 h 1206"/>
                <a:gd name="T94" fmla="*/ 2090 w 2291"/>
                <a:gd name="T95" fmla="*/ 511 h 1206"/>
                <a:gd name="T96" fmla="*/ 2122 w 2291"/>
                <a:gd name="T97" fmla="*/ 562 h 1206"/>
                <a:gd name="T98" fmla="*/ 2146 w 2291"/>
                <a:gd name="T99" fmla="*/ 617 h 1206"/>
                <a:gd name="T100" fmla="*/ 2187 w 2291"/>
                <a:gd name="T101" fmla="*/ 691 h 1206"/>
                <a:gd name="T102" fmla="*/ 2200 w 2291"/>
                <a:gd name="T103" fmla="*/ 737 h 1206"/>
                <a:gd name="T104" fmla="*/ 2225 w 2291"/>
                <a:gd name="T105" fmla="*/ 792 h 1206"/>
                <a:gd name="T106" fmla="*/ 2243 w 2291"/>
                <a:gd name="T107" fmla="*/ 850 h 1206"/>
                <a:gd name="T108" fmla="*/ 2252 w 2291"/>
                <a:gd name="T109" fmla="*/ 909 h 1206"/>
                <a:gd name="T110" fmla="*/ 2274 w 2291"/>
                <a:gd name="T111" fmla="*/ 991 h 1206"/>
                <a:gd name="T112" fmla="*/ 2275 w 2291"/>
                <a:gd name="T113" fmla="*/ 1039 h 1206"/>
                <a:gd name="T114" fmla="*/ 2287 w 2291"/>
                <a:gd name="T115" fmla="*/ 1098 h 1206"/>
                <a:gd name="T116" fmla="*/ 2290 w 2291"/>
                <a:gd name="T117" fmla="*/ 1158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91" h="1206">
                  <a:moveTo>
                    <a:pt x="0" y="1200"/>
                  </a:moveTo>
                  <a:cubicBezTo>
                    <a:pt x="0" y="1202"/>
                    <a:pt x="0" y="1204"/>
                    <a:pt x="0" y="1206"/>
                  </a:cubicBezTo>
                  <a:cubicBezTo>
                    <a:pt x="5" y="1206"/>
                    <a:pt x="5" y="1206"/>
                    <a:pt x="5" y="1206"/>
                  </a:cubicBezTo>
                  <a:cubicBezTo>
                    <a:pt x="5" y="1204"/>
                    <a:pt x="5" y="1202"/>
                    <a:pt x="5" y="1201"/>
                  </a:cubicBezTo>
                  <a:lnTo>
                    <a:pt x="0" y="1200"/>
                  </a:lnTo>
                  <a:close/>
                  <a:moveTo>
                    <a:pt x="0" y="1176"/>
                  </a:moveTo>
                  <a:cubicBezTo>
                    <a:pt x="0" y="1180"/>
                    <a:pt x="0" y="1184"/>
                    <a:pt x="0" y="1188"/>
                  </a:cubicBezTo>
                  <a:cubicBezTo>
                    <a:pt x="5" y="1189"/>
                    <a:pt x="5" y="1189"/>
                    <a:pt x="5" y="1189"/>
                  </a:cubicBezTo>
                  <a:cubicBezTo>
                    <a:pt x="5" y="1185"/>
                    <a:pt x="5" y="1181"/>
                    <a:pt x="5" y="1177"/>
                  </a:cubicBezTo>
                  <a:lnTo>
                    <a:pt x="0" y="1176"/>
                  </a:lnTo>
                  <a:close/>
                  <a:moveTo>
                    <a:pt x="1" y="1152"/>
                  </a:moveTo>
                  <a:cubicBezTo>
                    <a:pt x="1" y="1156"/>
                    <a:pt x="1" y="1160"/>
                    <a:pt x="0" y="1164"/>
                  </a:cubicBezTo>
                  <a:cubicBezTo>
                    <a:pt x="6" y="1165"/>
                    <a:pt x="6" y="1165"/>
                    <a:pt x="6" y="1165"/>
                  </a:cubicBezTo>
                  <a:cubicBezTo>
                    <a:pt x="6" y="1161"/>
                    <a:pt x="6" y="1157"/>
                    <a:pt x="6" y="1153"/>
                  </a:cubicBezTo>
                  <a:cubicBezTo>
                    <a:pt x="1" y="1152"/>
                    <a:pt x="1" y="1152"/>
                    <a:pt x="1" y="1152"/>
                  </a:cubicBezTo>
                  <a:close/>
                  <a:moveTo>
                    <a:pt x="2" y="1128"/>
                  </a:moveTo>
                  <a:cubicBezTo>
                    <a:pt x="2" y="1132"/>
                    <a:pt x="2" y="1136"/>
                    <a:pt x="1" y="1140"/>
                  </a:cubicBezTo>
                  <a:cubicBezTo>
                    <a:pt x="7" y="1141"/>
                    <a:pt x="7" y="1141"/>
                    <a:pt x="7" y="1141"/>
                  </a:cubicBezTo>
                  <a:cubicBezTo>
                    <a:pt x="7" y="1137"/>
                    <a:pt x="7" y="1133"/>
                    <a:pt x="7" y="1129"/>
                  </a:cubicBezTo>
                  <a:lnTo>
                    <a:pt x="2" y="1128"/>
                  </a:lnTo>
                  <a:close/>
                  <a:moveTo>
                    <a:pt x="4" y="1104"/>
                  </a:moveTo>
                  <a:cubicBezTo>
                    <a:pt x="3" y="1108"/>
                    <a:pt x="3" y="1112"/>
                    <a:pt x="3" y="1116"/>
                  </a:cubicBezTo>
                  <a:cubicBezTo>
                    <a:pt x="8" y="1117"/>
                    <a:pt x="8" y="1117"/>
                    <a:pt x="8" y="1117"/>
                  </a:cubicBezTo>
                  <a:cubicBezTo>
                    <a:pt x="8" y="1113"/>
                    <a:pt x="9" y="1109"/>
                    <a:pt x="9" y="1105"/>
                  </a:cubicBezTo>
                  <a:lnTo>
                    <a:pt x="4" y="1104"/>
                  </a:lnTo>
                  <a:close/>
                  <a:moveTo>
                    <a:pt x="6" y="1080"/>
                  </a:moveTo>
                  <a:cubicBezTo>
                    <a:pt x="5" y="1084"/>
                    <a:pt x="5" y="1088"/>
                    <a:pt x="5" y="1092"/>
                  </a:cubicBezTo>
                  <a:cubicBezTo>
                    <a:pt x="10" y="1093"/>
                    <a:pt x="10" y="1093"/>
                    <a:pt x="10" y="1093"/>
                  </a:cubicBezTo>
                  <a:cubicBezTo>
                    <a:pt x="10" y="1089"/>
                    <a:pt x="11" y="1085"/>
                    <a:pt x="11" y="1081"/>
                  </a:cubicBezTo>
                  <a:lnTo>
                    <a:pt x="6" y="1080"/>
                  </a:lnTo>
                  <a:close/>
                  <a:moveTo>
                    <a:pt x="8" y="1057"/>
                  </a:moveTo>
                  <a:cubicBezTo>
                    <a:pt x="8" y="1061"/>
                    <a:pt x="7" y="1065"/>
                    <a:pt x="7" y="1069"/>
                  </a:cubicBezTo>
                  <a:cubicBezTo>
                    <a:pt x="12" y="1069"/>
                    <a:pt x="12" y="1069"/>
                    <a:pt x="12" y="1069"/>
                  </a:cubicBezTo>
                  <a:cubicBezTo>
                    <a:pt x="12" y="1065"/>
                    <a:pt x="13" y="1061"/>
                    <a:pt x="13" y="1057"/>
                  </a:cubicBezTo>
                  <a:lnTo>
                    <a:pt x="8" y="1057"/>
                  </a:lnTo>
                  <a:close/>
                  <a:moveTo>
                    <a:pt x="11" y="1033"/>
                  </a:moveTo>
                  <a:cubicBezTo>
                    <a:pt x="10" y="1037"/>
                    <a:pt x="10" y="1041"/>
                    <a:pt x="9" y="1045"/>
                  </a:cubicBezTo>
                  <a:cubicBezTo>
                    <a:pt x="15" y="1045"/>
                    <a:pt x="15" y="1045"/>
                    <a:pt x="15" y="1045"/>
                  </a:cubicBezTo>
                  <a:cubicBezTo>
                    <a:pt x="15" y="1041"/>
                    <a:pt x="16" y="1037"/>
                    <a:pt x="16" y="1033"/>
                  </a:cubicBezTo>
                  <a:lnTo>
                    <a:pt x="11" y="1033"/>
                  </a:lnTo>
                  <a:close/>
                  <a:moveTo>
                    <a:pt x="14" y="1009"/>
                  </a:moveTo>
                  <a:cubicBezTo>
                    <a:pt x="14" y="1013"/>
                    <a:pt x="13" y="1017"/>
                    <a:pt x="12" y="1021"/>
                  </a:cubicBezTo>
                  <a:cubicBezTo>
                    <a:pt x="18" y="1022"/>
                    <a:pt x="18" y="1022"/>
                    <a:pt x="18" y="1022"/>
                  </a:cubicBezTo>
                  <a:cubicBezTo>
                    <a:pt x="18" y="1018"/>
                    <a:pt x="19" y="1014"/>
                    <a:pt x="19" y="1010"/>
                  </a:cubicBezTo>
                  <a:lnTo>
                    <a:pt x="14" y="1009"/>
                  </a:lnTo>
                  <a:close/>
                  <a:moveTo>
                    <a:pt x="18" y="985"/>
                  </a:moveTo>
                  <a:cubicBezTo>
                    <a:pt x="17" y="989"/>
                    <a:pt x="17" y="993"/>
                    <a:pt x="16" y="997"/>
                  </a:cubicBezTo>
                  <a:cubicBezTo>
                    <a:pt x="21" y="998"/>
                    <a:pt x="21" y="998"/>
                    <a:pt x="21" y="998"/>
                  </a:cubicBezTo>
                  <a:cubicBezTo>
                    <a:pt x="22" y="994"/>
                    <a:pt x="22" y="990"/>
                    <a:pt x="23" y="986"/>
                  </a:cubicBezTo>
                  <a:lnTo>
                    <a:pt x="18" y="985"/>
                  </a:lnTo>
                  <a:close/>
                  <a:moveTo>
                    <a:pt x="22" y="961"/>
                  </a:moveTo>
                  <a:cubicBezTo>
                    <a:pt x="21" y="965"/>
                    <a:pt x="21" y="969"/>
                    <a:pt x="20" y="973"/>
                  </a:cubicBezTo>
                  <a:cubicBezTo>
                    <a:pt x="25" y="974"/>
                    <a:pt x="25" y="974"/>
                    <a:pt x="25" y="974"/>
                  </a:cubicBezTo>
                  <a:cubicBezTo>
                    <a:pt x="26" y="970"/>
                    <a:pt x="27" y="966"/>
                    <a:pt x="27" y="962"/>
                  </a:cubicBezTo>
                  <a:lnTo>
                    <a:pt x="22" y="961"/>
                  </a:lnTo>
                  <a:close/>
                  <a:moveTo>
                    <a:pt x="27" y="938"/>
                  </a:moveTo>
                  <a:cubicBezTo>
                    <a:pt x="26" y="942"/>
                    <a:pt x="25" y="946"/>
                    <a:pt x="24" y="950"/>
                  </a:cubicBezTo>
                  <a:cubicBezTo>
                    <a:pt x="30" y="951"/>
                    <a:pt x="30" y="951"/>
                    <a:pt x="30" y="951"/>
                  </a:cubicBezTo>
                  <a:cubicBezTo>
                    <a:pt x="30" y="947"/>
                    <a:pt x="31" y="943"/>
                    <a:pt x="32" y="939"/>
                  </a:cubicBezTo>
                  <a:lnTo>
                    <a:pt x="27" y="938"/>
                  </a:lnTo>
                  <a:close/>
                  <a:moveTo>
                    <a:pt x="32" y="914"/>
                  </a:moveTo>
                  <a:cubicBezTo>
                    <a:pt x="31" y="918"/>
                    <a:pt x="30" y="922"/>
                    <a:pt x="29" y="926"/>
                  </a:cubicBezTo>
                  <a:cubicBezTo>
                    <a:pt x="34" y="927"/>
                    <a:pt x="34" y="927"/>
                    <a:pt x="34" y="927"/>
                  </a:cubicBezTo>
                  <a:cubicBezTo>
                    <a:pt x="35" y="923"/>
                    <a:pt x="36" y="919"/>
                    <a:pt x="37" y="915"/>
                  </a:cubicBezTo>
                  <a:lnTo>
                    <a:pt x="32" y="914"/>
                  </a:lnTo>
                  <a:close/>
                  <a:moveTo>
                    <a:pt x="37" y="891"/>
                  </a:moveTo>
                  <a:cubicBezTo>
                    <a:pt x="36" y="895"/>
                    <a:pt x="35" y="899"/>
                    <a:pt x="34" y="903"/>
                  </a:cubicBezTo>
                  <a:cubicBezTo>
                    <a:pt x="40" y="904"/>
                    <a:pt x="40" y="904"/>
                    <a:pt x="40" y="904"/>
                  </a:cubicBezTo>
                  <a:cubicBezTo>
                    <a:pt x="40" y="900"/>
                    <a:pt x="41" y="896"/>
                    <a:pt x="42" y="892"/>
                  </a:cubicBezTo>
                  <a:lnTo>
                    <a:pt x="37" y="891"/>
                  </a:lnTo>
                  <a:close/>
                  <a:moveTo>
                    <a:pt x="43" y="868"/>
                  </a:moveTo>
                  <a:cubicBezTo>
                    <a:pt x="42" y="871"/>
                    <a:pt x="41" y="875"/>
                    <a:pt x="40" y="879"/>
                  </a:cubicBezTo>
                  <a:cubicBezTo>
                    <a:pt x="45" y="881"/>
                    <a:pt x="45" y="881"/>
                    <a:pt x="45" y="881"/>
                  </a:cubicBezTo>
                  <a:cubicBezTo>
                    <a:pt x="46" y="877"/>
                    <a:pt x="47" y="873"/>
                    <a:pt x="48" y="869"/>
                  </a:cubicBezTo>
                  <a:lnTo>
                    <a:pt x="43" y="868"/>
                  </a:lnTo>
                  <a:close/>
                  <a:moveTo>
                    <a:pt x="49" y="844"/>
                  </a:moveTo>
                  <a:cubicBezTo>
                    <a:pt x="48" y="848"/>
                    <a:pt x="47" y="852"/>
                    <a:pt x="46" y="856"/>
                  </a:cubicBezTo>
                  <a:cubicBezTo>
                    <a:pt x="51" y="857"/>
                    <a:pt x="51" y="857"/>
                    <a:pt x="51" y="857"/>
                  </a:cubicBezTo>
                  <a:cubicBezTo>
                    <a:pt x="52" y="854"/>
                    <a:pt x="53" y="850"/>
                    <a:pt x="54" y="846"/>
                  </a:cubicBezTo>
                  <a:lnTo>
                    <a:pt x="49" y="844"/>
                  </a:lnTo>
                  <a:close/>
                  <a:moveTo>
                    <a:pt x="56" y="821"/>
                  </a:moveTo>
                  <a:cubicBezTo>
                    <a:pt x="55" y="825"/>
                    <a:pt x="54" y="829"/>
                    <a:pt x="53" y="833"/>
                  </a:cubicBezTo>
                  <a:cubicBezTo>
                    <a:pt x="58" y="834"/>
                    <a:pt x="58" y="834"/>
                    <a:pt x="58" y="834"/>
                  </a:cubicBezTo>
                  <a:cubicBezTo>
                    <a:pt x="59" y="831"/>
                    <a:pt x="60" y="827"/>
                    <a:pt x="61" y="823"/>
                  </a:cubicBezTo>
                  <a:lnTo>
                    <a:pt x="56" y="821"/>
                  </a:lnTo>
                  <a:close/>
                  <a:moveTo>
                    <a:pt x="63" y="798"/>
                  </a:moveTo>
                  <a:cubicBezTo>
                    <a:pt x="62" y="802"/>
                    <a:pt x="61" y="806"/>
                    <a:pt x="60" y="810"/>
                  </a:cubicBezTo>
                  <a:cubicBezTo>
                    <a:pt x="65" y="811"/>
                    <a:pt x="65" y="811"/>
                    <a:pt x="65" y="811"/>
                  </a:cubicBezTo>
                  <a:cubicBezTo>
                    <a:pt x="66" y="808"/>
                    <a:pt x="67" y="804"/>
                    <a:pt x="68" y="800"/>
                  </a:cubicBezTo>
                  <a:cubicBezTo>
                    <a:pt x="63" y="798"/>
                    <a:pt x="63" y="798"/>
                    <a:pt x="63" y="798"/>
                  </a:cubicBezTo>
                  <a:close/>
                  <a:moveTo>
                    <a:pt x="71" y="776"/>
                  </a:moveTo>
                  <a:cubicBezTo>
                    <a:pt x="70" y="779"/>
                    <a:pt x="68" y="783"/>
                    <a:pt x="67" y="787"/>
                  </a:cubicBezTo>
                  <a:cubicBezTo>
                    <a:pt x="72" y="789"/>
                    <a:pt x="72" y="789"/>
                    <a:pt x="72" y="789"/>
                  </a:cubicBezTo>
                  <a:cubicBezTo>
                    <a:pt x="73" y="785"/>
                    <a:pt x="75" y="781"/>
                    <a:pt x="76" y="777"/>
                  </a:cubicBezTo>
                  <a:lnTo>
                    <a:pt x="71" y="776"/>
                  </a:lnTo>
                  <a:close/>
                  <a:moveTo>
                    <a:pt x="79" y="753"/>
                  </a:moveTo>
                  <a:cubicBezTo>
                    <a:pt x="78" y="757"/>
                    <a:pt x="76" y="760"/>
                    <a:pt x="75" y="764"/>
                  </a:cubicBezTo>
                  <a:cubicBezTo>
                    <a:pt x="80" y="766"/>
                    <a:pt x="80" y="766"/>
                    <a:pt x="80" y="766"/>
                  </a:cubicBezTo>
                  <a:cubicBezTo>
                    <a:pt x="81" y="762"/>
                    <a:pt x="83" y="759"/>
                    <a:pt x="84" y="755"/>
                  </a:cubicBezTo>
                  <a:lnTo>
                    <a:pt x="79" y="753"/>
                  </a:lnTo>
                  <a:close/>
                  <a:moveTo>
                    <a:pt x="88" y="730"/>
                  </a:moveTo>
                  <a:cubicBezTo>
                    <a:pt x="86" y="734"/>
                    <a:pt x="85" y="738"/>
                    <a:pt x="83" y="742"/>
                  </a:cubicBezTo>
                  <a:cubicBezTo>
                    <a:pt x="88" y="744"/>
                    <a:pt x="88" y="744"/>
                    <a:pt x="88" y="744"/>
                  </a:cubicBezTo>
                  <a:cubicBezTo>
                    <a:pt x="90" y="740"/>
                    <a:pt x="91" y="736"/>
                    <a:pt x="93" y="732"/>
                  </a:cubicBezTo>
                  <a:lnTo>
                    <a:pt x="88" y="730"/>
                  </a:lnTo>
                  <a:close/>
                  <a:moveTo>
                    <a:pt x="97" y="708"/>
                  </a:moveTo>
                  <a:cubicBezTo>
                    <a:pt x="95" y="712"/>
                    <a:pt x="94" y="716"/>
                    <a:pt x="92" y="719"/>
                  </a:cubicBezTo>
                  <a:cubicBezTo>
                    <a:pt x="97" y="721"/>
                    <a:pt x="97" y="721"/>
                    <a:pt x="97" y="721"/>
                  </a:cubicBezTo>
                  <a:cubicBezTo>
                    <a:pt x="98" y="718"/>
                    <a:pt x="100" y="714"/>
                    <a:pt x="101" y="710"/>
                  </a:cubicBezTo>
                  <a:lnTo>
                    <a:pt x="97" y="708"/>
                  </a:lnTo>
                  <a:close/>
                  <a:moveTo>
                    <a:pt x="106" y="686"/>
                  </a:moveTo>
                  <a:cubicBezTo>
                    <a:pt x="104" y="690"/>
                    <a:pt x="103" y="693"/>
                    <a:pt x="101" y="697"/>
                  </a:cubicBezTo>
                  <a:cubicBezTo>
                    <a:pt x="106" y="699"/>
                    <a:pt x="106" y="699"/>
                    <a:pt x="106" y="699"/>
                  </a:cubicBezTo>
                  <a:cubicBezTo>
                    <a:pt x="108" y="695"/>
                    <a:pt x="109" y="692"/>
                    <a:pt x="111" y="688"/>
                  </a:cubicBezTo>
                  <a:lnTo>
                    <a:pt x="106" y="686"/>
                  </a:lnTo>
                  <a:close/>
                  <a:moveTo>
                    <a:pt x="116" y="664"/>
                  </a:moveTo>
                  <a:cubicBezTo>
                    <a:pt x="114" y="668"/>
                    <a:pt x="112" y="671"/>
                    <a:pt x="111" y="675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117" y="674"/>
                    <a:pt x="119" y="670"/>
                    <a:pt x="121" y="666"/>
                  </a:cubicBezTo>
                  <a:cubicBezTo>
                    <a:pt x="116" y="664"/>
                    <a:pt x="116" y="664"/>
                    <a:pt x="116" y="664"/>
                  </a:cubicBezTo>
                  <a:close/>
                  <a:moveTo>
                    <a:pt x="126" y="642"/>
                  </a:moveTo>
                  <a:cubicBezTo>
                    <a:pt x="124" y="646"/>
                    <a:pt x="123" y="649"/>
                    <a:pt x="121" y="653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27" y="652"/>
                    <a:pt x="129" y="648"/>
                    <a:pt x="131" y="645"/>
                  </a:cubicBezTo>
                  <a:lnTo>
                    <a:pt x="126" y="642"/>
                  </a:lnTo>
                  <a:close/>
                  <a:moveTo>
                    <a:pt x="137" y="621"/>
                  </a:moveTo>
                  <a:cubicBezTo>
                    <a:pt x="135" y="624"/>
                    <a:pt x="133" y="628"/>
                    <a:pt x="131" y="631"/>
                  </a:cubicBezTo>
                  <a:cubicBezTo>
                    <a:pt x="136" y="634"/>
                    <a:pt x="136" y="634"/>
                    <a:pt x="136" y="634"/>
                  </a:cubicBezTo>
                  <a:cubicBezTo>
                    <a:pt x="138" y="630"/>
                    <a:pt x="140" y="627"/>
                    <a:pt x="141" y="623"/>
                  </a:cubicBezTo>
                  <a:lnTo>
                    <a:pt x="137" y="621"/>
                  </a:lnTo>
                  <a:close/>
                  <a:moveTo>
                    <a:pt x="148" y="599"/>
                  </a:moveTo>
                  <a:cubicBezTo>
                    <a:pt x="146" y="603"/>
                    <a:pt x="144" y="606"/>
                    <a:pt x="142" y="610"/>
                  </a:cubicBezTo>
                  <a:cubicBezTo>
                    <a:pt x="147" y="612"/>
                    <a:pt x="147" y="612"/>
                    <a:pt x="147" y="612"/>
                  </a:cubicBezTo>
                  <a:cubicBezTo>
                    <a:pt x="149" y="609"/>
                    <a:pt x="151" y="605"/>
                    <a:pt x="153" y="602"/>
                  </a:cubicBezTo>
                  <a:lnTo>
                    <a:pt x="148" y="599"/>
                  </a:lnTo>
                  <a:close/>
                  <a:moveTo>
                    <a:pt x="159" y="578"/>
                  </a:moveTo>
                  <a:cubicBezTo>
                    <a:pt x="157" y="582"/>
                    <a:pt x="155" y="585"/>
                    <a:pt x="153" y="589"/>
                  </a:cubicBezTo>
                  <a:cubicBezTo>
                    <a:pt x="158" y="591"/>
                    <a:pt x="158" y="591"/>
                    <a:pt x="158" y="591"/>
                  </a:cubicBezTo>
                  <a:cubicBezTo>
                    <a:pt x="160" y="588"/>
                    <a:pt x="162" y="584"/>
                    <a:pt x="164" y="581"/>
                  </a:cubicBezTo>
                  <a:lnTo>
                    <a:pt x="159" y="578"/>
                  </a:lnTo>
                  <a:close/>
                  <a:moveTo>
                    <a:pt x="171" y="557"/>
                  </a:moveTo>
                  <a:cubicBezTo>
                    <a:pt x="169" y="561"/>
                    <a:pt x="167" y="564"/>
                    <a:pt x="165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2" y="567"/>
                    <a:pt x="174" y="564"/>
                    <a:pt x="176" y="560"/>
                  </a:cubicBezTo>
                  <a:lnTo>
                    <a:pt x="171" y="557"/>
                  </a:lnTo>
                  <a:close/>
                  <a:moveTo>
                    <a:pt x="184" y="537"/>
                  </a:moveTo>
                  <a:cubicBezTo>
                    <a:pt x="182" y="540"/>
                    <a:pt x="179" y="544"/>
                    <a:pt x="177" y="547"/>
                  </a:cubicBezTo>
                  <a:cubicBezTo>
                    <a:pt x="182" y="550"/>
                    <a:pt x="182" y="550"/>
                    <a:pt x="182" y="550"/>
                  </a:cubicBezTo>
                  <a:cubicBezTo>
                    <a:pt x="184" y="546"/>
                    <a:pt x="186" y="543"/>
                    <a:pt x="188" y="540"/>
                  </a:cubicBezTo>
                  <a:lnTo>
                    <a:pt x="184" y="537"/>
                  </a:lnTo>
                  <a:close/>
                  <a:moveTo>
                    <a:pt x="196" y="516"/>
                  </a:moveTo>
                  <a:cubicBezTo>
                    <a:pt x="194" y="520"/>
                    <a:pt x="192" y="523"/>
                    <a:pt x="190" y="527"/>
                  </a:cubicBezTo>
                  <a:cubicBezTo>
                    <a:pt x="195" y="529"/>
                    <a:pt x="195" y="529"/>
                    <a:pt x="195" y="529"/>
                  </a:cubicBezTo>
                  <a:cubicBezTo>
                    <a:pt x="197" y="526"/>
                    <a:pt x="199" y="523"/>
                    <a:pt x="201" y="519"/>
                  </a:cubicBezTo>
                  <a:lnTo>
                    <a:pt x="196" y="516"/>
                  </a:lnTo>
                  <a:close/>
                  <a:moveTo>
                    <a:pt x="210" y="496"/>
                  </a:moveTo>
                  <a:cubicBezTo>
                    <a:pt x="207" y="500"/>
                    <a:pt x="205" y="503"/>
                    <a:pt x="203" y="506"/>
                  </a:cubicBezTo>
                  <a:cubicBezTo>
                    <a:pt x="207" y="509"/>
                    <a:pt x="207" y="509"/>
                    <a:pt x="207" y="509"/>
                  </a:cubicBezTo>
                  <a:cubicBezTo>
                    <a:pt x="210" y="506"/>
                    <a:pt x="212" y="503"/>
                    <a:pt x="214" y="499"/>
                  </a:cubicBezTo>
                  <a:lnTo>
                    <a:pt x="210" y="496"/>
                  </a:lnTo>
                  <a:close/>
                  <a:moveTo>
                    <a:pt x="223" y="477"/>
                  </a:moveTo>
                  <a:cubicBezTo>
                    <a:pt x="221" y="480"/>
                    <a:pt x="219" y="483"/>
                    <a:pt x="216" y="486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3" y="486"/>
                    <a:pt x="225" y="483"/>
                    <a:pt x="228" y="480"/>
                  </a:cubicBezTo>
                  <a:lnTo>
                    <a:pt x="223" y="477"/>
                  </a:lnTo>
                  <a:close/>
                  <a:moveTo>
                    <a:pt x="237" y="457"/>
                  </a:moveTo>
                  <a:cubicBezTo>
                    <a:pt x="235" y="460"/>
                    <a:pt x="232" y="464"/>
                    <a:pt x="230" y="467"/>
                  </a:cubicBezTo>
                  <a:cubicBezTo>
                    <a:pt x="234" y="470"/>
                    <a:pt x="234" y="470"/>
                    <a:pt x="234" y="470"/>
                  </a:cubicBezTo>
                  <a:cubicBezTo>
                    <a:pt x="237" y="467"/>
                    <a:pt x="239" y="464"/>
                    <a:pt x="241" y="460"/>
                  </a:cubicBezTo>
                  <a:lnTo>
                    <a:pt x="237" y="457"/>
                  </a:lnTo>
                  <a:close/>
                  <a:moveTo>
                    <a:pt x="251" y="438"/>
                  </a:moveTo>
                  <a:cubicBezTo>
                    <a:pt x="249" y="441"/>
                    <a:pt x="247" y="444"/>
                    <a:pt x="244" y="448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51" y="448"/>
                    <a:pt x="253" y="444"/>
                    <a:pt x="256" y="441"/>
                  </a:cubicBezTo>
                  <a:lnTo>
                    <a:pt x="251" y="438"/>
                  </a:lnTo>
                  <a:close/>
                  <a:moveTo>
                    <a:pt x="266" y="419"/>
                  </a:moveTo>
                  <a:cubicBezTo>
                    <a:pt x="264" y="422"/>
                    <a:pt x="261" y="425"/>
                    <a:pt x="259" y="429"/>
                  </a:cubicBezTo>
                  <a:cubicBezTo>
                    <a:pt x="263" y="432"/>
                    <a:pt x="263" y="432"/>
                    <a:pt x="263" y="432"/>
                  </a:cubicBezTo>
                  <a:cubicBezTo>
                    <a:pt x="265" y="429"/>
                    <a:pt x="268" y="426"/>
                    <a:pt x="270" y="422"/>
                  </a:cubicBezTo>
                  <a:lnTo>
                    <a:pt x="266" y="419"/>
                  </a:lnTo>
                  <a:close/>
                  <a:moveTo>
                    <a:pt x="281" y="401"/>
                  </a:moveTo>
                  <a:cubicBezTo>
                    <a:pt x="279" y="404"/>
                    <a:pt x="276" y="407"/>
                    <a:pt x="274" y="410"/>
                  </a:cubicBezTo>
                  <a:cubicBezTo>
                    <a:pt x="278" y="413"/>
                    <a:pt x="278" y="413"/>
                    <a:pt x="278" y="413"/>
                  </a:cubicBezTo>
                  <a:cubicBezTo>
                    <a:pt x="280" y="410"/>
                    <a:pt x="283" y="407"/>
                    <a:pt x="285" y="404"/>
                  </a:cubicBezTo>
                  <a:lnTo>
                    <a:pt x="281" y="401"/>
                  </a:lnTo>
                  <a:close/>
                  <a:moveTo>
                    <a:pt x="297" y="382"/>
                  </a:moveTo>
                  <a:cubicBezTo>
                    <a:pt x="294" y="385"/>
                    <a:pt x="292" y="388"/>
                    <a:pt x="289" y="391"/>
                  </a:cubicBezTo>
                  <a:cubicBezTo>
                    <a:pt x="293" y="395"/>
                    <a:pt x="293" y="395"/>
                    <a:pt x="293" y="395"/>
                  </a:cubicBezTo>
                  <a:cubicBezTo>
                    <a:pt x="296" y="392"/>
                    <a:pt x="298" y="389"/>
                    <a:pt x="301" y="386"/>
                  </a:cubicBezTo>
                  <a:lnTo>
                    <a:pt x="297" y="382"/>
                  </a:lnTo>
                  <a:close/>
                  <a:moveTo>
                    <a:pt x="313" y="364"/>
                  </a:moveTo>
                  <a:cubicBezTo>
                    <a:pt x="310" y="367"/>
                    <a:pt x="307" y="370"/>
                    <a:pt x="305" y="373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1" y="374"/>
                    <a:pt x="314" y="371"/>
                    <a:pt x="317" y="368"/>
                  </a:cubicBezTo>
                  <a:lnTo>
                    <a:pt x="313" y="364"/>
                  </a:lnTo>
                  <a:close/>
                  <a:moveTo>
                    <a:pt x="329" y="347"/>
                  </a:moveTo>
                  <a:cubicBezTo>
                    <a:pt x="326" y="350"/>
                    <a:pt x="324" y="353"/>
                    <a:pt x="321" y="355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8" y="356"/>
                    <a:pt x="330" y="353"/>
                    <a:pt x="333" y="350"/>
                  </a:cubicBezTo>
                  <a:lnTo>
                    <a:pt x="329" y="347"/>
                  </a:lnTo>
                  <a:close/>
                  <a:moveTo>
                    <a:pt x="346" y="329"/>
                  </a:moveTo>
                  <a:cubicBezTo>
                    <a:pt x="343" y="332"/>
                    <a:pt x="340" y="335"/>
                    <a:pt x="337" y="338"/>
                  </a:cubicBezTo>
                  <a:cubicBezTo>
                    <a:pt x="341" y="342"/>
                    <a:pt x="341" y="342"/>
                    <a:pt x="341" y="342"/>
                  </a:cubicBezTo>
                  <a:cubicBezTo>
                    <a:pt x="344" y="339"/>
                    <a:pt x="347" y="336"/>
                    <a:pt x="350" y="333"/>
                  </a:cubicBezTo>
                  <a:lnTo>
                    <a:pt x="346" y="329"/>
                  </a:lnTo>
                  <a:close/>
                  <a:moveTo>
                    <a:pt x="363" y="313"/>
                  </a:moveTo>
                  <a:cubicBezTo>
                    <a:pt x="360" y="315"/>
                    <a:pt x="357" y="318"/>
                    <a:pt x="354" y="321"/>
                  </a:cubicBezTo>
                  <a:cubicBezTo>
                    <a:pt x="358" y="325"/>
                    <a:pt x="358" y="325"/>
                    <a:pt x="358" y="325"/>
                  </a:cubicBezTo>
                  <a:cubicBezTo>
                    <a:pt x="361" y="322"/>
                    <a:pt x="364" y="319"/>
                    <a:pt x="367" y="316"/>
                  </a:cubicBezTo>
                  <a:lnTo>
                    <a:pt x="363" y="313"/>
                  </a:lnTo>
                  <a:close/>
                  <a:moveTo>
                    <a:pt x="380" y="296"/>
                  </a:moveTo>
                  <a:cubicBezTo>
                    <a:pt x="377" y="299"/>
                    <a:pt x="374" y="301"/>
                    <a:pt x="372" y="304"/>
                  </a:cubicBezTo>
                  <a:cubicBezTo>
                    <a:pt x="375" y="308"/>
                    <a:pt x="375" y="308"/>
                    <a:pt x="375" y="308"/>
                  </a:cubicBezTo>
                  <a:cubicBezTo>
                    <a:pt x="378" y="305"/>
                    <a:pt x="381" y="303"/>
                    <a:pt x="384" y="300"/>
                  </a:cubicBezTo>
                  <a:lnTo>
                    <a:pt x="380" y="296"/>
                  </a:lnTo>
                  <a:close/>
                  <a:moveTo>
                    <a:pt x="398" y="280"/>
                  </a:moveTo>
                  <a:cubicBezTo>
                    <a:pt x="395" y="282"/>
                    <a:pt x="392" y="285"/>
                    <a:pt x="389" y="288"/>
                  </a:cubicBezTo>
                  <a:cubicBezTo>
                    <a:pt x="393" y="292"/>
                    <a:pt x="393" y="292"/>
                    <a:pt x="393" y="292"/>
                  </a:cubicBezTo>
                  <a:cubicBezTo>
                    <a:pt x="396" y="289"/>
                    <a:pt x="399" y="286"/>
                    <a:pt x="402" y="284"/>
                  </a:cubicBezTo>
                  <a:lnTo>
                    <a:pt x="398" y="280"/>
                  </a:lnTo>
                  <a:close/>
                  <a:moveTo>
                    <a:pt x="416" y="264"/>
                  </a:moveTo>
                  <a:cubicBezTo>
                    <a:pt x="413" y="267"/>
                    <a:pt x="410" y="269"/>
                    <a:pt x="407" y="272"/>
                  </a:cubicBezTo>
                  <a:cubicBezTo>
                    <a:pt x="411" y="276"/>
                    <a:pt x="411" y="276"/>
                    <a:pt x="411" y="276"/>
                  </a:cubicBezTo>
                  <a:cubicBezTo>
                    <a:pt x="414" y="273"/>
                    <a:pt x="417" y="271"/>
                    <a:pt x="420" y="268"/>
                  </a:cubicBezTo>
                  <a:lnTo>
                    <a:pt x="416" y="264"/>
                  </a:lnTo>
                  <a:close/>
                  <a:moveTo>
                    <a:pt x="435" y="249"/>
                  </a:moveTo>
                  <a:cubicBezTo>
                    <a:pt x="432" y="251"/>
                    <a:pt x="428" y="254"/>
                    <a:pt x="425" y="256"/>
                  </a:cubicBezTo>
                  <a:cubicBezTo>
                    <a:pt x="429" y="260"/>
                    <a:pt x="429" y="260"/>
                    <a:pt x="429" y="260"/>
                  </a:cubicBezTo>
                  <a:cubicBezTo>
                    <a:pt x="432" y="258"/>
                    <a:pt x="435" y="255"/>
                    <a:pt x="438" y="253"/>
                  </a:cubicBezTo>
                  <a:lnTo>
                    <a:pt x="435" y="249"/>
                  </a:lnTo>
                  <a:close/>
                  <a:moveTo>
                    <a:pt x="453" y="234"/>
                  </a:moveTo>
                  <a:cubicBezTo>
                    <a:pt x="450" y="236"/>
                    <a:pt x="447" y="239"/>
                    <a:pt x="444" y="241"/>
                  </a:cubicBezTo>
                  <a:cubicBezTo>
                    <a:pt x="447" y="245"/>
                    <a:pt x="447" y="245"/>
                    <a:pt x="447" y="245"/>
                  </a:cubicBezTo>
                  <a:cubicBezTo>
                    <a:pt x="451" y="243"/>
                    <a:pt x="454" y="240"/>
                    <a:pt x="457" y="238"/>
                  </a:cubicBezTo>
                  <a:lnTo>
                    <a:pt x="453" y="234"/>
                  </a:lnTo>
                  <a:close/>
                  <a:moveTo>
                    <a:pt x="473" y="219"/>
                  </a:moveTo>
                  <a:cubicBezTo>
                    <a:pt x="469" y="221"/>
                    <a:pt x="466" y="224"/>
                    <a:pt x="463" y="226"/>
                  </a:cubicBezTo>
                  <a:cubicBezTo>
                    <a:pt x="466" y="231"/>
                    <a:pt x="466" y="231"/>
                    <a:pt x="466" y="231"/>
                  </a:cubicBezTo>
                  <a:cubicBezTo>
                    <a:pt x="469" y="228"/>
                    <a:pt x="473" y="226"/>
                    <a:pt x="476" y="223"/>
                  </a:cubicBezTo>
                  <a:lnTo>
                    <a:pt x="473" y="219"/>
                  </a:lnTo>
                  <a:close/>
                  <a:moveTo>
                    <a:pt x="492" y="205"/>
                  </a:moveTo>
                  <a:cubicBezTo>
                    <a:pt x="489" y="207"/>
                    <a:pt x="486" y="210"/>
                    <a:pt x="482" y="212"/>
                  </a:cubicBezTo>
                  <a:cubicBezTo>
                    <a:pt x="485" y="216"/>
                    <a:pt x="485" y="216"/>
                    <a:pt x="485" y="216"/>
                  </a:cubicBezTo>
                  <a:cubicBezTo>
                    <a:pt x="489" y="214"/>
                    <a:pt x="492" y="212"/>
                    <a:pt x="495" y="209"/>
                  </a:cubicBezTo>
                  <a:lnTo>
                    <a:pt x="492" y="205"/>
                  </a:lnTo>
                  <a:close/>
                  <a:moveTo>
                    <a:pt x="512" y="191"/>
                  </a:moveTo>
                  <a:cubicBezTo>
                    <a:pt x="509" y="193"/>
                    <a:pt x="505" y="196"/>
                    <a:pt x="502" y="198"/>
                  </a:cubicBezTo>
                  <a:cubicBezTo>
                    <a:pt x="505" y="202"/>
                    <a:pt x="505" y="202"/>
                    <a:pt x="505" y="202"/>
                  </a:cubicBezTo>
                  <a:cubicBezTo>
                    <a:pt x="508" y="200"/>
                    <a:pt x="512" y="198"/>
                    <a:pt x="515" y="196"/>
                  </a:cubicBezTo>
                  <a:lnTo>
                    <a:pt x="512" y="191"/>
                  </a:lnTo>
                  <a:close/>
                  <a:moveTo>
                    <a:pt x="532" y="178"/>
                  </a:moveTo>
                  <a:cubicBezTo>
                    <a:pt x="529" y="180"/>
                    <a:pt x="525" y="182"/>
                    <a:pt x="522" y="184"/>
                  </a:cubicBezTo>
                  <a:cubicBezTo>
                    <a:pt x="525" y="189"/>
                    <a:pt x="525" y="189"/>
                    <a:pt x="525" y="189"/>
                  </a:cubicBezTo>
                  <a:cubicBezTo>
                    <a:pt x="528" y="187"/>
                    <a:pt x="531" y="184"/>
                    <a:pt x="535" y="182"/>
                  </a:cubicBezTo>
                  <a:lnTo>
                    <a:pt x="532" y="178"/>
                  </a:lnTo>
                  <a:close/>
                  <a:moveTo>
                    <a:pt x="552" y="165"/>
                  </a:moveTo>
                  <a:cubicBezTo>
                    <a:pt x="549" y="167"/>
                    <a:pt x="545" y="169"/>
                    <a:pt x="542" y="171"/>
                  </a:cubicBezTo>
                  <a:cubicBezTo>
                    <a:pt x="545" y="176"/>
                    <a:pt x="545" y="176"/>
                    <a:pt x="545" y="176"/>
                  </a:cubicBezTo>
                  <a:cubicBezTo>
                    <a:pt x="548" y="174"/>
                    <a:pt x="552" y="172"/>
                    <a:pt x="555" y="169"/>
                  </a:cubicBezTo>
                  <a:cubicBezTo>
                    <a:pt x="552" y="165"/>
                    <a:pt x="552" y="165"/>
                    <a:pt x="552" y="165"/>
                  </a:cubicBezTo>
                  <a:close/>
                  <a:moveTo>
                    <a:pt x="573" y="152"/>
                  </a:moveTo>
                  <a:cubicBezTo>
                    <a:pt x="569" y="155"/>
                    <a:pt x="566" y="157"/>
                    <a:pt x="563" y="159"/>
                  </a:cubicBezTo>
                  <a:cubicBezTo>
                    <a:pt x="565" y="163"/>
                    <a:pt x="565" y="163"/>
                    <a:pt x="565" y="163"/>
                  </a:cubicBezTo>
                  <a:cubicBezTo>
                    <a:pt x="569" y="161"/>
                    <a:pt x="572" y="159"/>
                    <a:pt x="576" y="157"/>
                  </a:cubicBezTo>
                  <a:lnTo>
                    <a:pt x="573" y="152"/>
                  </a:lnTo>
                  <a:close/>
                  <a:moveTo>
                    <a:pt x="594" y="141"/>
                  </a:moveTo>
                  <a:cubicBezTo>
                    <a:pt x="590" y="142"/>
                    <a:pt x="587" y="144"/>
                    <a:pt x="583" y="146"/>
                  </a:cubicBezTo>
                  <a:cubicBezTo>
                    <a:pt x="586" y="151"/>
                    <a:pt x="586" y="151"/>
                    <a:pt x="586" y="151"/>
                  </a:cubicBezTo>
                  <a:cubicBezTo>
                    <a:pt x="590" y="149"/>
                    <a:pt x="593" y="147"/>
                    <a:pt x="597" y="145"/>
                  </a:cubicBezTo>
                  <a:lnTo>
                    <a:pt x="594" y="141"/>
                  </a:lnTo>
                  <a:close/>
                  <a:moveTo>
                    <a:pt x="615" y="129"/>
                  </a:moveTo>
                  <a:cubicBezTo>
                    <a:pt x="612" y="131"/>
                    <a:pt x="608" y="133"/>
                    <a:pt x="604" y="135"/>
                  </a:cubicBezTo>
                  <a:cubicBezTo>
                    <a:pt x="607" y="139"/>
                    <a:pt x="607" y="139"/>
                    <a:pt x="607" y="139"/>
                  </a:cubicBezTo>
                  <a:cubicBezTo>
                    <a:pt x="611" y="137"/>
                    <a:pt x="614" y="136"/>
                    <a:pt x="618" y="134"/>
                  </a:cubicBezTo>
                  <a:lnTo>
                    <a:pt x="615" y="129"/>
                  </a:lnTo>
                  <a:close/>
                  <a:moveTo>
                    <a:pt x="637" y="118"/>
                  </a:moveTo>
                  <a:cubicBezTo>
                    <a:pt x="633" y="120"/>
                    <a:pt x="629" y="122"/>
                    <a:pt x="626" y="123"/>
                  </a:cubicBezTo>
                  <a:cubicBezTo>
                    <a:pt x="628" y="128"/>
                    <a:pt x="628" y="128"/>
                    <a:pt x="628" y="128"/>
                  </a:cubicBezTo>
                  <a:cubicBezTo>
                    <a:pt x="632" y="126"/>
                    <a:pt x="635" y="125"/>
                    <a:pt x="639" y="123"/>
                  </a:cubicBezTo>
                  <a:lnTo>
                    <a:pt x="637" y="118"/>
                  </a:lnTo>
                  <a:close/>
                  <a:moveTo>
                    <a:pt x="658" y="107"/>
                  </a:moveTo>
                  <a:cubicBezTo>
                    <a:pt x="655" y="109"/>
                    <a:pt x="651" y="111"/>
                    <a:pt x="647" y="113"/>
                  </a:cubicBezTo>
                  <a:cubicBezTo>
                    <a:pt x="650" y="117"/>
                    <a:pt x="650" y="117"/>
                    <a:pt x="650" y="117"/>
                  </a:cubicBezTo>
                  <a:cubicBezTo>
                    <a:pt x="653" y="116"/>
                    <a:pt x="657" y="114"/>
                    <a:pt x="661" y="112"/>
                  </a:cubicBezTo>
                  <a:lnTo>
                    <a:pt x="658" y="107"/>
                  </a:lnTo>
                  <a:close/>
                  <a:moveTo>
                    <a:pt x="680" y="97"/>
                  </a:moveTo>
                  <a:cubicBezTo>
                    <a:pt x="677" y="99"/>
                    <a:pt x="673" y="101"/>
                    <a:pt x="669" y="102"/>
                  </a:cubicBezTo>
                  <a:cubicBezTo>
                    <a:pt x="671" y="107"/>
                    <a:pt x="671" y="107"/>
                    <a:pt x="671" y="107"/>
                  </a:cubicBezTo>
                  <a:cubicBezTo>
                    <a:pt x="675" y="105"/>
                    <a:pt x="679" y="104"/>
                    <a:pt x="682" y="102"/>
                  </a:cubicBezTo>
                  <a:lnTo>
                    <a:pt x="680" y="97"/>
                  </a:lnTo>
                  <a:close/>
                  <a:moveTo>
                    <a:pt x="702" y="88"/>
                  </a:moveTo>
                  <a:cubicBezTo>
                    <a:pt x="699" y="89"/>
                    <a:pt x="695" y="91"/>
                    <a:pt x="691" y="92"/>
                  </a:cubicBezTo>
                  <a:cubicBezTo>
                    <a:pt x="693" y="97"/>
                    <a:pt x="693" y="97"/>
                    <a:pt x="693" y="97"/>
                  </a:cubicBezTo>
                  <a:cubicBezTo>
                    <a:pt x="697" y="96"/>
                    <a:pt x="701" y="94"/>
                    <a:pt x="704" y="93"/>
                  </a:cubicBezTo>
                  <a:lnTo>
                    <a:pt x="702" y="88"/>
                  </a:lnTo>
                  <a:close/>
                  <a:moveTo>
                    <a:pt x="725" y="79"/>
                  </a:moveTo>
                  <a:cubicBezTo>
                    <a:pt x="721" y="80"/>
                    <a:pt x="717" y="82"/>
                    <a:pt x="713" y="83"/>
                  </a:cubicBezTo>
                  <a:cubicBezTo>
                    <a:pt x="715" y="88"/>
                    <a:pt x="715" y="88"/>
                    <a:pt x="715" y="88"/>
                  </a:cubicBezTo>
                  <a:cubicBezTo>
                    <a:pt x="719" y="87"/>
                    <a:pt x="723" y="85"/>
                    <a:pt x="727" y="84"/>
                  </a:cubicBezTo>
                  <a:lnTo>
                    <a:pt x="725" y="79"/>
                  </a:lnTo>
                  <a:close/>
                  <a:moveTo>
                    <a:pt x="747" y="70"/>
                  </a:moveTo>
                  <a:cubicBezTo>
                    <a:pt x="743" y="71"/>
                    <a:pt x="740" y="73"/>
                    <a:pt x="736" y="74"/>
                  </a:cubicBezTo>
                  <a:cubicBezTo>
                    <a:pt x="738" y="79"/>
                    <a:pt x="738" y="79"/>
                    <a:pt x="738" y="79"/>
                  </a:cubicBezTo>
                  <a:cubicBezTo>
                    <a:pt x="741" y="78"/>
                    <a:pt x="745" y="76"/>
                    <a:pt x="749" y="75"/>
                  </a:cubicBezTo>
                  <a:lnTo>
                    <a:pt x="747" y="70"/>
                  </a:lnTo>
                  <a:close/>
                  <a:moveTo>
                    <a:pt x="770" y="62"/>
                  </a:moveTo>
                  <a:cubicBezTo>
                    <a:pt x="766" y="63"/>
                    <a:pt x="762" y="65"/>
                    <a:pt x="758" y="66"/>
                  </a:cubicBezTo>
                  <a:cubicBezTo>
                    <a:pt x="760" y="71"/>
                    <a:pt x="760" y="71"/>
                    <a:pt x="760" y="71"/>
                  </a:cubicBezTo>
                  <a:cubicBezTo>
                    <a:pt x="764" y="70"/>
                    <a:pt x="768" y="68"/>
                    <a:pt x="771" y="67"/>
                  </a:cubicBezTo>
                  <a:lnTo>
                    <a:pt x="770" y="62"/>
                  </a:lnTo>
                  <a:close/>
                  <a:moveTo>
                    <a:pt x="793" y="54"/>
                  </a:moveTo>
                  <a:cubicBezTo>
                    <a:pt x="789" y="56"/>
                    <a:pt x="785" y="57"/>
                    <a:pt x="781" y="58"/>
                  </a:cubicBezTo>
                  <a:cubicBezTo>
                    <a:pt x="783" y="63"/>
                    <a:pt x="783" y="63"/>
                    <a:pt x="783" y="63"/>
                  </a:cubicBezTo>
                  <a:cubicBezTo>
                    <a:pt x="787" y="62"/>
                    <a:pt x="790" y="61"/>
                    <a:pt x="794" y="60"/>
                  </a:cubicBezTo>
                  <a:lnTo>
                    <a:pt x="793" y="54"/>
                  </a:lnTo>
                  <a:close/>
                  <a:moveTo>
                    <a:pt x="815" y="47"/>
                  </a:moveTo>
                  <a:cubicBezTo>
                    <a:pt x="812" y="48"/>
                    <a:pt x="808" y="50"/>
                    <a:pt x="804" y="51"/>
                  </a:cubicBezTo>
                  <a:cubicBezTo>
                    <a:pt x="806" y="56"/>
                    <a:pt x="806" y="56"/>
                    <a:pt x="806" y="56"/>
                  </a:cubicBezTo>
                  <a:cubicBezTo>
                    <a:pt x="809" y="55"/>
                    <a:pt x="813" y="54"/>
                    <a:pt x="817" y="52"/>
                  </a:cubicBezTo>
                  <a:lnTo>
                    <a:pt x="815" y="47"/>
                  </a:lnTo>
                  <a:close/>
                  <a:moveTo>
                    <a:pt x="839" y="41"/>
                  </a:moveTo>
                  <a:cubicBezTo>
                    <a:pt x="835" y="42"/>
                    <a:pt x="831" y="43"/>
                    <a:pt x="827" y="44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32" y="48"/>
                    <a:pt x="836" y="47"/>
                    <a:pt x="840" y="46"/>
                  </a:cubicBezTo>
                  <a:lnTo>
                    <a:pt x="839" y="41"/>
                  </a:lnTo>
                  <a:close/>
                  <a:moveTo>
                    <a:pt x="862" y="35"/>
                  </a:moveTo>
                  <a:cubicBezTo>
                    <a:pt x="858" y="36"/>
                    <a:pt x="854" y="37"/>
                    <a:pt x="850" y="38"/>
                  </a:cubicBezTo>
                  <a:cubicBezTo>
                    <a:pt x="852" y="43"/>
                    <a:pt x="852" y="43"/>
                    <a:pt x="852" y="43"/>
                  </a:cubicBezTo>
                  <a:cubicBezTo>
                    <a:pt x="855" y="42"/>
                    <a:pt x="859" y="41"/>
                    <a:pt x="863" y="40"/>
                  </a:cubicBezTo>
                  <a:lnTo>
                    <a:pt x="862" y="35"/>
                  </a:lnTo>
                  <a:close/>
                  <a:moveTo>
                    <a:pt x="885" y="29"/>
                  </a:moveTo>
                  <a:cubicBezTo>
                    <a:pt x="881" y="30"/>
                    <a:pt x="877" y="31"/>
                    <a:pt x="874" y="32"/>
                  </a:cubicBezTo>
                  <a:cubicBezTo>
                    <a:pt x="875" y="37"/>
                    <a:pt x="875" y="37"/>
                    <a:pt x="875" y="37"/>
                  </a:cubicBezTo>
                  <a:cubicBezTo>
                    <a:pt x="879" y="36"/>
                    <a:pt x="883" y="35"/>
                    <a:pt x="886" y="34"/>
                  </a:cubicBezTo>
                  <a:lnTo>
                    <a:pt x="885" y="29"/>
                  </a:lnTo>
                  <a:close/>
                  <a:moveTo>
                    <a:pt x="909" y="24"/>
                  </a:moveTo>
                  <a:cubicBezTo>
                    <a:pt x="905" y="25"/>
                    <a:pt x="901" y="26"/>
                    <a:pt x="897" y="26"/>
                  </a:cubicBezTo>
                  <a:cubicBezTo>
                    <a:pt x="898" y="32"/>
                    <a:pt x="898" y="32"/>
                    <a:pt x="898" y="32"/>
                  </a:cubicBezTo>
                  <a:cubicBezTo>
                    <a:pt x="902" y="31"/>
                    <a:pt x="906" y="30"/>
                    <a:pt x="910" y="29"/>
                  </a:cubicBezTo>
                  <a:lnTo>
                    <a:pt x="909" y="24"/>
                  </a:lnTo>
                  <a:close/>
                  <a:moveTo>
                    <a:pt x="932" y="19"/>
                  </a:moveTo>
                  <a:cubicBezTo>
                    <a:pt x="928" y="20"/>
                    <a:pt x="925" y="21"/>
                    <a:pt x="921" y="22"/>
                  </a:cubicBezTo>
                  <a:cubicBezTo>
                    <a:pt x="922" y="27"/>
                    <a:pt x="922" y="27"/>
                    <a:pt x="922" y="27"/>
                  </a:cubicBezTo>
                  <a:cubicBezTo>
                    <a:pt x="926" y="26"/>
                    <a:pt x="929" y="25"/>
                    <a:pt x="933" y="25"/>
                  </a:cubicBezTo>
                  <a:lnTo>
                    <a:pt x="932" y="19"/>
                  </a:lnTo>
                  <a:close/>
                  <a:moveTo>
                    <a:pt x="956" y="15"/>
                  </a:moveTo>
                  <a:cubicBezTo>
                    <a:pt x="952" y="16"/>
                    <a:pt x="948" y="17"/>
                    <a:pt x="944" y="17"/>
                  </a:cubicBezTo>
                  <a:cubicBezTo>
                    <a:pt x="945" y="23"/>
                    <a:pt x="945" y="23"/>
                    <a:pt x="945" y="23"/>
                  </a:cubicBezTo>
                  <a:cubicBezTo>
                    <a:pt x="949" y="22"/>
                    <a:pt x="953" y="21"/>
                    <a:pt x="957" y="21"/>
                  </a:cubicBezTo>
                  <a:lnTo>
                    <a:pt x="956" y="15"/>
                  </a:lnTo>
                  <a:close/>
                  <a:moveTo>
                    <a:pt x="980" y="12"/>
                  </a:moveTo>
                  <a:cubicBezTo>
                    <a:pt x="976" y="12"/>
                    <a:pt x="972" y="13"/>
                    <a:pt x="968" y="13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73" y="18"/>
                    <a:pt x="977" y="18"/>
                    <a:pt x="981" y="17"/>
                  </a:cubicBezTo>
                  <a:lnTo>
                    <a:pt x="980" y="12"/>
                  </a:lnTo>
                  <a:close/>
                  <a:moveTo>
                    <a:pt x="1004" y="9"/>
                  </a:moveTo>
                  <a:cubicBezTo>
                    <a:pt x="1000" y="9"/>
                    <a:pt x="996" y="10"/>
                    <a:pt x="992" y="10"/>
                  </a:cubicBezTo>
                  <a:cubicBezTo>
                    <a:pt x="993" y="15"/>
                    <a:pt x="993" y="15"/>
                    <a:pt x="993" y="15"/>
                  </a:cubicBezTo>
                  <a:cubicBezTo>
                    <a:pt x="996" y="15"/>
                    <a:pt x="1000" y="14"/>
                    <a:pt x="1004" y="14"/>
                  </a:cubicBezTo>
                  <a:lnTo>
                    <a:pt x="1004" y="9"/>
                  </a:lnTo>
                  <a:close/>
                  <a:moveTo>
                    <a:pt x="1028" y="6"/>
                  </a:moveTo>
                  <a:cubicBezTo>
                    <a:pt x="1024" y="6"/>
                    <a:pt x="1020" y="7"/>
                    <a:pt x="1016" y="7"/>
                  </a:cubicBezTo>
                  <a:cubicBezTo>
                    <a:pt x="1016" y="13"/>
                    <a:pt x="1016" y="13"/>
                    <a:pt x="1016" y="13"/>
                  </a:cubicBezTo>
                  <a:cubicBezTo>
                    <a:pt x="1020" y="12"/>
                    <a:pt x="1024" y="12"/>
                    <a:pt x="1028" y="11"/>
                  </a:cubicBezTo>
                  <a:lnTo>
                    <a:pt x="1028" y="6"/>
                  </a:lnTo>
                  <a:close/>
                  <a:moveTo>
                    <a:pt x="1052" y="4"/>
                  </a:moveTo>
                  <a:cubicBezTo>
                    <a:pt x="1048" y="4"/>
                    <a:pt x="1044" y="5"/>
                    <a:pt x="1040" y="5"/>
                  </a:cubicBezTo>
                  <a:cubicBezTo>
                    <a:pt x="1040" y="10"/>
                    <a:pt x="1040" y="10"/>
                    <a:pt x="1040" y="10"/>
                  </a:cubicBezTo>
                  <a:cubicBezTo>
                    <a:pt x="1044" y="10"/>
                    <a:pt x="1048" y="10"/>
                    <a:pt x="1052" y="9"/>
                  </a:cubicBezTo>
                  <a:lnTo>
                    <a:pt x="1052" y="4"/>
                  </a:lnTo>
                  <a:close/>
                  <a:moveTo>
                    <a:pt x="1076" y="2"/>
                  </a:moveTo>
                  <a:cubicBezTo>
                    <a:pt x="1072" y="2"/>
                    <a:pt x="1068" y="3"/>
                    <a:pt x="1064" y="3"/>
                  </a:cubicBezTo>
                  <a:cubicBezTo>
                    <a:pt x="1064" y="8"/>
                    <a:pt x="1064" y="8"/>
                    <a:pt x="1064" y="8"/>
                  </a:cubicBezTo>
                  <a:cubicBezTo>
                    <a:pt x="1068" y="8"/>
                    <a:pt x="1072" y="8"/>
                    <a:pt x="1076" y="8"/>
                  </a:cubicBezTo>
                  <a:lnTo>
                    <a:pt x="1076" y="2"/>
                  </a:lnTo>
                  <a:close/>
                  <a:moveTo>
                    <a:pt x="1100" y="1"/>
                  </a:moveTo>
                  <a:cubicBezTo>
                    <a:pt x="1096" y="1"/>
                    <a:pt x="1092" y="1"/>
                    <a:pt x="1088" y="2"/>
                  </a:cubicBezTo>
                  <a:cubicBezTo>
                    <a:pt x="1088" y="7"/>
                    <a:pt x="1088" y="7"/>
                    <a:pt x="1088" y="7"/>
                  </a:cubicBezTo>
                  <a:cubicBezTo>
                    <a:pt x="1092" y="7"/>
                    <a:pt x="1096" y="7"/>
                    <a:pt x="1100" y="6"/>
                  </a:cubicBezTo>
                  <a:lnTo>
                    <a:pt x="1100" y="1"/>
                  </a:lnTo>
                  <a:close/>
                  <a:moveTo>
                    <a:pt x="1124" y="0"/>
                  </a:moveTo>
                  <a:cubicBezTo>
                    <a:pt x="1120" y="1"/>
                    <a:pt x="1116" y="1"/>
                    <a:pt x="1112" y="1"/>
                  </a:cubicBezTo>
                  <a:cubicBezTo>
                    <a:pt x="1112" y="6"/>
                    <a:pt x="1112" y="6"/>
                    <a:pt x="1112" y="6"/>
                  </a:cubicBezTo>
                  <a:cubicBezTo>
                    <a:pt x="1116" y="6"/>
                    <a:pt x="1120" y="6"/>
                    <a:pt x="1124" y="6"/>
                  </a:cubicBezTo>
                  <a:cubicBezTo>
                    <a:pt x="1124" y="0"/>
                    <a:pt x="1124" y="0"/>
                    <a:pt x="1124" y="0"/>
                  </a:cubicBezTo>
                  <a:close/>
                  <a:moveTo>
                    <a:pt x="1148" y="0"/>
                  </a:moveTo>
                  <a:cubicBezTo>
                    <a:pt x="1147" y="0"/>
                    <a:pt x="1146" y="0"/>
                    <a:pt x="1145" y="0"/>
                  </a:cubicBezTo>
                  <a:cubicBezTo>
                    <a:pt x="1142" y="0"/>
                    <a:pt x="1139" y="0"/>
                    <a:pt x="1136" y="0"/>
                  </a:cubicBezTo>
                  <a:cubicBezTo>
                    <a:pt x="1136" y="6"/>
                    <a:pt x="1136" y="6"/>
                    <a:pt x="1136" y="6"/>
                  </a:cubicBezTo>
                  <a:cubicBezTo>
                    <a:pt x="1139" y="6"/>
                    <a:pt x="1142" y="6"/>
                    <a:pt x="1145" y="6"/>
                  </a:cubicBezTo>
                  <a:cubicBezTo>
                    <a:pt x="1146" y="6"/>
                    <a:pt x="1147" y="6"/>
                    <a:pt x="1148" y="6"/>
                  </a:cubicBezTo>
                  <a:lnTo>
                    <a:pt x="1148" y="0"/>
                  </a:lnTo>
                  <a:close/>
                  <a:moveTo>
                    <a:pt x="1172" y="1"/>
                  </a:moveTo>
                  <a:cubicBezTo>
                    <a:pt x="1168" y="0"/>
                    <a:pt x="1164" y="0"/>
                    <a:pt x="1160" y="0"/>
                  </a:cubicBezTo>
                  <a:cubicBezTo>
                    <a:pt x="1160" y="6"/>
                    <a:pt x="1160" y="6"/>
                    <a:pt x="1160" y="6"/>
                  </a:cubicBezTo>
                  <a:cubicBezTo>
                    <a:pt x="1164" y="6"/>
                    <a:pt x="1168" y="6"/>
                    <a:pt x="1172" y="6"/>
                  </a:cubicBezTo>
                  <a:lnTo>
                    <a:pt x="1172" y="1"/>
                  </a:lnTo>
                  <a:close/>
                  <a:moveTo>
                    <a:pt x="1196" y="1"/>
                  </a:moveTo>
                  <a:cubicBezTo>
                    <a:pt x="1192" y="1"/>
                    <a:pt x="1188" y="1"/>
                    <a:pt x="1184" y="1"/>
                  </a:cubicBezTo>
                  <a:cubicBezTo>
                    <a:pt x="1184" y="6"/>
                    <a:pt x="1184" y="6"/>
                    <a:pt x="1184" y="6"/>
                  </a:cubicBezTo>
                  <a:cubicBezTo>
                    <a:pt x="1188" y="6"/>
                    <a:pt x="1192" y="6"/>
                    <a:pt x="1196" y="7"/>
                  </a:cubicBezTo>
                  <a:lnTo>
                    <a:pt x="1196" y="1"/>
                  </a:lnTo>
                  <a:close/>
                  <a:moveTo>
                    <a:pt x="1220" y="3"/>
                  </a:moveTo>
                  <a:cubicBezTo>
                    <a:pt x="1216" y="2"/>
                    <a:pt x="1212" y="2"/>
                    <a:pt x="1208" y="2"/>
                  </a:cubicBezTo>
                  <a:cubicBezTo>
                    <a:pt x="1208" y="7"/>
                    <a:pt x="1208" y="7"/>
                    <a:pt x="1208" y="7"/>
                  </a:cubicBezTo>
                  <a:cubicBezTo>
                    <a:pt x="1212" y="7"/>
                    <a:pt x="1215" y="8"/>
                    <a:pt x="1219" y="8"/>
                  </a:cubicBezTo>
                  <a:lnTo>
                    <a:pt x="1220" y="3"/>
                  </a:lnTo>
                  <a:close/>
                  <a:moveTo>
                    <a:pt x="1244" y="4"/>
                  </a:moveTo>
                  <a:cubicBezTo>
                    <a:pt x="1240" y="4"/>
                    <a:pt x="1236" y="4"/>
                    <a:pt x="1232" y="3"/>
                  </a:cubicBezTo>
                  <a:cubicBezTo>
                    <a:pt x="1231" y="9"/>
                    <a:pt x="1231" y="9"/>
                    <a:pt x="1231" y="9"/>
                  </a:cubicBezTo>
                  <a:cubicBezTo>
                    <a:pt x="1235" y="9"/>
                    <a:pt x="1239" y="9"/>
                    <a:pt x="1243" y="10"/>
                  </a:cubicBezTo>
                  <a:lnTo>
                    <a:pt x="1244" y="4"/>
                  </a:lnTo>
                  <a:close/>
                  <a:moveTo>
                    <a:pt x="1268" y="6"/>
                  </a:moveTo>
                  <a:cubicBezTo>
                    <a:pt x="1264" y="6"/>
                    <a:pt x="1260" y="6"/>
                    <a:pt x="1256" y="5"/>
                  </a:cubicBezTo>
                  <a:cubicBezTo>
                    <a:pt x="1255" y="11"/>
                    <a:pt x="1255" y="11"/>
                    <a:pt x="1255" y="11"/>
                  </a:cubicBezTo>
                  <a:cubicBezTo>
                    <a:pt x="1259" y="11"/>
                    <a:pt x="1263" y="11"/>
                    <a:pt x="1267" y="12"/>
                  </a:cubicBezTo>
                  <a:lnTo>
                    <a:pt x="1268" y="6"/>
                  </a:lnTo>
                  <a:close/>
                  <a:moveTo>
                    <a:pt x="1292" y="9"/>
                  </a:moveTo>
                  <a:cubicBezTo>
                    <a:pt x="1288" y="9"/>
                    <a:pt x="1284" y="8"/>
                    <a:pt x="1280" y="8"/>
                  </a:cubicBezTo>
                  <a:cubicBezTo>
                    <a:pt x="1279" y="13"/>
                    <a:pt x="1279" y="13"/>
                    <a:pt x="1279" y="13"/>
                  </a:cubicBezTo>
                  <a:cubicBezTo>
                    <a:pt x="1283" y="14"/>
                    <a:pt x="1287" y="14"/>
                    <a:pt x="1291" y="14"/>
                  </a:cubicBezTo>
                  <a:lnTo>
                    <a:pt x="1292" y="9"/>
                  </a:lnTo>
                  <a:close/>
                  <a:moveTo>
                    <a:pt x="1315" y="12"/>
                  </a:moveTo>
                  <a:cubicBezTo>
                    <a:pt x="1312" y="12"/>
                    <a:pt x="1308" y="11"/>
                    <a:pt x="1304" y="11"/>
                  </a:cubicBezTo>
                  <a:cubicBezTo>
                    <a:pt x="1303" y="16"/>
                    <a:pt x="1303" y="16"/>
                    <a:pt x="1303" y="16"/>
                  </a:cubicBezTo>
                  <a:cubicBezTo>
                    <a:pt x="1307" y="17"/>
                    <a:pt x="1311" y="17"/>
                    <a:pt x="1315" y="18"/>
                  </a:cubicBezTo>
                  <a:lnTo>
                    <a:pt x="1315" y="12"/>
                  </a:lnTo>
                  <a:close/>
                  <a:moveTo>
                    <a:pt x="1339" y="16"/>
                  </a:moveTo>
                  <a:cubicBezTo>
                    <a:pt x="1335" y="15"/>
                    <a:pt x="1331" y="15"/>
                    <a:pt x="1327" y="14"/>
                  </a:cubicBezTo>
                  <a:cubicBezTo>
                    <a:pt x="1327" y="19"/>
                    <a:pt x="1327" y="19"/>
                    <a:pt x="1327" y="19"/>
                  </a:cubicBezTo>
                  <a:cubicBezTo>
                    <a:pt x="1330" y="20"/>
                    <a:pt x="1334" y="21"/>
                    <a:pt x="1338" y="21"/>
                  </a:cubicBezTo>
                  <a:lnTo>
                    <a:pt x="1339" y="16"/>
                  </a:lnTo>
                  <a:close/>
                  <a:moveTo>
                    <a:pt x="1363" y="20"/>
                  </a:moveTo>
                  <a:cubicBezTo>
                    <a:pt x="1359" y="19"/>
                    <a:pt x="1355" y="19"/>
                    <a:pt x="1351" y="18"/>
                  </a:cubicBezTo>
                  <a:cubicBezTo>
                    <a:pt x="1350" y="23"/>
                    <a:pt x="1350" y="23"/>
                    <a:pt x="1350" y="23"/>
                  </a:cubicBezTo>
                  <a:cubicBezTo>
                    <a:pt x="1354" y="24"/>
                    <a:pt x="1358" y="25"/>
                    <a:pt x="1362" y="25"/>
                  </a:cubicBezTo>
                  <a:cubicBezTo>
                    <a:pt x="1363" y="20"/>
                    <a:pt x="1363" y="20"/>
                    <a:pt x="1363" y="20"/>
                  </a:cubicBezTo>
                  <a:close/>
                  <a:moveTo>
                    <a:pt x="1387" y="25"/>
                  </a:moveTo>
                  <a:cubicBezTo>
                    <a:pt x="1383" y="24"/>
                    <a:pt x="1379" y="23"/>
                    <a:pt x="1375" y="23"/>
                  </a:cubicBezTo>
                  <a:cubicBezTo>
                    <a:pt x="1374" y="28"/>
                    <a:pt x="1374" y="28"/>
                    <a:pt x="1374" y="28"/>
                  </a:cubicBezTo>
                  <a:cubicBezTo>
                    <a:pt x="1378" y="29"/>
                    <a:pt x="1382" y="29"/>
                    <a:pt x="1385" y="30"/>
                  </a:cubicBezTo>
                  <a:lnTo>
                    <a:pt x="1387" y="25"/>
                  </a:lnTo>
                  <a:close/>
                  <a:moveTo>
                    <a:pt x="1410" y="30"/>
                  </a:moveTo>
                  <a:cubicBezTo>
                    <a:pt x="1406" y="29"/>
                    <a:pt x="1402" y="28"/>
                    <a:pt x="1398" y="27"/>
                  </a:cubicBezTo>
                  <a:cubicBezTo>
                    <a:pt x="1397" y="33"/>
                    <a:pt x="1397" y="33"/>
                    <a:pt x="1397" y="33"/>
                  </a:cubicBezTo>
                  <a:cubicBezTo>
                    <a:pt x="1401" y="34"/>
                    <a:pt x="1405" y="34"/>
                    <a:pt x="1409" y="35"/>
                  </a:cubicBezTo>
                  <a:lnTo>
                    <a:pt x="1410" y="30"/>
                  </a:lnTo>
                  <a:close/>
                  <a:moveTo>
                    <a:pt x="1433" y="36"/>
                  </a:moveTo>
                  <a:cubicBezTo>
                    <a:pt x="1429" y="35"/>
                    <a:pt x="1426" y="34"/>
                    <a:pt x="1422" y="33"/>
                  </a:cubicBezTo>
                  <a:cubicBezTo>
                    <a:pt x="1420" y="38"/>
                    <a:pt x="1420" y="38"/>
                    <a:pt x="1420" y="38"/>
                  </a:cubicBezTo>
                  <a:cubicBezTo>
                    <a:pt x="1424" y="39"/>
                    <a:pt x="1428" y="40"/>
                    <a:pt x="1432" y="41"/>
                  </a:cubicBezTo>
                  <a:lnTo>
                    <a:pt x="1433" y="36"/>
                  </a:lnTo>
                  <a:close/>
                  <a:moveTo>
                    <a:pt x="1457" y="42"/>
                  </a:moveTo>
                  <a:cubicBezTo>
                    <a:pt x="1453" y="41"/>
                    <a:pt x="1449" y="40"/>
                    <a:pt x="1445" y="39"/>
                  </a:cubicBezTo>
                  <a:cubicBezTo>
                    <a:pt x="1444" y="44"/>
                    <a:pt x="1444" y="44"/>
                    <a:pt x="1444" y="44"/>
                  </a:cubicBezTo>
                  <a:cubicBezTo>
                    <a:pt x="1447" y="45"/>
                    <a:pt x="1451" y="46"/>
                    <a:pt x="1455" y="47"/>
                  </a:cubicBezTo>
                  <a:lnTo>
                    <a:pt x="1457" y="42"/>
                  </a:lnTo>
                  <a:close/>
                  <a:moveTo>
                    <a:pt x="1480" y="49"/>
                  </a:moveTo>
                  <a:cubicBezTo>
                    <a:pt x="1476" y="48"/>
                    <a:pt x="1472" y="46"/>
                    <a:pt x="1468" y="45"/>
                  </a:cubicBezTo>
                  <a:cubicBezTo>
                    <a:pt x="1467" y="50"/>
                    <a:pt x="1467" y="50"/>
                    <a:pt x="1467" y="50"/>
                  </a:cubicBezTo>
                  <a:cubicBezTo>
                    <a:pt x="1471" y="52"/>
                    <a:pt x="1474" y="53"/>
                    <a:pt x="1478" y="54"/>
                  </a:cubicBezTo>
                  <a:lnTo>
                    <a:pt x="1480" y="49"/>
                  </a:lnTo>
                  <a:close/>
                  <a:moveTo>
                    <a:pt x="1503" y="56"/>
                  </a:moveTo>
                  <a:cubicBezTo>
                    <a:pt x="1499" y="55"/>
                    <a:pt x="1495" y="53"/>
                    <a:pt x="1491" y="52"/>
                  </a:cubicBezTo>
                  <a:cubicBezTo>
                    <a:pt x="1490" y="57"/>
                    <a:pt x="1490" y="57"/>
                    <a:pt x="1490" y="57"/>
                  </a:cubicBezTo>
                  <a:cubicBezTo>
                    <a:pt x="1493" y="59"/>
                    <a:pt x="1497" y="60"/>
                    <a:pt x="1501" y="61"/>
                  </a:cubicBezTo>
                  <a:lnTo>
                    <a:pt x="1503" y="56"/>
                  </a:lnTo>
                  <a:close/>
                  <a:moveTo>
                    <a:pt x="1525" y="64"/>
                  </a:moveTo>
                  <a:cubicBezTo>
                    <a:pt x="1522" y="62"/>
                    <a:pt x="1518" y="61"/>
                    <a:pt x="1514" y="60"/>
                  </a:cubicBezTo>
                  <a:cubicBezTo>
                    <a:pt x="1512" y="65"/>
                    <a:pt x="1512" y="65"/>
                    <a:pt x="1512" y="65"/>
                  </a:cubicBezTo>
                  <a:cubicBezTo>
                    <a:pt x="1516" y="66"/>
                    <a:pt x="1520" y="67"/>
                    <a:pt x="1524" y="69"/>
                  </a:cubicBezTo>
                  <a:lnTo>
                    <a:pt x="1525" y="64"/>
                  </a:lnTo>
                  <a:close/>
                  <a:moveTo>
                    <a:pt x="1548" y="72"/>
                  </a:moveTo>
                  <a:cubicBezTo>
                    <a:pt x="1544" y="70"/>
                    <a:pt x="1541" y="69"/>
                    <a:pt x="1537" y="68"/>
                  </a:cubicBezTo>
                  <a:cubicBezTo>
                    <a:pt x="1535" y="73"/>
                    <a:pt x="1535" y="73"/>
                    <a:pt x="1535" y="73"/>
                  </a:cubicBezTo>
                  <a:cubicBezTo>
                    <a:pt x="1539" y="74"/>
                    <a:pt x="1542" y="75"/>
                    <a:pt x="1546" y="77"/>
                  </a:cubicBezTo>
                  <a:lnTo>
                    <a:pt x="1548" y="72"/>
                  </a:lnTo>
                  <a:close/>
                  <a:moveTo>
                    <a:pt x="1571" y="80"/>
                  </a:moveTo>
                  <a:cubicBezTo>
                    <a:pt x="1567" y="79"/>
                    <a:pt x="1563" y="77"/>
                    <a:pt x="1559" y="76"/>
                  </a:cubicBezTo>
                  <a:cubicBezTo>
                    <a:pt x="1557" y="81"/>
                    <a:pt x="1557" y="81"/>
                    <a:pt x="1557" y="81"/>
                  </a:cubicBezTo>
                  <a:cubicBezTo>
                    <a:pt x="1561" y="82"/>
                    <a:pt x="1565" y="84"/>
                    <a:pt x="1569" y="85"/>
                  </a:cubicBezTo>
                  <a:lnTo>
                    <a:pt x="1571" y="80"/>
                  </a:lnTo>
                  <a:close/>
                  <a:moveTo>
                    <a:pt x="1593" y="90"/>
                  </a:moveTo>
                  <a:cubicBezTo>
                    <a:pt x="1589" y="88"/>
                    <a:pt x="1585" y="86"/>
                    <a:pt x="1582" y="85"/>
                  </a:cubicBezTo>
                  <a:cubicBezTo>
                    <a:pt x="1580" y="90"/>
                    <a:pt x="1580" y="90"/>
                    <a:pt x="1580" y="90"/>
                  </a:cubicBezTo>
                  <a:cubicBezTo>
                    <a:pt x="1583" y="91"/>
                    <a:pt x="1587" y="93"/>
                    <a:pt x="1591" y="95"/>
                  </a:cubicBezTo>
                  <a:lnTo>
                    <a:pt x="1593" y="90"/>
                  </a:lnTo>
                  <a:close/>
                  <a:moveTo>
                    <a:pt x="1615" y="99"/>
                  </a:moveTo>
                  <a:cubicBezTo>
                    <a:pt x="1611" y="98"/>
                    <a:pt x="1607" y="96"/>
                    <a:pt x="1604" y="94"/>
                  </a:cubicBezTo>
                  <a:cubicBezTo>
                    <a:pt x="1602" y="99"/>
                    <a:pt x="1602" y="99"/>
                    <a:pt x="1602" y="99"/>
                  </a:cubicBezTo>
                  <a:cubicBezTo>
                    <a:pt x="1605" y="101"/>
                    <a:pt x="1609" y="103"/>
                    <a:pt x="1613" y="104"/>
                  </a:cubicBezTo>
                  <a:lnTo>
                    <a:pt x="1615" y="99"/>
                  </a:lnTo>
                  <a:close/>
                  <a:moveTo>
                    <a:pt x="1637" y="109"/>
                  </a:moveTo>
                  <a:cubicBezTo>
                    <a:pt x="1633" y="108"/>
                    <a:pt x="1629" y="106"/>
                    <a:pt x="1626" y="104"/>
                  </a:cubicBezTo>
                  <a:cubicBezTo>
                    <a:pt x="1623" y="109"/>
                    <a:pt x="1623" y="109"/>
                    <a:pt x="1623" y="109"/>
                  </a:cubicBezTo>
                  <a:cubicBezTo>
                    <a:pt x="1627" y="111"/>
                    <a:pt x="1631" y="113"/>
                    <a:pt x="1634" y="114"/>
                  </a:cubicBezTo>
                  <a:lnTo>
                    <a:pt x="1637" y="109"/>
                  </a:lnTo>
                  <a:close/>
                  <a:moveTo>
                    <a:pt x="1658" y="120"/>
                  </a:moveTo>
                  <a:cubicBezTo>
                    <a:pt x="1655" y="118"/>
                    <a:pt x="1651" y="116"/>
                    <a:pt x="1647" y="115"/>
                  </a:cubicBezTo>
                  <a:cubicBezTo>
                    <a:pt x="1645" y="119"/>
                    <a:pt x="1645" y="119"/>
                    <a:pt x="1645" y="119"/>
                  </a:cubicBezTo>
                  <a:cubicBezTo>
                    <a:pt x="1649" y="121"/>
                    <a:pt x="1652" y="123"/>
                    <a:pt x="1656" y="125"/>
                  </a:cubicBezTo>
                  <a:lnTo>
                    <a:pt x="1658" y="120"/>
                  </a:lnTo>
                  <a:close/>
                  <a:moveTo>
                    <a:pt x="1680" y="131"/>
                  </a:moveTo>
                  <a:cubicBezTo>
                    <a:pt x="1676" y="129"/>
                    <a:pt x="1672" y="127"/>
                    <a:pt x="1669" y="126"/>
                  </a:cubicBezTo>
                  <a:cubicBezTo>
                    <a:pt x="1666" y="130"/>
                    <a:pt x="1666" y="130"/>
                    <a:pt x="1666" y="130"/>
                  </a:cubicBezTo>
                  <a:cubicBezTo>
                    <a:pt x="1670" y="132"/>
                    <a:pt x="1673" y="134"/>
                    <a:pt x="1677" y="136"/>
                  </a:cubicBezTo>
                  <a:lnTo>
                    <a:pt x="1680" y="131"/>
                  </a:lnTo>
                  <a:close/>
                  <a:moveTo>
                    <a:pt x="1701" y="143"/>
                  </a:moveTo>
                  <a:cubicBezTo>
                    <a:pt x="1697" y="141"/>
                    <a:pt x="1694" y="139"/>
                    <a:pt x="1690" y="137"/>
                  </a:cubicBezTo>
                  <a:cubicBezTo>
                    <a:pt x="1688" y="142"/>
                    <a:pt x="1688" y="142"/>
                    <a:pt x="1688" y="142"/>
                  </a:cubicBezTo>
                  <a:cubicBezTo>
                    <a:pt x="1691" y="143"/>
                    <a:pt x="1695" y="145"/>
                    <a:pt x="1698" y="147"/>
                  </a:cubicBezTo>
                  <a:lnTo>
                    <a:pt x="1701" y="143"/>
                  </a:lnTo>
                  <a:close/>
                  <a:moveTo>
                    <a:pt x="1721" y="155"/>
                  </a:moveTo>
                  <a:cubicBezTo>
                    <a:pt x="1718" y="153"/>
                    <a:pt x="1715" y="151"/>
                    <a:pt x="1711" y="149"/>
                  </a:cubicBezTo>
                  <a:cubicBezTo>
                    <a:pt x="1708" y="153"/>
                    <a:pt x="1708" y="153"/>
                    <a:pt x="1708" y="153"/>
                  </a:cubicBezTo>
                  <a:cubicBezTo>
                    <a:pt x="1712" y="155"/>
                    <a:pt x="1715" y="157"/>
                    <a:pt x="1719" y="159"/>
                  </a:cubicBezTo>
                  <a:lnTo>
                    <a:pt x="1721" y="155"/>
                  </a:lnTo>
                  <a:close/>
                  <a:moveTo>
                    <a:pt x="1742" y="167"/>
                  </a:moveTo>
                  <a:cubicBezTo>
                    <a:pt x="1738" y="165"/>
                    <a:pt x="1735" y="163"/>
                    <a:pt x="1732" y="161"/>
                  </a:cubicBezTo>
                  <a:cubicBezTo>
                    <a:pt x="1729" y="165"/>
                    <a:pt x="1729" y="165"/>
                    <a:pt x="1729" y="165"/>
                  </a:cubicBezTo>
                  <a:cubicBezTo>
                    <a:pt x="1732" y="167"/>
                    <a:pt x="1736" y="170"/>
                    <a:pt x="1739" y="172"/>
                  </a:cubicBezTo>
                  <a:lnTo>
                    <a:pt x="1742" y="167"/>
                  </a:lnTo>
                  <a:close/>
                  <a:moveTo>
                    <a:pt x="1762" y="180"/>
                  </a:moveTo>
                  <a:cubicBezTo>
                    <a:pt x="1759" y="178"/>
                    <a:pt x="1755" y="176"/>
                    <a:pt x="1752" y="174"/>
                  </a:cubicBezTo>
                  <a:cubicBezTo>
                    <a:pt x="1749" y="178"/>
                    <a:pt x="1749" y="178"/>
                    <a:pt x="1749" y="178"/>
                  </a:cubicBezTo>
                  <a:cubicBezTo>
                    <a:pt x="1752" y="180"/>
                    <a:pt x="1756" y="182"/>
                    <a:pt x="1759" y="184"/>
                  </a:cubicBezTo>
                  <a:lnTo>
                    <a:pt x="1762" y="180"/>
                  </a:lnTo>
                  <a:close/>
                  <a:moveTo>
                    <a:pt x="1782" y="193"/>
                  </a:moveTo>
                  <a:cubicBezTo>
                    <a:pt x="1779" y="191"/>
                    <a:pt x="1775" y="189"/>
                    <a:pt x="1772" y="187"/>
                  </a:cubicBezTo>
                  <a:cubicBezTo>
                    <a:pt x="1769" y="191"/>
                    <a:pt x="1769" y="191"/>
                    <a:pt x="1769" y="191"/>
                  </a:cubicBezTo>
                  <a:cubicBezTo>
                    <a:pt x="1772" y="193"/>
                    <a:pt x="1776" y="196"/>
                    <a:pt x="1779" y="198"/>
                  </a:cubicBezTo>
                  <a:cubicBezTo>
                    <a:pt x="1782" y="193"/>
                    <a:pt x="1782" y="193"/>
                    <a:pt x="1782" y="193"/>
                  </a:cubicBezTo>
                  <a:close/>
                  <a:moveTo>
                    <a:pt x="1802" y="207"/>
                  </a:moveTo>
                  <a:cubicBezTo>
                    <a:pt x="1798" y="205"/>
                    <a:pt x="1795" y="202"/>
                    <a:pt x="1792" y="200"/>
                  </a:cubicBezTo>
                  <a:cubicBezTo>
                    <a:pt x="1789" y="205"/>
                    <a:pt x="1789" y="205"/>
                    <a:pt x="1789" y="205"/>
                  </a:cubicBezTo>
                  <a:cubicBezTo>
                    <a:pt x="1792" y="207"/>
                    <a:pt x="1795" y="209"/>
                    <a:pt x="1799" y="211"/>
                  </a:cubicBezTo>
                  <a:lnTo>
                    <a:pt x="1802" y="207"/>
                  </a:lnTo>
                  <a:close/>
                  <a:moveTo>
                    <a:pt x="1821" y="221"/>
                  </a:moveTo>
                  <a:cubicBezTo>
                    <a:pt x="1818" y="219"/>
                    <a:pt x="1815" y="217"/>
                    <a:pt x="1811" y="214"/>
                  </a:cubicBezTo>
                  <a:cubicBezTo>
                    <a:pt x="1808" y="218"/>
                    <a:pt x="1808" y="218"/>
                    <a:pt x="1808" y="218"/>
                  </a:cubicBezTo>
                  <a:cubicBezTo>
                    <a:pt x="1811" y="221"/>
                    <a:pt x="1815" y="223"/>
                    <a:pt x="1818" y="226"/>
                  </a:cubicBezTo>
                  <a:lnTo>
                    <a:pt x="1821" y="221"/>
                  </a:lnTo>
                  <a:close/>
                  <a:moveTo>
                    <a:pt x="1840" y="236"/>
                  </a:moveTo>
                  <a:cubicBezTo>
                    <a:pt x="1837" y="233"/>
                    <a:pt x="1834" y="231"/>
                    <a:pt x="1831" y="229"/>
                  </a:cubicBezTo>
                  <a:cubicBezTo>
                    <a:pt x="1827" y="233"/>
                    <a:pt x="1827" y="233"/>
                    <a:pt x="1827" y="233"/>
                  </a:cubicBezTo>
                  <a:cubicBezTo>
                    <a:pt x="1830" y="235"/>
                    <a:pt x="1834" y="238"/>
                    <a:pt x="1837" y="240"/>
                  </a:cubicBezTo>
                  <a:lnTo>
                    <a:pt x="1840" y="236"/>
                  </a:lnTo>
                  <a:close/>
                  <a:moveTo>
                    <a:pt x="1859" y="251"/>
                  </a:moveTo>
                  <a:cubicBezTo>
                    <a:pt x="1856" y="248"/>
                    <a:pt x="1853" y="246"/>
                    <a:pt x="1849" y="243"/>
                  </a:cubicBezTo>
                  <a:cubicBezTo>
                    <a:pt x="1846" y="248"/>
                    <a:pt x="1846" y="248"/>
                    <a:pt x="1846" y="248"/>
                  </a:cubicBezTo>
                  <a:cubicBezTo>
                    <a:pt x="1849" y="250"/>
                    <a:pt x="1852" y="253"/>
                    <a:pt x="1855" y="255"/>
                  </a:cubicBezTo>
                  <a:lnTo>
                    <a:pt x="1859" y="251"/>
                  </a:lnTo>
                  <a:close/>
                  <a:moveTo>
                    <a:pt x="1877" y="266"/>
                  </a:moveTo>
                  <a:cubicBezTo>
                    <a:pt x="1874" y="264"/>
                    <a:pt x="1871" y="261"/>
                    <a:pt x="1868" y="259"/>
                  </a:cubicBezTo>
                  <a:cubicBezTo>
                    <a:pt x="1865" y="263"/>
                    <a:pt x="1865" y="263"/>
                    <a:pt x="1865" y="263"/>
                  </a:cubicBezTo>
                  <a:cubicBezTo>
                    <a:pt x="1868" y="265"/>
                    <a:pt x="1871" y="268"/>
                    <a:pt x="1874" y="270"/>
                  </a:cubicBezTo>
                  <a:lnTo>
                    <a:pt x="1877" y="266"/>
                  </a:lnTo>
                  <a:close/>
                  <a:moveTo>
                    <a:pt x="1895" y="282"/>
                  </a:moveTo>
                  <a:cubicBezTo>
                    <a:pt x="1892" y="280"/>
                    <a:pt x="1889" y="277"/>
                    <a:pt x="1886" y="274"/>
                  </a:cubicBezTo>
                  <a:cubicBezTo>
                    <a:pt x="1883" y="278"/>
                    <a:pt x="1883" y="278"/>
                    <a:pt x="1883" y="278"/>
                  </a:cubicBezTo>
                  <a:cubicBezTo>
                    <a:pt x="1886" y="281"/>
                    <a:pt x="1889" y="284"/>
                    <a:pt x="1892" y="286"/>
                  </a:cubicBezTo>
                  <a:lnTo>
                    <a:pt x="1895" y="282"/>
                  </a:lnTo>
                  <a:close/>
                  <a:moveTo>
                    <a:pt x="1913" y="299"/>
                  </a:moveTo>
                  <a:cubicBezTo>
                    <a:pt x="1910" y="296"/>
                    <a:pt x="1907" y="293"/>
                    <a:pt x="1904" y="290"/>
                  </a:cubicBezTo>
                  <a:cubicBezTo>
                    <a:pt x="1901" y="294"/>
                    <a:pt x="1901" y="294"/>
                    <a:pt x="1901" y="294"/>
                  </a:cubicBezTo>
                  <a:cubicBezTo>
                    <a:pt x="1904" y="297"/>
                    <a:pt x="1906" y="300"/>
                    <a:pt x="1909" y="302"/>
                  </a:cubicBezTo>
                  <a:lnTo>
                    <a:pt x="1913" y="299"/>
                  </a:lnTo>
                  <a:close/>
                  <a:moveTo>
                    <a:pt x="1930" y="315"/>
                  </a:moveTo>
                  <a:cubicBezTo>
                    <a:pt x="1928" y="312"/>
                    <a:pt x="1925" y="310"/>
                    <a:pt x="1922" y="307"/>
                  </a:cubicBezTo>
                  <a:cubicBezTo>
                    <a:pt x="1918" y="311"/>
                    <a:pt x="1918" y="311"/>
                    <a:pt x="1918" y="311"/>
                  </a:cubicBezTo>
                  <a:cubicBezTo>
                    <a:pt x="1921" y="313"/>
                    <a:pt x="1924" y="316"/>
                    <a:pt x="1927" y="319"/>
                  </a:cubicBezTo>
                  <a:lnTo>
                    <a:pt x="1930" y="315"/>
                  </a:lnTo>
                  <a:close/>
                  <a:moveTo>
                    <a:pt x="1947" y="332"/>
                  </a:moveTo>
                  <a:cubicBezTo>
                    <a:pt x="1945" y="329"/>
                    <a:pt x="1942" y="326"/>
                    <a:pt x="1939" y="324"/>
                  </a:cubicBezTo>
                  <a:cubicBezTo>
                    <a:pt x="1935" y="327"/>
                    <a:pt x="1935" y="327"/>
                    <a:pt x="1935" y="327"/>
                  </a:cubicBezTo>
                  <a:cubicBezTo>
                    <a:pt x="1938" y="330"/>
                    <a:pt x="1941" y="333"/>
                    <a:pt x="1944" y="336"/>
                  </a:cubicBezTo>
                  <a:cubicBezTo>
                    <a:pt x="1947" y="332"/>
                    <a:pt x="1947" y="332"/>
                    <a:pt x="1947" y="332"/>
                  </a:cubicBezTo>
                  <a:close/>
                  <a:moveTo>
                    <a:pt x="1964" y="350"/>
                  </a:moveTo>
                  <a:cubicBezTo>
                    <a:pt x="1961" y="347"/>
                    <a:pt x="1959" y="344"/>
                    <a:pt x="1956" y="341"/>
                  </a:cubicBezTo>
                  <a:cubicBezTo>
                    <a:pt x="1952" y="344"/>
                    <a:pt x="1952" y="344"/>
                    <a:pt x="1952" y="344"/>
                  </a:cubicBezTo>
                  <a:cubicBezTo>
                    <a:pt x="1955" y="347"/>
                    <a:pt x="1957" y="350"/>
                    <a:pt x="1960" y="353"/>
                  </a:cubicBezTo>
                  <a:lnTo>
                    <a:pt x="1964" y="350"/>
                  </a:lnTo>
                  <a:close/>
                  <a:moveTo>
                    <a:pt x="1980" y="367"/>
                  </a:moveTo>
                  <a:cubicBezTo>
                    <a:pt x="1978" y="364"/>
                    <a:pt x="1975" y="361"/>
                    <a:pt x="1972" y="358"/>
                  </a:cubicBezTo>
                  <a:cubicBezTo>
                    <a:pt x="1968" y="362"/>
                    <a:pt x="1968" y="362"/>
                    <a:pt x="1968" y="362"/>
                  </a:cubicBezTo>
                  <a:cubicBezTo>
                    <a:pt x="1971" y="365"/>
                    <a:pt x="1974" y="368"/>
                    <a:pt x="1976" y="371"/>
                  </a:cubicBezTo>
                  <a:lnTo>
                    <a:pt x="1980" y="367"/>
                  </a:lnTo>
                  <a:close/>
                  <a:moveTo>
                    <a:pt x="1996" y="385"/>
                  </a:moveTo>
                  <a:cubicBezTo>
                    <a:pt x="1994" y="382"/>
                    <a:pt x="1991" y="379"/>
                    <a:pt x="1988" y="376"/>
                  </a:cubicBezTo>
                  <a:cubicBezTo>
                    <a:pt x="1984" y="380"/>
                    <a:pt x="1984" y="380"/>
                    <a:pt x="1984" y="380"/>
                  </a:cubicBezTo>
                  <a:cubicBezTo>
                    <a:pt x="1987" y="383"/>
                    <a:pt x="1990" y="386"/>
                    <a:pt x="1992" y="389"/>
                  </a:cubicBezTo>
                  <a:lnTo>
                    <a:pt x="1996" y="385"/>
                  </a:lnTo>
                  <a:close/>
                  <a:moveTo>
                    <a:pt x="2012" y="404"/>
                  </a:moveTo>
                  <a:cubicBezTo>
                    <a:pt x="2009" y="401"/>
                    <a:pt x="2007" y="398"/>
                    <a:pt x="2004" y="394"/>
                  </a:cubicBezTo>
                  <a:cubicBezTo>
                    <a:pt x="2000" y="398"/>
                    <a:pt x="2000" y="398"/>
                    <a:pt x="2000" y="398"/>
                  </a:cubicBezTo>
                  <a:cubicBezTo>
                    <a:pt x="2003" y="401"/>
                    <a:pt x="2005" y="404"/>
                    <a:pt x="2008" y="407"/>
                  </a:cubicBezTo>
                  <a:lnTo>
                    <a:pt x="2012" y="404"/>
                  </a:lnTo>
                  <a:close/>
                  <a:moveTo>
                    <a:pt x="2027" y="422"/>
                  </a:moveTo>
                  <a:cubicBezTo>
                    <a:pt x="2025" y="419"/>
                    <a:pt x="2022" y="416"/>
                    <a:pt x="2020" y="413"/>
                  </a:cubicBezTo>
                  <a:cubicBezTo>
                    <a:pt x="2015" y="416"/>
                    <a:pt x="2015" y="416"/>
                    <a:pt x="2015" y="416"/>
                  </a:cubicBezTo>
                  <a:cubicBezTo>
                    <a:pt x="2018" y="420"/>
                    <a:pt x="2020" y="423"/>
                    <a:pt x="2023" y="426"/>
                  </a:cubicBezTo>
                  <a:lnTo>
                    <a:pt x="2027" y="422"/>
                  </a:lnTo>
                  <a:close/>
                  <a:moveTo>
                    <a:pt x="2042" y="441"/>
                  </a:moveTo>
                  <a:cubicBezTo>
                    <a:pt x="2039" y="438"/>
                    <a:pt x="2037" y="435"/>
                    <a:pt x="2034" y="432"/>
                  </a:cubicBezTo>
                  <a:cubicBezTo>
                    <a:pt x="2030" y="435"/>
                    <a:pt x="2030" y="435"/>
                    <a:pt x="2030" y="435"/>
                  </a:cubicBezTo>
                  <a:cubicBezTo>
                    <a:pt x="2033" y="438"/>
                    <a:pt x="2035" y="442"/>
                    <a:pt x="2038" y="445"/>
                  </a:cubicBezTo>
                  <a:lnTo>
                    <a:pt x="2042" y="441"/>
                  </a:lnTo>
                  <a:close/>
                  <a:moveTo>
                    <a:pt x="2056" y="461"/>
                  </a:moveTo>
                  <a:cubicBezTo>
                    <a:pt x="2054" y="458"/>
                    <a:pt x="2051" y="454"/>
                    <a:pt x="2049" y="451"/>
                  </a:cubicBezTo>
                  <a:cubicBezTo>
                    <a:pt x="2045" y="454"/>
                    <a:pt x="2045" y="454"/>
                    <a:pt x="2045" y="454"/>
                  </a:cubicBezTo>
                  <a:cubicBezTo>
                    <a:pt x="2047" y="458"/>
                    <a:pt x="2050" y="461"/>
                    <a:pt x="2052" y="464"/>
                  </a:cubicBezTo>
                  <a:lnTo>
                    <a:pt x="2056" y="461"/>
                  </a:lnTo>
                  <a:close/>
                  <a:moveTo>
                    <a:pt x="2070" y="481"/>
                  </a:moveTo>
                  <a:cubicBezTo>
                    <a:pt x="2068" y="477"/>
                    <a:pt x="2066" y="474"/>
                    <a:pt x="2063" y="471"/>
                  </a:cubicBezTo>
                  <a:cubicBezTo>
                    <a:pt x="2059" y="474"/>
                    <a:pt x="2059" y="474"/>
                    <a:pt x="2059" y="474"/>
                  </a:cubicBezTo>
                  <a:cubicBezTo>
                    <a:pt x="2061" y="477"/>
                    <a:pt x="2063" y="480"/>
                    <a:pt x="2066" y="484"/>
                  </a:cubicBezTo>
                  <a:lnTo>
                    <a:pt x="2070" y="481"/>
                  </a:lnTo>
                  <a:close/>
                  <a:moveTo>
                    <a:pt x="2084" y="500"/>
                  </a:moveTo>
                  <a:cubicBezTo>
                    <a:pt x="2082" y="497"/>
                    <a:pt x="2079" y="494"/>
                    <a:pt x="2077" y="490"/>
                  </a:cubicBezTo>
                  <a:cubicBezTo>
                    <a:pt x="2073" y="493"/>
                    <a:pt x="2073" y="493"/>
                    <a:pt x="2073" y="493"/>
                  </a:cubicBezTo>
                  <a:cubicBezTo>
                    <a:pt x="2075" y="497"/>
                    <a:pt x="2077" y="500"/>
                    <a:pt x="2079" y="503"/>
                  </a:cubicBezTo>
                  <a:lnTo>
                    <a:pt x="2084" y="500"/>
                  </a:lnTo>
                  <a:close/>
                  <a:moveTo>
                    <a:pt x="2097" y="521"/>
                  </a:moveTo>
                  <a:cubicBezTo>
                    <a:pt x="2095" y="517"/>
                    <a:pt x="2093" y="514"/>
                    <a:pt x="2090" y="511"/>
                  </a:cubicBezTo>
                  <a:cubicBezTo>
                    <a:pt x="2086" y="513"/>
                    <a:pt x="2086" y="513"/>
                    <a:pt x="2086" y="513"/>
                  </a:cubicBezTo>
                  <a:cubicBezTo>
                    <a:pt x="2088" y="517"/>
                    <a:pt x="2090" y="520"/>
                    <a:pt x="2092" y="524"/>
                  </a:cubicBezTo>
                  <a:lnTo>
                    <a:pt x="2097" y="521"/>
                  </a:lnTo>
                  <a:close/>
                  <a:moveTo>
                    <a:pt x="2110" y="541"/>
                  </a:moveTo>
                  <a:cubicBezTo>
                    <a:pt x="2108" y="538"/>
                    <a:pt x="2105" y="534"/>
                    <a:pt x="2103" y="531"/>
                  </a:cubicBezTo>
                  <a:cubicBezTo>
                    <a:pt x="2099" y="534"/>
                    <a:pt x="2099" y="534"/>
                    <a:pt x="2099" y="534"/>
                  </a:cubicBezTo>
                  <a:cubicBezTo>
                    <a:pt x="2101" y="537"/>
                    <a:pt x="2103" y="541"/>
                    <a:pt x="2105" y="544"/>
                  </a:cubicBezTo>
                  <a:lnTo>
                    <a:pt x="2110" y="541"/>
                  </a:lnTo>
                  <a:close/>
                  <a:moveTo>
                    <a:pt x="2122" y="562"/>
                  </a:moveTo>
                  <a:cubicBezTo>
                    <a:pt x="2120" y="558"/>
                    <a:pt x="2118" y="555"/>
                    <a:pt x="2116" y="552"/>
                  </a:cubicBezTo>
                  <a:cubicBezTo>
                    <a:pt x="2111" y="554"/>
                    <a:pt x="2111" y="554"/>
                    <a:pt x="2111" y="554"/>
                  </a:cubicBezTo>
                  <a:cubicBezTo>
                    <a:pt x="2113" y="558"/>
                    <a:pt x="2115" y="561"/>
                    <a:pt x="2117" y="565"/>
                  </a:cubicBezTo>
                  <a:lnTo>
                    <a:pt x="2122" y="562"/>
                  </a:lnTo>
                  <a:close/>
                  <a:moveTo>
                    <a:pt x="2134" y="583"/>
                  </a:moveTo>
                  <a:cubicBezTo>
                    <a:pt x="2132" y="579"/>
                    <a:pt x="2130" y="576"/>
                    <a:pt x="2128" y="572"/>
                  </a:cubicBezTo>
                  <a:cubicBezTo>
                    <a:pt x="2123" y="575"/>
                    <a:pt x="2123" y="575"/>
                    <a:pt x="2123" y="575"/>
                  </a:cubicBezTo>
                  <a:cubicBezTo>
                    <a:pt x="2125" y="579"/>
                    <a:pt x="2127" y="582"/>
                    <a:pt x="2129" y="586"/>
                  </a:cubicBezTo>
                  <a:lnTo>
                    <a:pt x="2134" y="583"/>
                  </a:lnTo>
                  <a:close/>
                  <a:moveTo>
                    <a:pt x="2145" y="604"/>
                  </a:moveTo>
                  <a:cubicBezTo>
                    <a:pt x="2143" y="601"/>
                    <a:pt x="2142" y="597"/>
                    <a:pt x="2140" y="594"/>
                  </a:cubicBezTo>
                  <a:cubicBezTo>
                    <a:pt x="2135" y="596"/>
                    <a:pt x="2135" y="596"/>
                    <a:pt x="2135" y="596"/>
                  </a:cubicBezTo>
                  <a:cubicBezTo>
                    <a:pt x="2137" y="600"/>
                    <a:pt x="2139" y="603"/>
                    <a:pt x="2141" y="607"/>
                  </a:cubicBezTo>
                  <a:lnTo>
                    <a:pt x="2145" y="604"/>
                  </a:lnTo>
                  <a:close/>
                  <a:moveTo>
                    <a:pt x="2156" y="626"/>
                  </a:moveTo>
                  <a:cubicBezTo>
                    <a:pt x="2155" y="622"/>
                    <a:pt x="2153" y="618"/>
                    <a:pt x="2151" y="615"/>
                  </a:cubicBezTo>
                  <a:cubicBezTo>
                    <a:pt x="2146" y="617"/>
                    <a:pt x="2146" y="617"/>
                    <a:pt x="2146" y="617"/>
                  </a:cubicBezTo>
                  <a:cubicBezTo>
                    <a:pt x="2148" y="621"/>
                    <a:pt x="2150" y="624"/>
                    <a:pt x="2152" y="628"/>
                  </a:cubicBezTo>
                  <a:lnTo>
                    <a:pt x="2156" y="626"/>
                  </a:lnTo>
                  <a:close/>
                  <a:moveTo>
                    <a:pt x="2167" y="647"/>
                  </a:moveTo>
                  <a:cubicBezTo>
                    <a:pt x="2165" y="644"/>
                    <a:pt x="2164" y="640"/>
                    <a:pt x="2162" y="636"/>
                  </a:cubicBezTo>
                  <a:cubicBezTo>
                    <a:pt x="2157" y="639"/>
                    <a:pt x="2157" y="639"/>
                    <a:pt x="2157" y="639"/>
                  </a:cubicBezTo>
                  <a:cubicBezTo>
                    <a:pt x="2159" y="642"/>
                    <a:pt x="2160" y="646"/>
                    <a:pt x="2162" y="650"/>
                  </a:cubicBezTo>
                  <a:lnTo>
                    <a:pt x="2167" y="647"/>
                  </a:lnTo>
                  <a:close/>
                  <a:moveTo>
                    <a:pt x="2177" y="669"/>
                  </a:moveTo>
                  <a:cubicBezTo>
                    <a:pt x="2175" y="665"/>
                    <a:pt x="2174" y="662"/>
                    <a:pt x="2172" y="658"/>
                  </a:cubicBezTo>
                  <a:cubicBezTo>
                    <a:pt x="2167" y="660"/>
                    <a:pt x="2167" y="660"/>
                    <a:pt x="2167" y="660"/>
                  </a:cubicBezTo>
                  <a:cubicBezTo>
                    <a:pt x="2169" y="664"/>
                    <a:pt x="2171" y="668"/>
                    <a:pt x="2172" y="671"/>
                  </a:cubicBezTo>
                  <a:cubicBezTo>
                    <a:pt x="2177" y="669"/>
                    <a:pt x="2177" y="669"/>
                    <a:pt x="2177" y="669"/>
                  </a:cubicBezTo>
                  <a:close/>
                  <a:moveTo>
                    <a:pt x="2187" y="691"/>
                  </a:moveTo>
                  <a:cubicBezTo>
                    <a:pt x="2185" y="687"/>
                    <a:pt x="2184" y="684"/>
                    <a:pt x="2182" y="680"/>
                  </a:cubicBezTo>
                  <a:cubicBezTo>
                    <a:pt x="2177" y="682"/>
                    <a:pt x="2177" y="682"/>
                    <a:pt x="2177" y="682"/>
                  </a:cubicBezTo>
                  <a:cubicBezTo>
                    <a:pt x="2179" y="686"/>
                    <a:pt x="2180" y="689"/>
                    <a:pt x="2182" y="693"/>
                  </a:cubicBezTo>
                  <a:cubicBezTo>
                    <a:pt x="2187" y="691"/>
                    <a:pt x="2187" y="691"/>
                    <a:pt x="2187" y="691"/>
                  </a:cubicBezTo>
                  <a:close/>
                  <a:moveTo>
                    <a:pt x="2196" y="713"/>
                  </a:moveTo>
                  <a:cubicBezTo>
                    <a:pt x="2195" y="709"/>
                    <a:pt x="2193" y="706"/>
                    <a:pt x="2192" y="702"/>
                  </a:cubicBezTo>
                  <a:cubicBezTo>
                    <a:pt x="2187" y="704"/>
                    <a:pt x="2187" y="704"/>
                    <a:pt x="2187" y="704"/>
                  </a:cubicBezTo>
                  <a:cubicBezTo>
                    <a:pt x="2188" y="708"/>
                    <a:pt x="2190" y="712"/>
                    <a:pt x="2191" y="715"/>
                  </a:cubicBezTo>
                  <a:lnTo>
                    <a:pt x="2196" y="713"/>
                  </a:lnTo>
                  <a:close/>
                  <a:moveTo>
                    <a:pt x="2205" y="736"/>
                  </a:moveTo>
                  <a:cubicBezTo>
                    <a:pt x="2204" y="732"/>
                    <a:pt x="2202" y="728"/>
                    <a:pt x="2201" y="724"/>
                  </a:cubicBezTo>
                  <a:cubicBezTo>
                    <a:pt x="2196" y="726"/>
                    <a:pt x="2196" y="726"/>
                    <a:pt x="2196" y="726"/>
                  </a:cubicBezTo>
                  <a:cubicBezTo>
                    <a:pt x="2197" y="730"/>
                    <a:pt x="2199" y="734"/>
                    <a:pt x="2200" y="737"/>
                  </a:cubicBezTo>
                  <a:lnTo>
                    <a:pt x="2205" y="736"/>
                  </a:lnTo>
                  <a:close/>
                  <a:moveTo>
                    <a:pt x="2213" y="758"/>
                  </a:moveTo>
                  <a:cubicBezTo>
                    <a:pt x="2212" y="754"/>
                    <a:pt x="2211" y="751"/>
                    <a:pt x="2209" y="747"/>
                  </a:cubicBezTo>
                  <a:cubicBezTo>
                    <a:pt x="2204" y="749"/>
                    <a:pt x="2204" y="749"/>
                    <a:pt x="2204" y="749"/>
                  </a:cubicBezTo>
                  <a:cubicBezTo>
                    <a:pt x="2206" y="752"/>
                    <a:pt x="2207" y="756"/>
                    <a:pt x="2208" y="760"/>
                  </a:cubicBezTo>
                  <a:lnTo>
                    <a:pt x="2213" y="758"/>
                  </a:lnTo>
                  <a:close/>
                  <a:moveTo>
                    <a:pt x="2221" y="781"/>
                  </a:moveTo>
                  <a:cubicBezTo>
                    <a:pt x="2220" y="777"/>
                    <a:pt x="2219" y="773"/>
                    <a:pt x="2217" y="769"/>
                  </a:cubicBezTo>
                  <a:cubicBezTo>
                    <a:pt x="2212" y="771"/>
                    <a:pt x="2212" y="771"/>
                    <a:pt x="2212" y="771"/>
                  </a:cubicBezTo>
                  <a:cubicBezTo>
                    <a:pt x="2214" y="775"/>
                    <a:pt x="2215" y="779"/>
                    <a:pt x="2216" y="783"/>
                  </a:cubicBezTo>
                  <a:lnTo>
                    <a:pt x="2221" y="781"/>
                  </a:lnTo>
                  <a:close/>
                  <a:moveTo>
                    <a:pt x="2229" y="804"/>
                  </a:moveTo>
                  <a:cubicBezTo>
                    <a:pt x="2228" y="800"/>
                    <a:pt x="2226" y="796"/>
                    <a:pt x="2225" y="792"/>
                  </a:cubicBezTo>
                  <a:cubicBezTo>
                    <a:pt x="2220" y="794"/>
                    <a:pt x="2220" y="794"/>
                    <a:pt x="2220" y="794"/>
                  </a:cubicBezTo>
                  <a:cubicBezTo>
                    <a:pt x="2221" y="798"/>
                    <a:pt x="2223" y="801"/>
                    <a:pt x="2224" y="805"/>
                  </a:cubicBezTo>
                  <a:lnTo>
                    <a:pt x="2229" y="804"/>
                  </a:lnTo>
                  <a:close/>
                  <a:moveTo>
                    <a:pt x="2236" y="827"/>
                  </a:moveTo>
                  <a:cubicBezTo>
                    <a:pt x="2235" y="823"/>
                    <a:pt x="2234" y="819"/>
                    <a:pt x="2233" y="815"/>
                  </a:cubicBezTo>
                  <a:cubicBezTo>
                    <a:pt x="2227" y="817"/>
                    <a:pt x="2227" y="817"/>
                    <a:pt x="2227" y="817"/>
                  </a:cubicBezTo>
                  <a:cubicBezTo>
                    <a:pt x="2229" y="820"/>
                    <a:pt x="2230" y="824"/>
                    <a:pt x="2231" y="828"/>
                  </a:cubicBezTo>
                  <a:lnTo>
                    <a:pt x="2236" y="827"/>
                  </a:lnTo>
                  <a:close/>
                  <a:moveTo>
                    <a:pt x="2243" y="850"/>
                  </a:moveTo>
                  <a:cubicBezTo>
                    <a:pt x="2242" y="846"/>
                    <a:pt x="2241" y="842"/>
                    <a:pt x="2239" y="838"/>
                  </a:cubicBezTo>
                  <a:cubicBezTo>
                    <a:pt x="2234" y="840"/>
                    <a:pt x="2234" y="840"/>
                    <a:pt x="2234" y="840"/>
                  </a:cubicBezTo>
                  <a:cubicBezTo>
                    <a:pt x="2235" y="843"/>
                    <a:pt x="2237" y="847"/>
                    <a:pt x="2238" y="851"/>
                  </a:cubicBezTo>
                  <a:lnTo>
                    <a:pt x="2243" y="850"/>
                  </a:lnTo>
                  <a:close/>
                  <a:moveTo>
                    <a:pt x="2249" y="873"/>
                  </a:moveTo>
                  <a:cubicBezTo>
                    <a:pt x="2248" y="869"/>
                    <a:pt x="2247" y="865"/>
                    <a:pt x="2246" y="861"/>
                  </a:cubicBezTo>
                  <a:cubicBezTo>
                    <a:pt x="2241" y="863"/>
                    <a:pt x="2241" y="863"/>
                    <a:pt x="2241" y="863"/>
                  </a:cubicBezTo>
                  <a:cubicBezTo>
                    <a:pt x="2242" y="867"/>
                    <a:pt x="2243" y="870"/>
                    <a:pt x="2244" y="874"/>
                  </a:cubicBezTo>
                  <a:lnTo>
                    <a:pt x="2249" y="873"/>
                  </a:lnTo>
                  <a:close/>
                  <a:moveTo>
                    <a:pt x="2255" y="896"/>
                  </a:moveTo>
                  <a:cubicBezTo>
                    <a:pt x="2254" y="892"/>
                    <a:pt x="2253" y="888"/>
                    <a:pt x="2252" y="885"/>
                  </a:cubicBezTo>
                  <a:cubicBezTo>
                    <a:pt x="2247" y="886"/>
                    <a:pt x="2247" y="886"/>
                    <a:pt x="2247" y="886"/>
                  </a:cubicBezTo>
                  <a:cubicBezTo>
                    <a:pt x="2248" y="890"/>
                    <a:pt x="2249" y="894"/>
                    <a:pt x="2250" y="898"/>
                  </a:cubicBezTo>
                  <a:cubicBezTo>
                    <a:pt x="2255" y="896"/>
                    <a:pt x="2255" y="896"/>
                    <a:pt x="2255" y="896"/>
                  </a:cubicBezTo>
                  <a:close/>
                  <a:moveTo>
                    <a:pt x="2260" y="920"/>
                  </a:moveTo>
                  <a:cubicBezTo>
                    <a:pt x="2259" y="916"/>
                    <a:pt x="2258" y="912"/>
                    <a:pt x="2258" y="908"/>
                  </a:cubicBezTo>
                  <a:cubicBezTo>
                    <a:pt x="2252" y="909"/>
                    <a:pt x="2252" y="909"/>
                    <a:pt x="2252" y="909"/>
                  </a:cubicBezTo>
                  <a:cubicBezTo>
                    <a:pt x="2253" y="913"/>
                    <a:pt x="2254" y="917"/>
                    <a:pt x="2255" y="921"/>
                  </a:cubicBezTo>
                  <a:lnTo>
                    <a:pt x="2260" y="920"/>
                  </a:lnTo>
                  <a:close/>
                  <a:moveTo>
                    <a:pt x="2265" y="943"/>
                  </a:moveTo>
                  <a:cubicBezTo>
                    <a:pt x="2264" y="939"/>
                    <a:pt x="2263" y="935"/>
                    <a:pt x="2263" y="931"/>
                  </a:cubicBezTo>
                  <a:cubicBezTo>
                    <a:pt x="2257" y="933"/>
                    <a:pt x="2257" y="933"/>
                    <a:pt x="2257" y="933"/>
                  </a:cubicBezTo>
                  <a:cubicBezTo>
                    <a:pt x="2258" y="936"/>
                    <a:pt x="2259" y="940"/>
                    <a:pt x="2260" y="944"/>
                  </a:cubicBezTo>
                  <a:lnTo>
                    <a:pt x="2265" y="943"/>
                  </a:lnTo>
                  <a:close/>
                  <a:moveTo>
                    <a:pt x="2270" y="967"/>
                  </a:moveTo>
                  <a:cubicBezTo>
                    <a:pt x="2269" y="963"/>
                    <a:pt x="2268" y="959"/>
                    <a:pt x="2267" y="955"/>
                  </a:cubicBezTo>
                  <a:cubicBezTo>
                    <a:pt x="2262" y="956"/>
                    <a:pt x="2262" y="956"/>
                    <a:pt x="2262" y="956"/>
                  </a:cubicBezTo>
                  <a:cubicBezTo>
                    <a:pt x="2263" y="960"/>
                    <a:pt x="2264" y="964"/>
                    <a:pt x="2264" y="968"/>
                  </a:cubicBezTo>
                  <a:lnTo>
                    <a:pt x="2270" y="967"/>
                  </a:lnTo>
                  <a:close/>
                  <a:moveTo>
                    <a:pt x="2274" y="991"/>
                  </a:moveTo>
                  <a:cubicBezTo>
                    <a:pt x="2273" y="987"/>
                    <a:pt x="2272" y="983"/>
                    <a:pt x="2272" y="979"/>
                  </a:cubicBezTo>
                  <a:cubicBezTo>
                    <a:pt x="2266" y="980"/>
                    <a:pt x="2266" y="980"/>
                    <a:pt x="2266" y="980"/>
                  </a:cubicBezTo>
                  <a:cubicBezTo>
                    <a:pt x="2267" y="984"/>
                    <a:pt x="2268" y="987"/>
                    <a:pt x="2268" y="991"/>
                  </a:cubicBezTo>
                  <a:lnTo>
                    <a:pt x="2274" y="991"/>
                  </a:lnTo>
                  <a:close/>
                  <a:moveTo>
                    <a:pt x="2277" y="1014"/>
                  </a:moveTo>
                  <a:cubicBezTo>
                    <a:pt x="2277" y="1010"/>
                    <a:pt x="2276" y="1006"/>
                    <a:pt x="2275" y="1002"/>
                  </a:cubicBezTo>
                  <a:cubicBezTo>
                    <a:pt x="2270" y="1003"/>
                    <a:pt x="2270" y="1003"/>
                    <a:pt x="2270" y="1003"/>
                  </a:cubicBezTo>
                  <a:cubicBezTo>
                    <a:pt x="2271" y="1007"/>
                    <a:pt x="2271" y="1011"/>
                    <a:pt x="2272" y="1015"/>
                  </a:cubicBezTo>
                  <a:lnTo>
                    <a:pt x="2277" y="1014"/>
                  </a:lnTo>
                  <a:close/>
                  <a:moveTo>
                    <a:pt x="2280" y="1038"/>
                  </a:moveTo>
                  <a:cubicBezTo>
                    <a:pt x="2280" y="1034"/>
                    <a:pt x="2279" y="1030"/>
                    <a:pt x="2279" y="1026"/>
                  </a:cubicBezTo>
                  <a:cubicBezTo>
                    <a:pt x="2274" y="1027"/>
                    <a:pt x="2274" y="1027"/>
                    <a:pt x="2274" y="1027"/>
                  </a:cubicBezTo>
                  <a:cubicBezTo>
                    <a:pt x="2274" y="1031"/>
                    <a:pt x="2275" y="1035"/>
                    <a:pt x="2275" y="1039"/>
                  </a:cubicBezTo>
                  <a:lnTo>
                    <a:pt x="2280" y="1038"/>
                  </a:lnTo>
                  <a:close/>
                  <a:moveTo>
                    <a:pt x="2283" y="1062"/>
                  </a:moveTo>
                  <a:cubicBezTo>
                    <a:pt x="2283" y="1058"/>
                    <a:pt x="2282" y="1054"/>
                    <a:pt x="2282" y="1050"/>
                  </a:cubicBezTo>
                  <a:cubicBezTo>
                    <a:pt x="2277" y="1051"/>
                    <a:pt x="2277" y="1051"/>
                    <a:pt x="2277" y="1051"/>
                  </a:cubicBezTo>
                  <a:cubicBezTo>
                    <a:pt x="2277" y="1055"/>
                    <a:pt x="2277" y="1059"/>
                    <a:pt x="2278" y="1063"/>
                  </a:cubicBezTo>
                  <a:lnTo>
                    <a:pt x="2283" y="1062"/>
                  </a:lnTo>
                  <a:close/>
                  <a:moveTo>
                    <a:pt x="2286" y="1086"/>
                  </a:moveTo>
                  <a:cubicBezTo>
                    <a:pt x="2285" y="1082"/>
                    <a:pt x="2285" y="1078"/>
                    <a:pt x="2284" y="1074"/>
                  </a:cubicBezTo>
                  <a:cubicBezTo>
                    <a:pt x="2279" y="1075"/>
                    <a:pt x="2279" y="1075"/>
                    <a:pt x="2279" y="1075"/>
                  </a:cubicBezTo>
                  <a:cubicBezTo>
                    <a:pt x="2279" y="1079"/>
                    <a:pt x="2280" y="1083"/>
                    <a:pt x="2280" y="1086"/>
                  </a:cubicBezTo>
                  <a:lnTo>
                    <a:pt x="2286" y="1086"/>
                  </a:lnTo>
                  <a:close/>
                  <a:moveTo>
                    <a:pt x="2287" y="1110"/>
                  </a:moveTo>
                  <a:cubicBezTo>
                    <a:pt x="2287" y="1106"/>
                    <a:pt x="2287" y="1102"/>
                    <a:pt x="2287" y="1098"/>
                  </a:cubicBezTo>
                  <a:cubicBezTo>
                    <a:pt x="2281" y="1098"/>
                    <a:pt x="2281" y="1098"/>
                    <a:pt x="2281" y="1098"/>
                  </a:cubicBezTo>
                  <a:cubicBezTo>
                    <a:pt x="2281" y="1102"/>
                    <a:pt x="2282" y="1106"/>
                    <a:pt x="2282" y="1110"/>
                  </a:cubicBezTo>
                  <a:lnTo>
                    <a:pt x="2287" y="1110"/>
                  </a:lnTo>
                  <a:close/>
                  <a:moveTo>
                    <a:pt x="2289" y="1134"/>
                  </a:moveTo>
                  <a:cubicBezTo>
                    <a:pt x="2289" y="1130"/>
                    <a:pt x="2288" y="1126"/>
                    <a:pt x="2288" y="1122"/>
                  </a:cubicBezTo>
                  <a:cubicBezTo>
                    <a:pt x="2283" y="1122"/>
                    <a:pt x="2283" y="1122"/>
                    <a:pt x="2283" y="1122"/>
                  </a:cubicBezTo>
                  <a:cubicBezTo>
                    <a:pt x="2283" y="1126"/>
                    <a:pt x="2283" y="1130"/>
                    <a:pt x="2284" y="1134"/>
                  </a:cubicBezTo>
                  <a:lnTo>
                    <a:pt x="2289" y="1134"/>
                  </a:lnTo>
                  <a:close/>
                  <a:moveTo>
                    <a:pt x="2290" y="1158"/>
                  </a:moveTo>
                  <a:cubicBezTo>
                    <a:pt x="2290" y="1154"/>
                    <a:pt x="2290" y="1150"/>
                    <a:pt x="2289" y="1146"/>
                  </a:cubicBezTo>
                  <a:cubicBezTo>
                    <a:pt x="2284" y="1146"/>
                    <a:pt x="2284" y="1146"/>
                    <a:pt x="2284" y="1146"/>
                  </a:cubicBezTo>
                  <a:cubicBezTo>
                    <a:pt x="2284" y="1150"/>
                    <a:pt x="2284" y="1154"/>
                    <a:pt x="2285" y="1158"/>
                  </a:cubicBezTo>
                  <a:lnTo>
                    <a:pt x="2290" y="1158"/>
                  </a:lnTo>
                  <a:close/>
                  <a:moveTo>
                    <a:pt x="2291" y="1182"/>
                  </a:moveTo>
                  <a:cubicBezTo>
                    <a:pt x="2290" y="1178"/>
                    <a:pt x="2290" y="1174"/>
                    <a:pt x="2290" y="1170"/>
                  </a:cubicBezTo>
                  <a:cubicBezTo>
                    <a:pt x="2285" y="1170"/>
                    <a:pt x="2285" y="1170"/>
                    <a:pt x="2285" y="1170"/>
                  </a:cubicBezTo>
                  <a:cubicBezTo>
                    <a:pt x="2285" y="1174"/>
                    <a:pt x="2285" y="1178"/>
                    <a:pt x="2285" y="1182"/>
                  </a:cubicBezTo>
                  <a:lnTo>
                    <a:pt x="2291" y="1182"/>
                  </a:lnTo>
                  <a:close/>
                  <a:moveTo>
                    <a:pt x="2291" y="1206"/>
                  </a:moveTo>
                  <a:cubicBezTo>
                    <a:pt x="2291" y="1202"/>
                    <a:pt x="2291" y="1198"/>
                    <a:pt x="2291" y="1194"/>
                  </a:cubicBezTo>
                  <a:cubicBezTo>
                    <a:pt x="2285" y="1194"/>
                    <a:pt x="2285" y="1194"/>
                    <a:pt x="2285" y="1194"/>
                  </a:cubicBezTo>
                  <a:cubicBezTo>
                    <a:pt x="2285" y="1198"/>
                    <a:pt x="2285" y="1202"/>
                    <a:pt x="2285" y="1206"/>
                  </a:cubicBezTo>
                  <a:lnTo>
                    <a:pt x="2291" y="1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10416891" y="3366997"/>
              <a:ext cx="605746" cy="277348"/>
            </a:xfrm>
            <a:custGeom>
              <a:avLst/>
              <a:gdLst>
                <a:gd name="T0" fmla="*/ 795 w 795"/>
                <a:gd name="T1" fmla="*/ 16 h 364"/>
                <a:gd name="T2" fmla="*/ 778 w 795"/>
                <a:gd name="T3" fmla="*/ 5 h 364"/>
                <a:gd name="T4" fmla="*/ 733 w 795"/>
                <a:gd name="T5" fmla="*/ 45 h 364"/>
                <a:gd name="T6" fmla="*/ 752 w 795"/>
                <a:gd name="T7" fmla="*/ 14 h 364"/>
                <a:gd name="T8" fmla="*/ 733 w 795"/>
                <a:gd name="T9" fmla="*/ 45 h 364"/>
                <a:gd name="T10" fmla="*/ 707 w 795"/>
                <a:gd name="T11" fmla="*/ 54 h 364"/>
                <a:gd name="T12" fmla="*/ 674 w 795"/>
                <a:gd name="T13" fmla="*/ 49 h 364"/>
                <a:gd name="T14" fmla="*/ 629 w 795"/>
                <a:gd name="T15" fmla="*/ 90 h 364"/>
                <a:gd name="T16" fmla="*/ 648 w 795"/>
                <a:gd name="T17" fmla="*/ 61 h 364"/>
                <a:gd name="T18" fmla="*/ 629 w 795"/>
                <a:gd name="T19" fmla="*/ 90 h 364"/>
                <a:gd name="T20" fmla="*/ 603 w 795"/>
                <a:gd name="T21" fmla="*/ 102 h 364"/>
                <a:gd name="T22" fmla="*/ 570 w 795"/>
                <a:gd name="T23" fmla="*/ 94 h 364"/>
                <a:gd name="T24" fmla="*/ 527 w 795"/>
                <a:gd name="T25" fmla="*/ 135 h 364"/>
                <a:gd name="T26" fmla="*/ 544 w 795"/>
                <a:gd name="T27" fmla="*/ 106 h 364"/>
                <a:gd name="T28" fmla="*/ 527 w 795"/>
                <a:gd name="T29" fmla="*/ 135 h 364"/>
                <a:gd name="T30" fmla="*/ 501 w 795"/>
                <a:gd name="T31" fmla="*/ 146 h 364"/>
                <a:gd name="T32" fmla="*/ 466 w 795"/>
                <a:gd name="T33" fmla="*/ 142 h 364"/>
                <a:gd name="T34" fmla="*/ 423 w 795"/>
                <a:gd name="T35" fmla="*/ 182 h 364"/>
                <a:gd name="T36" fmla="*/ 440 w 795"/>
                <a:gd name="T37" fmla="*/ 154 h 364"/>
                <a:gd name="T38" fmla="*/ 423 w 795"/>
                <a:gd name="T39" fmla="*/ 182 h 364"/>
                <a:gd name="T40" fmla="*/ 397 w 795"/>
                <a:gd name="T41" fmla="*/ 194 h 364"/>
                <a:gd name="T42" fmla="*/ 362 w 795"/>
                <a:gd name="T43" fmla="*/ 187 h 364"/>
                <a:gd name="T44" fmla="*/ 319 w 795"/>
                <a:gd name="T45" fmla="*/ 227 h 364"/>
                <a:gd name="T46" fmla="*/ 336 w 795"/>
                <a:gd name="T47" fmla="*/ 198 h 364"/>
                <a:gd name="T48" fmla="*/ 319 w 795"/>
                <a:gd name="T49" fmla="*/ 227 h 364"/>
                <a:gd name="T50" fmla="*/ 293 w 795"/>
                <a:gd name="T51" fmla="*/ 239 h 364"/>
                <a:gd name="T52" fmla="*/ 260 w 795"/>
                <a:gd name="T53" fmla="*/ 232 h 364"/>
                <a:gd name="T54" fmla="*/ 215 w 795"/>
                <a:gd name="T55" fmla="*/ 272 h 364"/>
                <a:gd name="T56" fmla="*/ 234 w 795"/>
                <a:gd name="T57" fmla="*/ 243 h 364"/>
                <a:gd name="T58" fmla="*/ 215 w 795"/>
                <a:gd name="T59" fmla="*/ 272 h 364"/>
                <a:gd name="T60" fmla="*/ 189 w 795"/>
                <a:gd name="T61" fmla="*/ 284 h 364"/>
                <a:gd name="T62" fmla="*/ 156 w 795"/>
                <a:gd name="T63" fmla="*/ 279 h 364"/>
                <a:gd name="T64" fmla="*/ 111 w 795"/>
                <a:gd name="T65" fmla="*/ 319 h 364"/>
                <a:gd name="T66" fmla="*/ 130 w 795"/>
                <a:gd name="T67" fmla="*/ 291 h 364"/>
                <a:gd name="T68" fmla="*/ 111 w 795"/>
                <a:gd name="T69" fmla="*/ 319 h 364"/>
                <a:gd name="T70" fmla="*/ 85 w 795"/>
                <a:gd name="T71" fmla="*/ 331 h 364"/>
                <a:gd name="T72" fmla="*/ 52 w 795"/>
                <a:gd name="T73" fmla="*/ 324 h 364"/>
                <a:gd name="T74" fmla="*/ 7 w 795"/>
                <a:gd name="T75" fmla="*/ 364 h 364"/>
                <a:gd name="T76" fmla="*/ 26 w 795"/>
                <a:gd name="T77" fmla="*/ 336 h 364"/>
                <a:gd name="T78" fmla="*/ 7 w 795"/>
                <a:gd name="T7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5" h="364">
                  <a:moveTo>
                    <a:pt x="785" y="21"/>
                  </a:moveTo>
                  <a:lnTo>
                    <a:pt x="795" y="16"/>
                  </a:lnTo>
                  <a:lnTo>
                    <a:pt x="785" y="0"/>
                  </a:lnTo>
                  <a:lnTo>
                    <a:pt x="778" y="5"/>
                  </a:lnTo>
                  <a:lnTo>
                    <a:pt x="785" y="21"/>
                  </a:lnTo>
                  <a:close/>
                  <a:moveTo>
                    <a:pt x="733" y="45"/>
                  </a:moveTo>
                  <a:lnTo>
                    <a:pt x="759" y="33"/>
                  </a:lnTo>
                  <a:lnTo>
                    <a:pt x="752" y="14"/>
                  </a:lnTo>
                  <a:lnTo>
                    <a:pt x="726" y="26"/>
                  </a:lnTo>
                  <a:lnTo>
                    <a:pt x="733" y="45"/>
                  </a:lnTo>
                  <a:close/>
                  <a:moveTo>
                    <a:pt x="681" y="66"/>
                  </a:moveTo>
                  <a:lnTo>
                    <a:pt x="707" y="54"/>
                  </a:lnTo>
                  <a:lnTo>
                    <a:pt x="700" y="38"/>
                  </a:lnTo>
                  <a:lnTo>
                    <a:pt x="674" y="49"/>
                  </a:lnTo>
                  <a:lnTo>
                    <a:pt x="681" y="66"/>
                  </a:lnTo>
                  <a:close/>
                  <a:moveTo>
                    <a:pt x="629" y="90"/>
                  </a:moveTo>
                  <a:lnTo>
                    <a:pt x="655" y="78"/>
                  </a:lnTo>
                  <a:lnTo>
                    <a:pt x="648" y="61"/>
                  </a:lnTo>
                  <a:lnTo>
                    <a:pt x="622" y="73"/>
                  </a:lnTo>
                  <a:lnTo>
                    <a:pt x="629" y="90"/>
                  </a:lnTo>
                  <a:close/>
                  <a:moveTo>
                    <a:pt x="579" y="113"/>
                  </a:moveTo>
                  <a:lnTo>
                    <a:pt x="603" y="102"/>
                  </a:lnTo>
                  <a:lnTo>
                    <a:pt x="596" y="83"/>
                  </a:lnTo>
                  <a:lnTo>
                    <a:pt x="570" y="94"/>
                  </a:lnTo>
                  <a:lnTo>
                    <a:pt x="579" y="113"/>
                  </a:lnTo>
                  <a:close/>
                  <a:moveTo>
                    <a:pt x="527" y="135"/>
                  </a:moveTo>
                  <a:lnTo>
                    <a:pt x="553" y="123"/>
                  </a:lnTo>
                  <a:lnTo>
                    <a:pt x="544" y="106"/>
                  </a:lnTo>
                  <a:lnTo>
                    <a:pt x="518" y="118"/>
                  </a:lnTo>
                  <a:lnTo>
                    <a:pt x="527" y="135"/>
                  </a:lnTo>
                  <a:close/>
                  <a:moveTo>
                    <a:pt x="475" y="158"/>
                  </a:moveTo>
                  <a:lnTo>
                    <a:pt x="501" y="146"/>
                  </a:lnTo>
                  <a:lnTo>
                    <a:pt x="492" y="130"/>
                  </a:lnTo>
                  <a:lnTo>
                    <a:pt x="466" y="142"/>
                  </a:lnTo>
                  <a:lnTo>
                    <a:pt x="475" y="158"/>
                  </a:lnTo>
                  <a:close/>
                  <a:moveTo>
                    <a:pt x="423" y="182"/>
                  </a:moveTo>
                  <a:lnTo>
                    <a:pt x="449" y="170"/>
                  </a:lnTo>
                  <a:lnTo>
                    <a:pt x="440" y="154"/>
                  </a:lnTo>
                  <a:lnTo>
                    <a:pt x="414" y="163"/>
                  </a:lnTo>
                  <a:lnTo>
                    <a:pt x="423" y="182"/>
                  </a:lnTo>
                  <a:close/>
                  <a:moveTo>
                    <a:pt x="371" y="203"/>
                  </a:moveTo>
                  <a:lnTo>
                    <a:pt x="397" y="194"/>
                  </a:lnTo>
                  <a:lnTo>
                    <a:pt x="388" y="175"/>
                  </a:lnTo>
                  <a:lnTo>
                    <a:pt x="362" y="187"/>
                  </a:lnTo>
                  <a:lnTo>
                    <a:pt x="371" y="203"/>
                  </a:lnTo>
                  <a:close/>
                  <a:moveTo>
                    <a:pt x="319" y="227"/>
                  </a:moveTo>
                  <a:lnTo>
                    <a:pt x="345" y="215"/>
                  </a:lnTo>
                  <a:lnTo>
                    <a:pt x="336" y="198"/>
                  </a:lnTo>
                  <a:lnTo>
                    <a:pt x="312" y="210"/>
                  </a:lnTo>
                  <a:lnTo>
                    <a:pt x="319" y="227"/>
                  </a:lnTo>
                  <a:close/>
                  <a:moveTo>
                    <a:pt x="267" y="251"/>
                  </a:moveTo>
                  <a:lnTo>
                    <a:pt x="293" y="239"/>
                  </a:lnTo>
                  <a:lnTo>
                    <a:pt x="286" y="222"/>
                  </a:lnTo>
                  <a:lnTo>
                    <a:pt x="260" y="232"/>
                  </a:lnTo>
                  <a:lnTo>
                    <a:pt x="267" y="251"/>
                  </a:lnTo>
                  <a:close/>
                  <a:moveTo>
                    <a:pt x="215" y="272"/>
                  </a:moveTo>
                  <a:lnTo>
                    <a:pt x="241" y="262"/>
                  </a:lnTo>
                  <a:lnTo>
                    <a:pt x="234" y="243"/>
                  </a:lnTo>
                  <a:lnTo>
                    <a:pt x="208" y="255"/>
                  </a:lnTo>
                  <a:lnTo>
                    <a:pt x="215" y="272"/>
                  </a:lnTo>
                  <a:close/>
                  <a:moveTo>
                    <a:pt x="163" y="295"/>
                  </a:moveTo>
                  <a:lnTo>
                    <a:pt x="189" y="284"/>
                  </a:lnTo>
                  <a:lnTo>
                    <a:pt x="182" y="267"/>
                  </a:lnTo>
                  <a:lnTo>
                    <a:pt x="156" y="279"/>
                  </a:lnTo>
                  <a:lnTo>
                    <a:pt x="163" y="295"/>
                  </a:lnTo>
                  <a:close/>
                  <a:moveTo>
                    <a:pt x="111" y="319"/>
                  </a:moveTo>
                  <a:lnTo>
                    <a:pt x="137" y="307"/>
                  </a:lnTo>
                  <a:lnTo>
                    <a:pt x="130" y="291"/>
                  </a:lnTo>
                  <a:lnTo>
                    <a:pt x="104" y="303"/>
                  </a:lnTo>
                  <a:lnTo>
                    <a:pt x="111" y="319"/>
                  </a:lnTo>
                  <a:close/>
                  <a:moveTo>
                    <a:pt x="59" y="343"/>
                  </a:moveTo>
                  <a:lnTo>
                    <a:pt x="85" y="331"/>
                  </a:lnTo>
                  <a:lnTo>
                    <a:pt x="78" y="312"/>
                  </a:lnTo>
                  <a:lnTo>
                    <a:pt x="52" y="324"/>
                  </a:lnTo>
                  <a:lnTo>
                    <a:pt x="59" y="343"/>
                  </a:lnTo>
                  <a:close/>
                  <a:moveTo>
                    <a:pt x="7" y="364"/>
                  </a:moveTo>
                  <a:lnTo>
                    <a:pt x="33" y="352"/>
                  </a:lnTo>
                  <a:lnTo>
                    <a:pt x="26" y="336"/>
                  </a:lnTo>
                  <a:lnTo>
                    <a:pt x="0" y="347"/>
                  </a:lnTo>
                  <a:lnTo>
                    <a:pt x="7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29" name="Freeform 50"/>
            <p:cNvSpPr/>
            <p:nvPr/>
          </p:nvSpPr>
          <p:spPr bwMode="auto">
            <a:xfrm>
              <a:off x="10389461" y="3606248"/>
              <a:ext cx="61718" cy="61718"/>
            </a:xfrm>
            <a:custGeom>
              <a:avLst/>
              <a:gdLst>
                <a:gd name="T0" fmla="*/ 23 w 34"/>
                <a:gd name="T1" fmla="*/ 31 h 34"/>
                <a:gd name="T2" fmla="*/ 3 w 34"/>
                <a:gd name="T3" fmla="*/ 23 h 34"/>
                <a:gd name="T4" fmla="*/ 11 w 34"/>
                <a:gd name="T5" fmla="*/ 4 h 34"/>
                <a:gd name="T6" fmla="*/ 31 w 34"/>
                <a:gd name="T7" fmla="*/ 11 h 34"/>
                <a:gd name="T8" fmla="*/ 23 w 34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31"/>
                  </a:moveTo>
                  <a:cubicBezTo>
                    <a:pt x="16" y="34"/>
                    <a:pt x="7" y="31"/>
                    <a:pt x="3" y="23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7" y="4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30" name="Freeform 51"/>
            <p:cNvSpPr/>
            <p:nvPr/>
          </p:nvSpPr>
          <p:spPr bwMode="auto">
            <a:xfrm>
              <a:off x="10995207" y="3344901"/>
              <a:ext cx="70099" cy="65528"/>
            </a:xfrm>
            <a:custGeom>
              <a:avLst/>
              <a:gdLst>
                <a:gd name="T0" fmla="*/ 38 w 92"/>
                <a:gd name="T1" fmla="*/ 86 h 86"/>
                <a:gd name="T2" fmla="*/ 92 w 92"/>
                <a:gd name="T3" fmla="*/ 10 h 86"/>
                <a:gd name="T4" fmla="*/ 0 w 92"/>
                <a:gd name="T5" fmla="*/ 0 h 86"/>
                <a:gd name="T6" fmla="*/ 38 w 92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6">
                  <a:moveTo>
                    <a:pt x="38" y="86"/>
                  </a:moveTo>
                  <a:lnTo>
                    <a:pt x="92" y="10"/>
                  </a:lnTo>
                  <a:lnTo>
                    <a:pt x="0" y="0"/>
                  </a:lnTo>
                  <a:lnTo>
                    <a:pt x="38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32" name="Freeform 52"/>
            <p:cNvSpPr>
              <a:spLocks noEditPoints="1"/>
            </p:cNvSpPr>
            <p:nvPr/>
          </p:nvSpPr>
          <p:spPr bwMode="auto">
            <a:xfrm>
              <a:off x="9716513" y="2166184"/>
              <a:ext cx="278110" cy="605746"/>
            </a:xfrm>
            <a:custGeom>
              <a:avLst/>
              <a:gdLst>
                <a:gd name="T0" fmla="*/ 365 w 365"/>
                <a:gd name="T1" fmla="*/ 7 h 795"/>
                <a:gd name="T2" fmla="*/ 343 w 365"/>
                <a:gd name="T3" fmla="*/ 10 h 795"/>
                <a:gd name="T4" fmla="*/ 339 w 365"/>
                <a:gd name="T5" fmla="*/ 69 h 795"/>
                <a:gd name="T6" fmla="*/ 332 w 365"/>
                <a:gd name="T7" fmla="*/ 33 h 795"/>
                <a:gd name="T8" fmla="*/ 339 w 365"/>
                <a:gd name="T9" fmla="*/ 69 h 795"/>
                <a:gd name="T10" fmla="*/ 327 w 365"/>
                <a:gd name="T11" fmla="*/ 95 h 795"/>
                <a:gd name="T12" fmla="*/ 298 w 365"/>
                <a:gd name="T13" fmla="*/ 111 h 795"/>
                <a:gd name="T14" fmla="*/ 291 w 365"/>
                <a:gd name="T15" fmla="*/ 173 h 795"/>
                <a:gd name="T16" fmla="*/ 287 w 365"/>
                <a:gd name="T17" fmla="*/ 137 h 795"/>
                <a:gd name="T18" fmla="*/ 291 w 365"/>
                <a:gd name="T19" fmla="*/ 173 h 795"/>
                <a:gd name="T20" fmla="*/ 282 w 365"/>
                <a:gd name="T21" fmla="*/ 199 h 795"/>
                <a:gd name="T22" fmla="*/ 251 w 365"/>
                <a:gd name="T23" fmla="*/ 215 h 795"/>
                <a:gd name="T24" fmla="*/ 246 w 365"/>
                <a:gd name="T25" fmla="*/ 275 h 795"/>
                <a:gd name="T26" fmla="*/ 242 w 365"/>
                <a:gd name="T27" fmla="*/ 241 h 795"/>
                <a:gd name="T28" fmla="*/ 246 w 365"/>
                <a:gd name="T29" fmla="*/ 275 h 795"/>
                <a:gd name="T30" fmla="*/ 235 w 365"/>
                <a:gd name="T31" fmla="*/ 301 h 795"/>
                <a:gd name="T32" fmla="*/ 206 w 365"/>
                <a:gd name="T33" fmla="*/ 319 h 795"/>
                <a:gd name="T34" fmla="*/ 202 w 365"/>
                <a:gd name="T35" fmla="*/ 379 h 795"/>
                <a:gd name="T36" fmla="*/ 194 w 365"/>
                <a:gd name="T37" fmla="*/ 345 h 795"/>
                <a:gd name="T38" fmla="*/ 202 w 365"/>
                <a:gd name="T39" fmla="*/ 379 h 795"/>
                <a:gd name="T40" fmla="*/ 190 w 365"/>
                <a:gd name="T41" fmla="*/ 405 h 795"/>
                <a:gd name="T42" fmla="*/ 161 w 365"/>
                <a:gd name="T43" fmla="*/ 424 h 795"/>
                <a:gd name="T44" fmla="*/ 154 w 365"/>
                <a:gd name="T45" fmla="*/ 483 h 795"/>
                <a:gd name="T46" fmla="*/ 149 w 365"/>
                <a:gd name="T47" fmla="*/ 450 h 795"/>
                <a:gd name="T48" fmla="*/ 154 w 365"/>
                <a:gd name="T49" fmla="*/ 483 h 795"/>
                <a:gd name="T50" fmla="*/ 142 w 365"/>
                <a:gd name="T51" fmla="*/ 509 h 795"/>
                <a:gd name="T52" fmla="*/ 114 w 365"/>
                <a:gd name="T53" fmla="*/ 528 h 795"/>
                <a:gd name="T54" fmla="*/ 109 w 365"/>
                <a:gd name="T55" fmla="*/ 587 h 795"/>
                <a:gd name="T56" fmla="*/ 102 w 365"/>
                <a:gd name="T57" fmla="*/ 554 h 795"/>
                <a:gd name="T58" fmla="*/ 109 w 365"/>
                <a:gd name="T59" fmla="*/ 587 h 795"/>
                <a:gd name="T60" fmla="*/ 97 w 365"/>
                <a:gd name="T61" fmla="*/ 613 h 795"/>
                <a:gd name="T62" fmla="*/ 69 w 365"/>
                <a:gd name="T63" fmla="*/ 632 h 795"/>
                <a:gd name="T64" fmla="*/ 62 w 365"/>
                <a:gd name="T65" fmla="*/ 691 h 795"/>
                <a:gd name="T66" fmla="*/ 57 w 365"/>
                <a:gd name="T67" fmla="*/ 658 h 795"/>
                <a:gd name="T68" fmla="*/ 62 w 365"/>
                <a:gd name="T69" fmla="*/ 691 h 795"/>
                <a:gd name="T70" fmla="*/ 50 w 365"/>
                <a:gd name="T71" fmla="*/ 717 h 795"/>
                <a:gd name="T72" fmla="*/ 22 w 365"/>
                <a:gd name="T73" fmla="*/ 736 h 795"/>
                <a:gd name="T74" fmla="*/ 17 w 365"/>
                <a:gd name="T75" fmla="*/ 795 h 795"/>
                <a:gd name="T76" fmla="*/ 10 w 365"/>
                <a:gd name="T77" fmla="*/ 762 h 795"/>
                <a:gd name="T78" fmla="*/ 17 w 365"/>
                <a:gd name="T7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5" h="795">
                  <a:moveTo>
                    <a:pt x="362" y="17"/>
                  </a:moveTo>
                  <a:lnTo>
                    <a:pt x="365" y="7"/>
                  </a:lnTo>
                  <a:lnTo>
                    <a:pt x="348" y="0"/>
                  </a:lnTo>
                  <a:lnTo>
                    <a:pt x="343" y="10"/>
                  </a:lnTo>
                  <a:lnTo>
                    <a:pt x="362" y="17"/>
                  </a:lnTo>
                  <a:close/>
                  <a:moveTo>
                    <a:pt x="339" y="69"/>
                  </a:moveTo>
                  <a:lnTo>
                    <a:pt x="351" y="43"/>
                  </a:lnTo>
                  <a:lnTo>
                    <a:pt x="332" y="33"/>
                  </a:lnTo>
                  <a:lnTo>
                    <a:pt x="322" y="59"/>
                  </a:lnTo>
                  <a:lnTo>
                    <a:pt x="339" y="69"/>
                  </a:lnTo>
                  <a:close/>
                  <a:moveTo>
                    <a:pt x="315" y="121"/>
                  </a:moveTo>
                  <a:lnTo>
                    <a:pt x="327" y="95"/>
                  </a:lnTo>
                  <a:lnTo>
                    <a:pt x="310" y="85"/>
                  </a:lnTo>
                  <a:lnTo>
                    <a:pt x="298" y="111"/>
                  </a:lnTo>
                  <a:lnTo>
                    <a:pt x="315" y="121"/>
                  </a:lnTo>
                  <a:close/>
                  <a:moveTo>
                    <a:pt x="291" y="173"/>
                  </a:moveTo>
                  <a:lnTo>
                    <a:pt x="303" y="147"/>
                  </a:lnTo>
                  <a:lnTo>
                    <a:pt x="287" y="137"/>
                  </a:lnTo>
                  <a:lnTo>
                    <a:pt x="275" y="163"/>
                  </a:lnTo>
                  <a:lnTo>
                    <a:pt x="291" y="173"/>
                  </a:lnTo>
                  <a:close/>
                  <a:moveTo>
                    <a:pt x="270" y="225"/>
                  </a:moveTo>
                  <a:lnTo>
                    <a:pt x="282" y="199"/>
                  </a:lnTo>
                  <a:lnTo>
                    <a:pt x="263" y="189"/>
                  </a:lnTo>
                  <a:lnTo>
                    <a:pt x="251" y="215"/>
                  </a:lnTo>
                  <a:lnTo>
                    <a:pt x="270" y="225"/>
                  </a:lnTo>
                  <a:close/>
                  <a:moveTo>
                    <a:pt x="246" y="275"/>
                  </a:moveTo>
                  <a:lnTo>
                    <a:pt x="258" y="249"/>
                  </a:lnTo>
                  <a:lnTo>
                    <a:pt x="242" y="241"/>
                  </a:lnTo>
                  <a:lnTo>
                    <a:pt x="230" y="267"/>
                  </a:lnTo>
                  <a:lnTo>
                    <a:pt x="246" y="275"/>
                  </a:lnTo>
                  <a:close/>
                  <a:moveTo>
                    <a:pt x="223" y="327"/>
                  </a:moveTo>
                  <a:lnTo>
                    <a:pt x="235" y="301"/>
                  </a:lnTo>
                  <a:lnTo>
                    <a:pt x="218" y="293"/>
                  </a:lnTo>
                  <a:lnTo>
                    <a:pt x="206" y="319"/>
                  </a:lnTo>
                  <a:lnTo>
                    <a:pt x="223" y="327"/>
                  </a:lnTo>
                  <a:close/>
                  <a:moveTo>
                    <a:pt x="202" y="379"/>
                  </a:moveTo>
                  <a:lnTo>
                    <a:pt x="211" y="353"/>
                  </a:lnTo>
                  <a:lnTo>
                    <a:pt x="194" y="345"/>
                  </a:lnTo>
                  <a:lnTo>
                    <a:pt x="183" y="371"/>
                  </a:lnTo>
                  <a:lnTo>
                    <a:pt x="202" y="379"/>
                  </a:lnTo>
                  <a:close/>
                  <a:moveTo>
                    <a:pt x="178" y="431"/>
                  </a:moveTo>
                  <a:lnTo>
                    <a:pt x="190" y="405"/>
                  </a:lnTo>
                  <a:lnTo>
                    <a:pt x="171" y="397"/>
                  </a:lnTo>
                  <a:lnTo>
                    <a:pt x="161" y="424"/>
                  </a:lnTo>
                  <a:lnTo>
                    <a:pt x="178" y="431"/>
                  </a:lnTo>
                  <a:close/>
                  <a:moveTo>
                    <a:pt x="154" y="483"/>
                  </a:moveTo>
                  <a:lnTo>
                    <a:pt x="166" y="457"/>
                  </a:lnTo>
                  <a:lnTo>
                    <a:pt x="149" y="450"/>
                  </a:lnTo>
                  <a:lnTo>
                    <a:pt x="138" y="476"/>
                  </a:lnTo>
                  <a:lnTo>
                    <a:pt x="154" y="483"/>
                  </a:lnTo>
                  <a:close/>
                  <a:moveTo>
                    <a:pt x="131" y="535"/>
                  </a:moveTo>
                  <a:lnTo>
                    <a:pt x="142" y="509"/>
                  </a:lnTo>
                  <a:lnTo>
                    <a:pt x="126" y="502"/>
                  </a:lnTo>
                  <a:lnTo>
                    <a:pt x="114" y="528"/>
                  </a:lnTo>
                  <a:lnTo>
                    <a:pt x="131" y="535"/>
                  </a:lnTo>
                  <a:close/>
                  <a:moveTo>
                    <a:pt x="109" y="587"/>
                  </a:moveTo>
                  <a:lnTo>
                    <a:pt x="121" y="561"/>
                  </a:lnTo>
                  <a:lnTo>
                    <a:pt x="102" y="554"/>
                  </a:lnTo>
                  <a:lnTo>
                    <a:pt x="90" y="580"/>
                  </a:lnTo>
                  <a:lnTo>
                    <a:pt x="109" y="587"/>
                  </a:lnTo>
                  <a:close/>
                  <a:moveTo>
                    <a:pt x="86" y="639"/>
                  </a:moveTo>
                  <a:lnTo>
                    <a:pt x="97" y="613"/>
                  </a:lnTo>
                  <a:lnTo>
                    <a:pt x="81" y="606"/>
                  </a:lnTo>
                  <a:lnTo>
                    <a:pt x="69" y="632"/>
                  </a:lnTo>
                  <a:lnTo>
                    <a:pt x="86" y="639"/>
                  </a:lnTo>
                  <a:close/>
                  <a:moveTo>
                    <a:pt x="62" y="691"/>
                  </a:moveTo>
                  <a:lnTo>
                    <a:pt x="74" y="665"/>
                  </a:lnTo>
                  <a:lnTo>
                    <a:pt x="57" y="658"/>
                  </a:lnTo>
                  <a:lnTo>
                    <a:pt x="45" y="684"/>
                  </a:lnTo>
                  <a:lnTo>
                    <a:pt x="62" y="691"/>
                  </a:lnTo>
                  <a:close/>
                  <a:moveTo>
                    <a:pt x="41" y="743"/>
                  </a:moveTo>
                  <a:lnTo>
                    <a:pt x="50" y="717"/>
                  </a:lnTo>
                  <a:lnTo>
                    <a:pt x="34" y="710"/>
                  </a:lnTo>
                  <a:lnTo>
                    <a:pt x="22" y="736"/>
                  </a:lnTo>
                  <a:lnTo>
                    <a:pt x="41" y="743"/>
                  </a:lnTo>
                  <a:close/>
                  <a:moveTo>
                    <a:pt x="17" y="795"/>
                  </a:moveTo>
                  <a:lnTo>
                    <a:pt x="29" y="769"/>
                  </a:lnTo>
                  <a:lnTo>
                    <a:pt x="10" y="762"/>
                  </a:lnTo>
                  <a:lnTo>
                    <a:pt x="0" y="788"/>
                  </a:lnTo>
                  <a:lnTo>
                    <a:pt x="17" y="7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33" name="Freeform 53"/>
            <p:cNvSpPr/>
            <p:nvPr/>
          </p:nvSpPr>
          <p:spPr bwMode="auto">
            <a:xfrm>
              <a:off x="9706801" y="2734698"/>
              <a:ext cx="63241" cy="62479"/>
            </a:xfrm>
            <a:custGeom>
              <a:avLst/>
              <a:gdLst>
                <a:gd name="T0" fmla="*/ 31 w 35"/>
                <a:gd name="T1" fmla="*/ 24 h 35"/>
                <a:gd name="T2" fmla="*/ 11 w 35"/>
                <a:gd name="T3" fmla="*/ 31 h 35"/>
                <a:gd name="T4" fmla="*/ 4 w 35"/>
                <a:gd name="T5" fmla="*/ 11 h 35"/>
                <a:gd name="T6" fmla="*/ 24 w 35"/>
                <a:gd name="T7" fmla="*/ 4 h 35"/>
                <a:gd name="T8" fmla="*/ 31 w 35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31" y="24"/>
                  </a:moveTo>
                  <a:cubicBezTo>
                    <a:pt x="28" y="31"/>
                    <a:pt x="19" y="35"/>
                    <a:pt x="11" y="31"/>
                  </a:cubicBezTo>
                  <a:cubicBezTo>
                    <a:pt x="4" y="28"/>
                    <a:pt x="0" y="19"/>
                    <a:pt x="4" y="11"/>
                  </a:cubicBezTo>
                  <a:cubicBezTo>
                    <a:pt x="7" y="4"/>
                    <a:pt x="16" y="0"/>
                    <a:pt x="24" y="4"/>
                  </a:cubicBezTo>
                  <a:cubicBezTo>
                    <a:pt x="31" y="7"/>
                    <a:pt x="35" y="16"/>
                    <a:pt x="3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36" name="Freeform 54"/>
            <p:cNvSpPr/>
            <p:nvPr/>
          </p:nvSpPr>
          <p:spPr bwMode="auto">
            <a:xfrm>
              <a:off x="9966625" y="2089215"/>
              <a:ext cx="64765" cy="72385"/>
            </a:xfrm>
            <a:custGeom>
              <a:avLst/>
              <a:gdLst>
                <a:gd name="T0" fmla="*/ 85 w 85"/>
                <a:gd name="T1" fmla="*/ 95 h 95"/>
                <a:gd name="T2" fmla="*/ 76 w 85"/>
                <a:gd name="T3" fmla="*/ 0 h 95"/>
                <a:gd name="T4" fmla="*/ 0 w 85"/>
                <a:gd name="T5" fmla="*/ 57 h 95"/>
                <a:gd name="T6" fmla="*/ 85 w 85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5">
                  <a:moveTo>
                    <a:pt x="85" y="95"/>
                  </a:moveTo>
                  <a:lnTo>
                    <a:pt x="76" y="0"/>
                  </a:lnTo>
                  <a:lnTo>
                    <a:pt x="0" y="57"/>
                  </a:lnTo>
                  <a:lnTo>
                    <a:pt x="85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38" name="Freeform 55"/>
            <p:cNvSpPr>
              <a:spLocks noEditPoints="1"/>
            </p:cNvSpPr>
            <p:nvPr/>
          </p:nvSpPr>
          <p:spPr bwMode="auto">
            <a:xfrm>
              <a:off x="6864702" y="3366997"/>
              <a:ext cx="605746" cy="277348"/>
            </a:xfrm>
            <a:custGeom>
              <a:avLst/>
              <a:gdLst>
                <a:gd name="T0" fmla="*/ 10 w 795"/>
                <a:gd name="T1" fmla="*/ 0 h 364"/>
                <a:gd name="T2" fmla="*/ 10 w 795"/>
                <a:gd name="T3" fmla="*/ 21 h 364"/>
                <a:gd name="T4" fmla="*/ 69 w 795"/>
                <a:gd name="T5" fmla="*/ 26 h 364"/>
                <a:gd name="T6" fmla="*/ 36 w 795"/>
                <a:gd name="T7" fmla="*/ 33 h 364"/>
                <a:gd name="T8" fmla="*/ 69 w 795"/>
                <a:gd name="T9" fmla="*/ 26 h 364"/>
                <a:gd name="T10" fmla="*/ 95 w 795"/>
                <a:gd name="T11" fmla="*/ 38 h 364"/>
                <a:gd name="T12" fmla="*/ 114 w 795"/>
                <a:gd name="T13" fmla="*/ 66 h 364"/>
                <a:gd name="T14" fmla="*/ 173 w 795"/>
                <a:gd name="T15" fmla="*/ 73 h 364"/>
                <a:gd name="T16" fmla="*/ 140 w 795"/>
                <a:gd name="T17" fmla="*/ 78 h 364"/>
                <a:gd name="T18" fmla="*/ 173 w 795"/>
                <a:gd name="T19" fmla="*/ 73 h 364"/>
                <a:gd name="T20" fmla="*/ 199 w 795"/>
                <a:gd name="T21" fmla="*/ 83 h 364"/>
                <a:gd name="T22" fmla="*/ 218 w 795"/>
                <a:gd name="T23" fmla="*/ 113 h 364"/>
                <a:gd name="T24" fmla="*/ 277 w 795"/>
                <a:gd name="T25" fmla="*/ 118 h 364"/>
                <a:gd name="T26" fmla="*/ 244 w 795"/>
                <a:gd name="T27" fmla="*/ 123 h 364"/>
                <a:gd name="T28" fmla="*/ 277 w 795"/>
                <a:gd name="T29" fmla="*/ 118 h 364"/>
                <a:gd name="T30" fmla="*/ 303 w 795"/>
                <a:gd name="T31" fmla="*/ 130 h 364"/>
                <a:gd name="T32" fmla="*/ 322 w 795"/>
                <a:gd name="T33" fmla="*/ 158 h 364"/>
                <a:gd name="T34" fmla="*/ 381 w 795"/>
                <a:gd name="T35" fmla="*/ 163 h 364"/>
                <a:gd name="T36" fmla="*/ 348 w 795"/>
                <a:gd name="T37" fmla="*/ 170 h 364"/>
                <a:gd name="T38" fmla="*/ 381 w 795"/>
                <a:gd name="T39" fmla="*/ 163 h 364"/>
                <a:gd name="T40" fmla="*/ 407 w 795"/>
                <a:gd name="T41" fmla="*/ 175 h 364"/>
                <a:gd name="T42" fmla="*/ 424 w 795"/>
                <a:gd name="T43" fmla="*/ 203 h 364"/>
                <a:gd name="T44" fmla="*/ 485 w 795"/>
                <a:gd name="T45" fmla="*/ 210 h 364"/>
                <a:gd name="T46" fmla="*/ 450 w 795"/>
                <a:gd name="T47" fmla="*/ 215 h 364"/>
                <a:gd name="T48" fmla="*/ 485 w 795"/>
                <a:gd name="T49" fmla="*/ 210 h 364"/>
                <a:gd name="T50" fmla="*/ 511 w 795"/>
                <a:gd name="T51" fmla="*/ 222 h 364"/>
                <a:gd name="T52" fmla="*/ 528 w 795"/>
                <a:gd name="T53" fmla="*/ 251 h 364"/>
                <a:gd name="T54" fmla="*/ 589 w 795"/>
                <a:gd name="T55" fmla="*/ 255 h 364"/>
                <a:gd name="T56" fmla="*/ 554 w 795"/>
                <a:gd name="T57" fmla="*/ 262 h 364"/>
                <a:gd name="T58" fmla="*/ 589 w 795"/>
                <a:gd name="T59" fmla="*/ 255 h 364"/>
                <a:gd name="T60" fmla="*/ 615 w 795"/>
                <a:gd name="T61" fmla="*/ 267 h 364"/>
                <a:gd name="T62" fmla="*/ 632 w 795"/>
                <a:gd name="T63" fmla="*/ 295 h 364"/>
                <a:gd name="T64" fmla="*/ 691 w 795"/>
                <a:gd name="T65" fmla="*/ 303 h 364"/>
                <a:gd name="T66" fmla="*/ 658 w 795"/>
                <a:gd name="T67" fmla="*/ 307 h 364"/>
                <a:gd name="T68" fmla="*/ 691 w 795"/>
                <a:gd name="T69" fmla="*/ 303 h 364"/>
                <a:gd name="T70" fmla="*/ 717 w 795"/>
                <a:gd name="T71" fmla="*/ 312 h 364"/>
                <a:gd name="T72" fmla="*/ 736 w 795"/>
                <a:gd name="T73" fmla="*/ 343 h 364"/>
                <a:gd name="T74" fmla="*/ 795 w 795"/>
                <a:gd name="T75" fmla="*/ 347 h 364"/>
                <a:gd name="T76" fmla="*/ 762 w 795"/>
                <a:gd name="T77" fmla="*/ 352 h 364"/>
                <a:gd name="T78" fmla="*/ 795 w 795"/>
                <a:gd name="T79" fmla="*/ 34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5" h="364">
                  <a:moveTo>
                    <a:pt x="17" y="5"/>
                  </a:moveTo>
                  <a:lnTo>
                    <a:pt x="10" y="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7" y="5"/>
                  </a:lnTo>
                  <a:close/>
                  <a:moveTo>
                    <a:pt x="69" y="26"/>
                  </a:moveTo>
                  <a:lnTo>
                    <a:pt x="43" y="14"/>
                  </a:lnTo>
                  <a:lnTo>
                    <a:pt x="36" y="33"/>
                  </a:lnTo>
                  <a:lnTo>
                    <a:pt x="62" y="45"/>
                  </a:lnTo>
                  <a:lnTo>
                    <a:pt x="69" y="26"/>
                  </a:lnTo>
                  <a:close/>
                  <a:moveTo>
                    <a:pt x="121" y="49"/>
                  </a:moveTo>
                  <a:lnTo>
                    <a:pt x="95" y="38"/>
                  </a:lnTo>
                  <a:lnTo>
                    <a:pt x="88" y="54"/>
                  </a:lnTo>
                  <a:lnTo>
                    <a:pt x="114" y="66"/>
                  </a:lnTo>
                  <a:lnTo>
                    <a:pt x="121" y="49"/>
                  </a:lnTo>
                  <a:close/>
                  <a:moveTo>
                    <a:pt x="173" y="73"/>
                  </a:moveTo>
                  <a:lnTo>
                    <a:pt x="147" y="61"/>
                  </a:lnTo>
                  <a:lnTo>
                    <a:pt x="140" y="78"/>
                  </a:lnTo>
                  <a:lnTo>
                    <a:pt x="166" y="90"/>
                  </a:lnTo>
                  <a:lnTo>
                    <a:pt x="173" y="73"/>
                  </a:lnTo>
                  <a:close/>
                  <a:moveTo>
                    <a:pt x="225" y="94"/>
                  </a:moveTo>
                  <a:lnTo>
                    <a:pt x="199" y="83"/>
                  </a:lnTo>
                  <a:lnTo>
                    <a:pt x="192" y="102"/>
                  </a:lnTo>
                  <a:lnTo>
                    <a:pt x="218" y="113"/>
                  </a:lnTo>
                  <a:lnTo>
                    <a:pt x="225" y="94"/>
                  </a:lnTo>
                  <a:close/>
                  <a:moveTo>
                    <a:pt x="277" y="118"/>
                  </a:moveTo>
                  <a:lnTo>
                    <a:pt x="251" y="106"/>
                  </a:lnTo>
                  <a:lnTo>
                    <a:pt x="244" y="123"/>
                  </a:lnTo>
                  <a:lnTo>
                    <a:pt x="270" y="135"/>
                  </a:lnTo>
                  <a:lnTo>
                    <a:pt x="277" y="118"/>
                  </a:lnTo>
                  <a:close/>
                  <a:moveTo>
                    <a:pt x="329" y="142"/>
                  </a:moveTo>
                  <a:lnTo>
                    <a:pt x="303" y="130"/>
                  </a:lnTo>
                  <a:lnTo>
                    <a:pt x="296" y="146"/>
                  </a:lnTo>
                  <a:lnTo>
                    <a:pt x="322" y="158"/>
                  </a:lnTo>
                  <a:lnTo>
                    <a:pt x="329" y="142"/>
                  </a:lnTo>
                  <a:close/>
                  <a:moveTo>
                    <a:pt x="381" y="163"/>
                  </a:moveTo>
                  <a:lnTo>
                    <a:pt x="355" y="154"/>
                  </a:lnTo>
                  <a:lnTo>
                    <a:pt x="348" y="170"/>
                  </a:lnTo>
                  <a:lnTo>
                    <a:pt x="374" y="182"/>
                  </a:lnTo>
                  <a:lnTo>
                    <a:pt x="381" y="163"/>
                  </a:lnTo>
                  <a:close/>
                  <a:moveTo>
                    <a:pt x="433" y="187"/>
                  </a:moveTo>
                  <a:lnTo>
                    <a:pt x="407" y="175"/>
                  </a:lnTo>
                  <a:lnTo>
                    <a:pt x="398" y="194"/>
                  </a:lnTo>
                  <a:lnTo>
                    <a:pt x="424" y="203"/>
                  </a:lnTo>
                  <a:lnTo>
                    <a:pt x="433" y="187"/>
                  </a:lnTo>
                  <a:close/>
                  <a:moveTo>
                    <a:pt x="485" y="210"/>
                  </a:moveTo>
                  <a:lnTo>
                    <a:pt x="459" y="198"/>
                  </a:lnTo>
                  <a:lnTo>
                    <a:pt x="450" y="215"/>
                  </a:lnTo>
                  <a:lnTo>
                    <a:pt x="476" y="227"/>
                  </a:lnTo>
                  <a:lnTo>
                    <a:pt x="485" y="210"/>
                  </a:lnTo>
                  <a:close/>
                  <a:moveTo>
                    <a:pt x="537" y="232"/>
                  </a:moveTo>
                  <a:lnTo>
                    <a:pt x="511" y="222"/>
                  </a:lnTo>
                  <a:lnTo>
                    <a:pt x="502" y="239"/>
                  </a:lnTo>
                  <a:lnTo>
                    <a:pt x="528" y="251"/>
                  </a:lnTo>
                  <a:lnTo>
                    <a:pt x="537" y="232"/>
                  </a:lnTo>
                  <a:close/>
                  <a:moveTo>
                    <a:pt x="589" y="255"/>
                  </a:moveTo>
                  <a:lnTo>
                    <a:pt x="563" y="243"/>
                  </a:lnTo>
                  <a:lnTo>
                    <a:pt x="554" y="262"/>
                  </a:lnTo>
                  <a:lnTo>
                    <a:pt x="580" y="272"/>
                  </a:lnTo>
                  <a:lnTo>
                    <a:pt x="589" y="255"/>
                  </a:lnTo>
                  <a:close/>
                  <a:moveTo>
                    <a:pt x="641" y="279"/>
                  </a:moveTo>
                  <a:lnTo>
                    <a:pt x="615" y="267"/>
                  </a:lnTo>
                  <a:lnTo>
                    <a:pt x="606" y="284"/>
                  </a:lnTo>
                  <a:lnTo>
                    <a:pt x="632" y="295"/>
                  </a:lnTo>
                  <a:lnTo>
                    <a:pt x="641" y="279"/>
                  </a:lnTo>
                  <a:close/>
                  <a:moveTo>
                    <a:pt x="691" y="303"/>
                  </a:moveTo>
                  <a:lnTo>
                    <a:pt x="665" y="291"/>
                  </a:lnTo>
                  <a:lnTo>
                    <a:pt x="658" y="307"/>
                  </a:lnTo>
                  <a:lnTo>
                    <a:pt x="684" y="319"/>
                  </a:lnTo>
                  <a:lnTo>
                    <a:pt x="691" y="303"/>
                  </a:lnTo>
                  <a:close/>
                  <a:moveTo>
                    <a:pt x="743" y="324"/>
                  </a:moveTo>
                  <a:lnTo>
                    <a:pt x="717" y="312"/>
                  </a:lnTo>
                  <a:lnTo>
                    <a:pt x="710" y="331"/>
                  </a:lnTo>
                  <a:lnTo>
                    <a:pt x="736" y="343"/>
                  </a:lnTo>
                  <a:lnTo>
                    <a:pt x="743" y="324"/>
                  </a:lnTo>
                  <a:close/>
                  <a:moveTo>
                    <a:pt x="795" y="347"/>
                  </a:moveTo>
                  <a:lnTo>
                    <a:pt x="769" y="336"/>
                  </a:lnTo>
                  <a:lnTo>
                    <a:pt x="762" y="352"/>
                  </a:lnTo>
                  <a:lnTo>
                    <a:pt x="788" y="364"/>
                  </a:lnTo>
                  <a:lnTo>
                    <a:pt x="795" y="3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39" name="Freeform 56"/>
            <p:cNvSpPr/>
            <p:nvPr/>
          </p:nvSpPr>
          <p:spPr bwMode="auto">
            <a:xfrm>
              <a:off x="7436161" y="3606248"/>
              <a:ext cx="60955" cy="61718"/>
            </a:xfrm>
            <a:custGeom>
              <a:avLst/>
              <a:gdLst>
                <a:gd name="T0" fmla="*/ 23 w 34"/>
                <a:gd name="T1" fmla="*/ 4 h 34"/>
                <a:gd name="T2" fmla="*/ 31 w 34"/>
                <a:gd name="T3" fmla="*/ 23 h 34"/>
                <a:gd name="T4" fmla="*/ 11 w 34"/>
                <a:gd name="T5" fmla="*/ 31 h 34"/>
                <a:gd name="T6" fmla="*/ 3 w 34"/>
                <a:gd name="T7" fmla="*/ 11 h 34"/>
                <a:gd name="T8" fmla="*/ 23 w 34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4"/>
                  </a:moveTo>
                  <a:cubicBezTo>
                    <a:pt x="31" y="7"/>
                    <a:pt x="34" y="16"/>
                    <a:pt x="31" y="23"/>
                  </a:cubicBezTo>
                  <a:cubicBezTo>
                    <a:pt x="27" y="31"/>
                    <a:pt x="19" y="34"/>
                    <a:pt x="11" y="31"/>
                  </a:cubicBezTo>
                  <a:cubicBezTo>
                    <a:pt x="3" y="28"/>
                    <a:pt x="0" y="19"/>
                    <a:pt x="3" y="11"/>
                  </a:cubicBezTo>
                  <a:cubicBezTo>
                    <a:pt x="7" y="4"/>
                    <a:pt x="16" y="0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40" name="Freeform 57"/>
            <p:cNvSpPr/>
            <p:nvPr/>
          </p:nvSpPr>
          <p:spPr bwMode="auto">
            <a:xfrm>
              <a:off x="6821271" y="3344901"/>
              <a:ext cx="70861" cy="65528"/>
            </a:xfrm>
            <a:custGeom>
              <a:avLst/>
              <a:gdLst>
                <a:gd name="T0" fmla="*/ 93 w 93"/>
                <a:gd name="T1" fmla="*/ 0 h 86"/>
                <a:gd name="T2" fmla="*/ 0 w 93"/>
                <a:gd name="T3" fmla="*/ 10 h 86"/>
                <a:gd name="T4" fmla="*/ 55 w 93"/>
                <a:gd name="T5" fmla="*/ 86 h 86"/>
                <a:gd name="T6" fmla="*/ 93 w 9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6">
                  <a:moveTo>
                    <a:pt x="93" y="0"/>
                  </a:moveTo>
                  <a:lnTo>
                    <a:pt x="0" y="10"/>
                  </a:lnTo>
                  <a:lnTo>
                    <a:pt x="55" y="86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41" name="Freeform 58"/>
            <p:cNvSpPr>
              <a:spLocks noEditPoints="1"/>
            </p:cNvSpPr>
            <p:nvPr/>
          </p:nvSpPr>
          <p:spPr bwMode="auto">
            <a:xfrm>
              <a:off x="8048766" y="2134170"/>
              <a:ext cx="279634" cy="605746"/>
            </a:xfrm>
            <a:custGeom>
              <a:avLst/>
              <a:gdLst>
                <a:gd name="T0" fmla="*/ 17 w 367"/>
                <a:gd name="T1" fmla="*/ 0 h 795"/>
                <a:gd name="T2" fmla="*/ 5 w 367"/>
                <a:gd name="T3" fmla="*/ 17 h 795"/>
                <a:gd name="T4" fmla="*/ 45 w 367"/>
                <a:gd name="T5" fmla="*/ 59 h 795"/>
                <a:gd name="T6" fmla="*/ 14 w 367"/>
                <a:gd name="T7" fmla="*/ 43 h 795"/>
                <a:gd name="T8" fmla="*/ 45 w 367"/>
                <a:gd name="T9" fmla="*/ 59 h 795"/>
                <a:gd name="T10" fmla="*/ 55 w 367"/>
                <a:gd name="T11" fmla="*/ 85 h 795"/>
                <a:gd name="T12" fmla="*/ 50 w 367"/>
                <a:gd name="T13" fmla="*/ 121 h 795"/>
                <a:gd name="T14" fmla="*/ 90 w 367"/>
                <a:gd name="T15" fmla="*/ 163 h 795"/>
                <a:gd name="T16" fmla="*/ 62 w 367"/>
                <a:gd name="T17" fmla="*/ 147 h 795"/>
                <a:gd name="T18" fmla="*/ 90 w 367"/>
                <a:gd name="T19" fmla="*/ 163 h 795"/>
                <a:gd name="T20" fmla="*/ 102 w 367"/>
                <a:gd name="T21" fmla="*/ 189 h 795"/>
                <a:gd name="T22" fmla="*/ 95 w 367"/>
                <a:gd name="T23" fmla="*/ 225 h 795"/>
                <a:gd name="T24" fmla="*/ 135 w 367"/>
                <a:gd name="T25" fmla="*/ 267 h 795"/>
                <a:gd name="T26" fmla="*/ 107 w 367"/>
                <a:gd name="T27" fmla="*/ 249 h 795"/>
                <a:gd name="T28" fmla="*/ 135 w 367"/>
                <a:gd name="T29" fmla="*/ 267 h 795"/>
                <a:gd name="T30" fmla="*/ 147 w 367"/>
                <a:gd name="T31" fmla="*/ 293 h 795"/>
                <a:gd name="T32" fmla="*/ 142 w 367"/>
                <a:gd name="T33" fmla="*/ 327 h 795"/>
                <a:gd name="T34" fmla="*/ 182 w 367"/>
                <a:gd name="T35" fmla="*/ 371 h 795"/>
                <a:gd name="T36" fmla="*/ 154 w 367"/>
                <a:gd name="T37" fmla="*/ 353 h 795"/>
                <a:gd name="T38" fmla="*/ 182 w 367"/>
                <a:gd name="T39" fmla="*/ 371 h 795"/>
                <a:gd name="T40" fmla="*/ 194 w 367"/>
                <a:gd name="T41" fmla="*/ 397 h 795"/>
                <a:gd name="T42" fmla="*/ 187 w 367"/>
                <a:gd name="T43" fmla="*/ 431 h 795"/>
                <a:gd name="T44" fmla="*/ 227 w 367"/>
                <a:gd name="T45" fmla="*/ 476 h 795"/>
                <a:gd name="T46" fmla="*/ 199 w 367"/>
                <a:gd name="T47" fmla="*/ 457 h 795"/>
                <a:gd name="T48" fmla="*/ 227 w 367"/>
                <a:gd name="T49" fmla="*/ 476 h 795"/>
                <a:gd name="T50" fmla="*/ 239 w 367"/>
                <a:gd name="T51" fmla="*/ 502 h 795"/>
                <a:gd name="T52" fmla="*/ 234 w 367"/>
                <a:gd name="T53" fmla="*/ 535 h 795"/>
                <a:gd name="T54" fmla="*/ 274 w 367"/>
                <a:gd name="T55" fmla="*/ 580 h 795"/>
                <a:gd name="T56" fmla="*/ 246 w 367"/>
                <a:gd name="T57" fmla="*/ 561 h 795"/>
                <a:gd name="T58" fmla="*/ 274 w 367"/>
                <a:gd name="T59" fmla="*/ 580 h 795"/>
                <a:gd name="T60" fmla="*/ 286 w 367"/>
                <a:gd name="T61" fmla="*/ 606 h 795"/>
                <a:gd name="T62" fmla="*/ 279 w 367"/>
                <a:gd name="T63" fmla="*/ 639 h 795"/>
                <a:gd name="T64" fmla="*/ 319 w 367"/>
                <a:gd name="T65" fmla="*/ 684 h 795"/>
                <a:gd name="T66" fmla="*/ 291 w 367"/>
                <a:gd name="T67" fmla="*/ 665 h 795"/>
                <a:gd name="T68" fmla="*/ 319 w 367"/>
                <a:gd name="T69" fmla="*/ 684 h 795"/>
                <a:gd name="T70" fmla="*/ 331 w 367"/>
                <a:gd name="T71" fmla="*/ 710 h 795"/>
                <a:gd name="T72" fmla="*/ 327 w 367"/>
                <a:gd name="T73" fmla="*/ 743 h 795"/>
                <a:gd name="T74" fmla="*/ 367 w 367"/>
                <a:gd name="T75" fmla="*/ 788 h 795"/>
                <a:gd name="T76" fmla="*/ 336 w 367"/>
                <a:gd name="T77" fmla="*/ 769 h 795"/>
                <a:gd name="T78" fmla="*/ 367 w 367"/>
                <a:gd name="T79" fmla="*/ 788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7" h="795">
                  <a:moveTo>
                    <a:pt x="21" y="10"/>
                  </a:moveTo>
                  <a:lnTo>
                    <a:pt x="17" y="0"/>
                  </a:lnTo>
                  <a:lnTo>
                    <a:pt x="0" y="7"/>
                  </a:lnTo>
                  <a:lnTo>
                    <a:pt x="5" y="17"/>
                  </a:lnTo>
                  <a:lnTo>
                    <a:pt x="21" y="10"/>
                  </a:lnTo>
                  <a:close/>
                  <a:moveTo>
                    <a:pt x="45" y="59"/>
                  </a:moveTo>
                  <a:lnTo>
                    <a:pt x="33" y="33"/>
                  </a:lnTo>
                  <a:lnTo>
                    <a:pt x="14" y="43"/>
                  </a:lnTo>
                  <a:lnTo>
                    <a:pt x="26" y="69"/>
                  </a:lnTo>
                  <a:lnTo>
                    <a:pt x="45" y="59"/>
                  </a:lnTo>
                  <a:close/>
                  <a:moveTo>
                    <a:pt x="66" y="111"/>
                  </a:moveTo>
                  <a:lnTo>
                    <a:pt x="55" y="85"/>
                  </a:lnTo>
                  <a:lnTo>
                    <a:pt x="38" y="95"/>
                  </a:lnTo>
                  <a:lnTo>
                    <a:pt x="50" y="121"/>
                  </a:lnTo>
                  <a:lnTo>
                    <a:pt x="66" y="111"/>
                  </a:lnTo>
                  <a:close/>
                  <a:moveTo>
                    <a:pt x="90" y="163"/>
                  </a:moveTo>
                  <a:lnTo>
                    <a:pt x="78" y="137"/>
                  </a:lnTo>
                  <a:lnTo>
                    <a:pt x="62" y="147"/>
                  </a:lnTo>
                  <a:lnTo>
                    <a:pt x="73" y="173"/>
                  </a:lnTo>
                  <a:lnTo>
                    <a:pt x="90" y="163"/>
                  </a:lnTo>
                  <a:close/>
                  <a:moveTo>
                    <a:pt x="114" y="215"/>
                  </a:moveTo>
                  <a:lnTo>
                    <a:pt x="102" y="189"/>
                  </a:lnTo>
                  <a:lnTo>
                    <a:pt x="85" y="199"/>
                  </a:lnTo>
                  <a:lnTo>
                    <a:pt x="95" y="225"/>
                  </a:lnTo>
                  <a:lnTo>
                    <a:pt x="114" y="215"/>
                  </a:lnTo>
                  <a:close/>
                  <a:moveTo>
                    <a:pt x="135" y="267"/>
                  </a:moveTo>
                  <a:lnTo>
                    <a:pt x="125" y="241"/>
                  </a:lnTo>
                  <a:lnTo>
                    <a:pt x="107" y="249"/>
                  </a:lnTo>
                  <a:lnTo>
                    <a:pt x="118" y="275"/>
                  </a:lnTo>
                  <a:lnTo>
                    <a:pt x="135" y="267"/>
                  </a:lnTo>
                  <a:close/>
                  <a:moveTo>
                    <a:pt x="159" y="319"/>
                  </a:moveTo>
                  <a:lnTo>
                    <a:pt x="147" y="293"/>
                  </a:lnTo>
                  <a:lnTo>
                    <a:pt x="130" y="301"/>
                  </a:lnTo>
                  <a:lnTo>
                    <a:pt x="142" y="327"/>
                  </a:lnTo>
                  <a:lnTo>
                    <a:pt x="159" y="319"/>
                  </a:lnTo>
                  <a:close/>
                  <a:moveTo>
                    <a:pt x="182" y="371"/>
                  </a:moveTo>
                  <a:lnTo>
                    <a:pt x="170" y="345"/>
                  </a:lnTo>
                  <a:lnTo>
                    <a:pt x="154" y="353"/>
                  </a:lnTo>
                  <a:lnTo>
                    <a:pt x="166" y="379"/>
                  </a:lnTo>
                  <a:lnTo>
                    <a:pt x="182" y="371"/>
                  </a:lnTo>
                  <a:close/>
                  <a:moveTo>
                    <a:pt x="206" y="424"/>
                  </a:moveTo>
                  <a:lnTo>
                    <a:pt x="194" y="397"/>
                  </a:lnTo>
                  <a:lnTo>
                    <a:pt x="175" y="405"/>
                  </a:lnTo>
                  <a:lnTo>
                    <a:pt x="187" y="431"/>
                  </a:lnTo>
                  <a:lnTo>
                    <a:pt x="206" y="424"/>
                  </a:lnTo>
                  <a:close/>
                  <a:moveTo>
                    <a:pt x="227" y="476"/>
                  </a:moveTo>
                  <a:lnTo>
                    <a:pt x="215" y="450"/>
                  </a:lnTo>
                  <a:lnTo>
                    <a:pt x="199" y="457"/>
                  </a:lnTo>
                  <a:lnTo>
                    <a:pt x="211" y="483"/>
                  </a:lnTo>
                  <a:lnTo>
                    <a:pt x="227" y="476"/>
                  </a:lnTo>
                  <a:close/>
                  <a:moveTo>
                    <a:pt x="251" y="528"/>
                  </a:moveTo>
                  <a:lnTo>
                    <a:pt x="239" y="502"/>
                  </a:lnTo>
                  <a:lnTo>
                    <a:pt x="222" y="509"/>
                  </a:lnTo>
                  <a:lnTo>
                    <a:pt x="234" y="535"/>
                  </a:lnTo>
                  <a:lnTo>
                    <a:pt x="251" y="528"/>
                  </a:lnTo>
                  <a:close/>
                  <a:moveTo>
                    <a:pt x="274" y="580"/>
                  </a:moveTo>
                  <a:lnTo>
                    <a:pt x="263" y="554"/>
                  </a:lnTo>
                  <a:lnTo>
                    <a:pt x="246" y="561"/>
                  </a:lnTo>
                  <a:lnTo>
                    <a:pt x="256" y="587"/>
                  </a:lnTo>
                  <a:lnTo>
                    <a:pt x="274" y="580"/>
                  </a:lnTo>
                  <a:close/>
                  <a:moveTo>
                    <a:pt x="296" y="632"/>
                  </a:moveTo>
                  <a:lnTo>
                    <a:pt x="286" y="606"/>
                  </a:lnTo>
                  <a:lnTo>
                    <a:pt x="267" y="613"/>
                  </a:lnTo>
                  <a:lnTo>
                    <a:pt x="279" y="639"/>
                  </a:lnTo>
                  <a:lnTo>
                    <a:pt x="296" y="632"/>
                  </a:lnTo>
                  <a:close/>
                  <a:moveTo>
                    <a:pt x="319" y="684"/>
                  </a:moveTo>
                  <a:lnTo>
                    <a:pt x="308" y="658"/>
                  </a:lnTo>
                  <a:lnTo>
                    <a:pt x="291" y="665"/>
                  </a:lnTo>
                  <a:lnTo>
                    <a:pt x="303" y="691"/>
                  </a:lnTo>
                  <a:lnTo>
                    <a:pt x="319" y="684"/>
                  </a:lnTo>
                  <a:close/>
                  <a:moveTo>
                    <a:pt x="343" y="736"/>
                  </a:moveTo>
                  <a:lnTo>
                    <a:pt x="331" y="710"/>
                  </a:lnTo>
                  <a:lnTo>
                    <a:pt x="315" y="717"/>
                  </a:lnTo>
                  <a:lnTo>
                    <a:pt x="327" y="743"/>
                  </a:lnTo>
                  <a:lnTo>
                    <a:pt x="343" y="736"/>
                  </a:lnTo>
                  <a:close/>
                  <a:moveTo>
                    <a:pt x="367" y="788"/>
                  </a:moveTo>
                  <a:lnTo>
                    <a:pt x="355" y="762"/>
                  </a:lnTo>
                  <a:lnTo>
                    <a:pt x="336" y="769"/>
                  </a:lnTo>
                  <a:lnTo>
                    <a:pt x="348" y="795"/>
                  </a:lnTo>
                  <a:lnTo>
                    <a:pt x="367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42" name="Freeform 59"/>
            <p:cNvSpPr/>
            <p:nvPr/>
          </p:nvSpPr>
          <p:spPr bwMode="auto">
            <a:xfrm>
              <a:off x="8290302" y="2704104"/>
              <a:ext cx="60955" cy="62480"/>
            </a:xfrm>
            <a:custGeom>
              <a:avLst/>
              <a:gdLst>
                <a:gd name="T0" fmla="*/ 30 w 34"/>
                <a:gd name="T1" fmla="*/ 11 h 35"/>
                <a:gd name="T2" fmla="*/ 23 w 34"/>
                <a:gd name="T3" fmla="*/ 31 h 35"/>
                <a:gd name="T4" fmla="*/ 3 w 34"/>
                <a:gd name="T5" fmla="*/ 24 h 35"/>
                <a:gd name="T6" fmla="*/ 11 w 34"/>
                <a:gd name="T7" fmla="*/ 4 h 35"/>
                <a:gd name="T8" fmla="*/ 30 w 34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0" y="11"/>
                  </a:moveTo>
                  <a:cubicBezTo>
                    <a:pt x="34" y="19"/>
                    <a:pt x="30" y="28"/>
                    <a:pt x="23" y="31"/>
                  </a:cubicBezTo>
                  <a:cubicBezTo>
                    <a:pt x="15" y="35"/>
                    <a:pt x="6" y="31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43" name="Freeform 60"/>
            <p:cNvSpPr/>
            <p:nvPr/>
          </p:nvSpPr>
          <p:spPr bwMode="auto">
            <a:xfrm>
              <a:off x="8027431" y="2090739"/>
              <a:ext cx="64765" cy="70861"/>
            </a:xfrm>
            <a:custGeom>
              <a:avLst/>
              <a:gdLst>
                <a:gd name="T0" fmla="*/ 85 w 85"/>
                <a:gd name="T1" fmla="*/ 55 h 93"/>
                <a:gd name="T2" fmla="*/ 9 w 85"/>
                <a:gd name="T3" fmla="*/ 0 h 93"/>
                <a:gd name="T4" fmla="*/ 0 w 85"/>
                <a:gd name="T5" fmla="*/ 93 h 93"/>
                <a:gd name="T6" fmla="*/ 85 w 85"/>
                <a:gd name="T7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3">
                  <a:moveTo>
                    <a:pt x="85" y="55"/>
                  </a:moveTo>
                  <a:lnTo>
                    <a:pt x="9" y="0"/>
                  </a:lnTo>
                  <a:lnTo>
                    <a:pt x="0" y="93"/>
                  </a:lnTo>
                  <a:lnTo>
                    <a:pt x="85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</p:grpSp>
      <p:sp>
        <p:nvSpPr>
          <p:cNvPr id="45" name="Oval 39"/>
          <p:cNvSpPr>
            <a:spLocks noChangeArrowheads="1"/>
          </p:cNvSpPr>
          <p:nvPr/>
        </p:nvSpPr>
        <p:spPr bwMode="auto">
          <a:xfrm>
            <a:off x="4243954" y="1876796"/>
            <a:ext cx="739595" cy="694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>
              <a:cs typeface="+mn-ea"/>
              <a:sym typeface="+mn-lt"/>
            </a:endParaRPr>
          </a:p>
        </p:txBody>
      </p:sp>
      <p:sp>
        <p:nvSpPr>
          <p:cNvPr id="48" name="Freeform 40"/>
          <p:cNvSpPr>
            <a:spLocks noEditPoints="1"/>
          </p:cNvSpPr>
          <p:nvPr/>
        </p:nvSpPr>
        <p:spPr bwMode="auto">
          <a:xfrm>
            <a:off x="4243954" y="1863080"/>
            <a:ext cx="749875" cy="718118"/>
          </a:xfrm>
          <a:custGeom>
            <a:avLst/>
            <a:gdLst>
              <a:gd name="T0" fmla="*/ 300 w 600"/>
              <a:gd name="T1" fmla="*/ 20 h 600"/>
              <a:gd name="T2" fmla="*/ 580 w 600"/>
              <a:gd name="T3" fmla="*/ 300 h 600"/>
              <a:gd name="T4" fmla="*/ 300 w 600"/>
              <a:gd name="T5" fmla="*/ 580 h 600"/>
              <a:gd name="T6" fmla="*/ 20 w 600"/>
              <a:gd name="T7" fmla="*/ 300 h 600"/>
              <a:gd name="T8" fmla="*/ 300 w 600"/>
              <a:gd name="T9" fmla="*/ 20 h 600"/>
              <a:gd name="T10" fmla="*/ 300 w 600"/>
              <a:gd name="T11" fmla="*/ 0 h 600"/>
              <a:gd name="T12" fmla="*/ 0 w 600"/>
              <a:gd name="T13" fmla="*/ 300 h 600"/>
              <a:gd name="T14" fmla="*/ 300 w 600"/>
              <a:gd name="T15" fmla="*/ 600 h 600"/>
              <a:gd name="T16" fmla="*/ 600 w 600"/>
              <a:gd name="T17" fmla="*/ 300 h 600"/>
              <a:gd name="T18" fmla="*/ 300 w 600"/>
              <a:gd name="T1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0" h="600">
                <a:moveTo>
                  <a:pt x="300" y="20"/>
                </a:moveTo>
                <a:cubicBezTo>
                  <a:pt x="455" y="20"/>
                  <a:pt x="580" y="145"/>
                  <a:pt x="580" y="300"/>
                </a:cubicBezTo>
                <a:cubicBezTo>
                  <a:pt x="580" y="455"/>
                  <a:pt x="455" y="580"/>
                  <a:pt x="300" y="580"/>
                </a:cubicBezTo>
                <a:cubicBezTo>
                  <a:pt x="145" y="580"/>
                  <a:pt x="20" y="455"/>
                  <a:pt x="20" y="300"/>
                </a:cubicBezTo>
                <a:cubicBezTo>
                  <a:pt x="20" y="145"/>
                  <a:pt x="145" y="20"/>
                  <a:pt x="300" y="20"/>
                </a:cubicBezTo>
                <a:moveTo>
                  <a:pt x="300" y="0"/>
                </a:moveTo>
                <a:cubicBezTo>
                  <a:pt x="135" y="0"/>
                  <a:pt x="0" y="135"/>
                  <a:pt x="0" y="300"/>
                </a:cubicBezTo>
                <a:cubicBezTo>
                  <a:pt x="0" y="465"/>
                  <a:pt x="135" y="600"/>
                  <a:pt x="300" y="600"/>
                </a:cubicBezTo>
                <a:cubicBezTo>
                  <a:pt x="465" y="600"/>
                  <a:pt x="600" y="465"/>
                  <a:pt x="600" y="300"/>
                </a:cubicBezTo>
                <a:cubicBezTo>
                  <a:pt x="600" y="135"/>
                  <a:pt x="465" y="0"/>
                  <a:pt x="300" y="0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>
              <a:cs typeface="+mn-ea"/>
              <a:sym typeface="+mn-lt"/>
            </a:endParaRPr>
          </a:p>
        </p:txBody>
      </p:sp>
      <p:sp>
        <p:nvSpPr>
          <p:cNvPr id="50" name="Freeform 41"/>
          <p:cNvSpPr/>
          <p:nvPr/>
        </p:nvSpPr>
        <p:spPr bwMode="auto">
          <a:xfrm>
            <a:off x="5200335" y="2269959"/>
            <a:ext cx="794794" cy="694333"/>
          </a:xfrm>
          <a:custGeom>
            <a:avLst/>
            <a:gdLst>
              <a:gd name="T0" fmla="*/ 318 w 636"/>
              <a:gd name="T1" fmla="*/ 580 h 580"/>
              <a:gd name="T2" fmla="*/ 113 w 636"/>
              <a:gd name="T3" fmla="*/ 496 h 580"/>
              <a:gd name="T4" fmla="*/ 113 w 636"/>
              <a:gd name="T5" fmla="*/ 85 h 580"/>
              <a:gd name="T6" fmla="*/ 318 w 636"/>
              <a:gd name="T7" fmla="*/ 0 h 580"/>
              <a:gd name="T8" fmla="*/ 523 w 636"/>
              <a:gd name="T9" fmla="*/ 85 h 580"/>
              <a:gd name="T10" fmla="*/ 523 w 636"/>
              <a:gd name="T11" fmla="*/ 496 h 580"/>
              <a:gd name="T12" fmla="*/ 318 w 636"/>
              <a:gd name="T1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6" h="580">
                <a:moveTo>
                  <a:pt x="318" y="580"/>
                </a:moveTo>
                <a:cubicBezTo>
                  <a:pt x="240" y="580"/>
                  <a:pt x="168" y="550"/>
                  <a:pt x="113" y="496"/>
                </a:cubicBezTo>
                <a:cubicBezTo>
                  <a:pt x="0" y="382"/>
                  <a:pt x="0" y="198"/>
                  <a:pt x="113" y="85"/>
                </a:cubicBezTo>
                <a:cubicBezTo>
                  <a:pt x="168" y="31"/>
                  <a:pt x="240" y="0"/>
                  <a:pt x="318" y="0"/>
                </a:cubicBezTo>
                <a:cubicBezTo>
                  <a:pt x="395" y="0"/>
                  <a:pt x="468" y="31"/>
                  <a:pt x="523" y="85"/>
                </a:cubicBezTo>
                <a:cubicBezTo>
                  <a:pt x="636" y="198"/>
                  <a:pt x="636" y="382"/>
                  <a:pt x="523" y="496"/>
                </a:cubicBezTo>
                <a:cubicBezTo>
                  <a:pt x="468" y="550"/>
                  <a:pt x="395" y="580"/>
                  <a:pt x="318" y="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>
              <a:cs typeface="+mn-ea"/>
              <a:sym typeface="+mn-lt"/>
            </a:endParaRPr>
          </a:p>
        </p:txBody>
      </p:sp>
      <p:sp>
        <p:nvSpPr>
          <p:cNvPr id="51" name="Freeform 42"/>
          <p:cNvSpPr>
            <a:spLocks noEditPoints="1"/>
          </p:cNvSpPr>
          <p:nvPr/>
        </p:nvSpPr>
        <p:spPr bwMode="auto">
          <a:xfrm>
            <a:off x="5199884" y="2256815"/>
            <a:ext cx="807812" cy="718118"/>
          </a:xfrm>
          <a:custGeom>
            <a:avLst/>
            <a:gdLst>
              <a:gd name="T0" fmla="*/ 329 w 658"/>
              <a:gd name="T1" fmla="*/ 20 h 600"/>
              <a:gd name="T2" fmla="*/ 527 w 658"/>
              <a:gd name="T3" fmla="*/ 102 h 600"/>
              <a:gd name="T4" fmla="*/ 527 w 658"/>
              <a:gd name="T5" fmla="*/ 498 h 600"/>
              <a:gd name="T6" fmla="*/ 329 w 658"/>
              <a:gd name="T7" fmla="*/ 580 h 600"/>
              <a:gd name="T8" fmla="*/ 131 w 658"/>
              <a:gd name="T9" fmla="*/ 498 h 600"/>
              <a:gd name="T10" fmla="*/ 131 w 658"/>
              <a:gd name="T11" fmla="*/ 102 h 600"/>
              <a:gd name="T12" fmla="*/ 329 w 658"/>
              <a:gd name="T13" fmla="*/ 20 h 600"/>
              <a:gd name="T14" fmla="*/ 329 w 658"/>
              <a:gd name="T15" fmla="*/ 0 h 600"/>
              <a:gd name="T16" fmla="*/ 117 w 658"/>
              <a:gd name="T17" fmla="*/ 88 h 600"/>
              <a:gd name="T18" fmla="*/ 117 w 658"/>
              <a:gd name="T19" fmla="*/ 513 h 600"/>
              <a:gd name="T20" fmla="*/ 329 w 658"/>
              <a:gd name="T21" fmla="*/ 600 h 600"/>
              <a:gd name="T22" fmla="*/ 541 w 658"/>
              <a:gd name="T23" fmla="*/ 513 h 600"/>
              <a:gd name="T24" fmla="*/ 541 w 658"/>
              <a:gd name="T25" fmla="*/ 88 h 600"/>
              <a:gd name="T26" fmla="*/ 329 w 658"/>
              <a:gd name="T27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8" h="600">
                <a:moveTo>
                  <a:pt x="329" y="20"/>
                </a:moveTo>
                <a:cubicBezTo>
                  <a:pt x="400" y="20"/>
                  <a:pt x="472" y="48"/>
                  <a:pt x="527" y="102"/>
                </a:cubicBezTo>
                <a:cubicBezTo>
                  <a:pt x="636" y="212"/>
                  <a:pt x="636" y="389"/>
                  <a:pt x="527" y="498"/>
                </a:cubicBezTo>
                <a:cubicBezTo>
                  <a:pt x="472" y="553"/>
                  <a:pt x="400" y="580"/>
                  <a:pt x="329" y="580"/>
                </a:cubicBezTo>
                <a:cubicBezTo>
                  <a:pt x="257" y="580"/>
                  <a:pt x="185" y="553"/>
                  <a:pt x="131" y="498"/>
                </a:cubicBezTo>
                <a:cubicBezTo>
                  <a:pt x="21" y="389"/>
                  <a:pt x="21" y="212"/>
                  <a:pt x="131" y="102"/>
                </a:cubicBezTo>
                <a:cubicBezTo>
                  <a:pt x="185" y="48"/>
                  <a:pt x="257" y="20"/>
                  <a:pt x="329" y="20"/>
                </a:cubicBezTo>
                <a:moveTo>
                  <a:pt x="329" y="0"/>
                </a:moveTo>
                <a:cubicBezTo>
                  <a:pt x="249" y="0"/>
                  <a:pt x="173" y="32"/>
                  <a:pt x="117" y="88"/>
                </a:cubicBezTo>
                <a:cubicBezTo>
                  <a:pt x="0" y="205"/>
                  <a:pt x="0" y="396"/>
                  <a:pt x="117" y="513"/>
                </a:cubicBezTo>
                <a:cubicBezTo>
                  <a:pt x="173" y="569"/>
                  <a:pt x="249" y="600"/>
                  <a:pt x="329" y="600"/>
                </a:cubicBezTo>
                <a:cubicBezTo>
                  <a:pt x="409" y="600"/>
                  <a:pt x="484" y="569"/>
                  <a:pt x="541" y="513"/>
                </a:cubicBezTo>
                <a:cubicBezTo>
                  <a:pt x="658" y="396"/>
                  <a:pt x="658" y="205"/>
                  <a:pt x="541" y="88"/>
                </a:cubicBezTo>
                <a:cubicBezTo>
                  <a:pt x="484" y="32"/>
                  <a:pt x="409" y="0"/>
                  <a:pt x="329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>
              <a:cs typeface="+mn-ea"/>
              <a:sym typeface="+mn-lt"/>
            </a:endParaRPr>
          </a:p>
        </p:txBody>
      </p:sp>
      <p:sp>
        <p:nvSpPr>
          <p:cNvPr id="52" name="Oval 43"/>
          <p:cNvSpPr>
            <a:spLocks noChangeArrowheads="1"/>
          </p:cNvSpPr>
          <p:nvPr/>
        </p:nvSpPr>
        <p:spPr bwMode="auto">
          <a:xfrm>
            <a:off x="5655337" y="3244297"/>
            <a:ext cx="725038" cy="694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>
              <a:cs typeface="+mn-ea"/>
              <a:sym typeface="+mn-lt"/>
            </a:endParaRPr>
          </a:p>
        </p:txBody>
      </p:sp>
      <p:sp>
        <p:nvSpPr>
          <p:cNvPr id="55" name="Freeform 44"/>
          <p:cNvSpPr>
            <a:spLocks noEditPoints="1"/>
          </p:cNvSpPr>
          <p:nvPr/>
        </p:nvSpPr>
        <p:spPr bwMode="auto">
          <a:xfrm>
            <a:off x="5655336" y="3231153"/>
            <a:ext cx="736687" cy="718118"/>
          </a:xfrm>
          <a:custGeom>
            <a:avLst/>
            <a:gdLst>
              <a:gd name="T0" fmla="*/ 300 w 600"/>
              <a:gd name="T1" fmla="*/ 20 h 600"/>
              <a:gd name="T2" fmla="*/ 580 w 600"/>
              <a:gd name="T3" fmla="*/ 300 h 600"/>
              <a:gd name="T4" fmla="*/ 300 w 600"/>
              <a:gd name="T5" fmla="*/ 580 h 600"/>
              <a:gd name="T6" fmla="*/ 20 w 600"/>
              <a:gd name="T7" fmla="*/ 300 h 600"/>
              <a:gd name="T8" fmla="*/ 300 w 600"/>
              <a:gd name="T9" fmla="*/ 20 h 600"/>
              <a:gd name="T10" fmla="*/ 300 w 600"/>
              <a:gd name="T11" fmla="*/ 0 h 600"/>
              <a:gd name="T12" fmla="*/ 300 w 600"/>
              <a:gd name="T13" fmla="*/ 0 h 600"/>
              <a:gd name="T14" fmla="*/ 0 w 600"/>
              <a:gd name="T15" fmla="*/ 300 h 600"/>
              <a:gd name="T16" fmla="*/ 300 w 600"/>
              <a:gd name="T17" fmla="*/ 600 h 600"/>
              <a:gd name="T18" fmla="*/ 600 w 600"/>
              <a:gd name="T19" fmla="*/ 300 h 600"/>
              <a:gd name="T20" fmla="*/ 300 w 600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" h="600">
                <a:moveTo>
                  <a:pt x="300" y="20"/>
                </a:moveTo>
                <a:cubicBezTo>
                  <a:pt x="455" y="20"/>
                  <a:pt x="580" y="145"/>
                  <a:pt x="580" y="300"/>
                </a:cubicBezTo>
                <a:cubicBezTo>
                  <a:pt x="580" y="455"/>
                  <a:pt x="455" y="580"/>
                  <a:pt x="300" y="580"/>
                </a:cubicBezTo>
                <a:cubicBezTo>
                  <a:pt x="146" y="580"/>
                  <a:pt x="20" y="455"/>
                  <a:pt x="20" y="300"/>
                </a:cubicBezTo>
                <a:cubicBezTo>
                  <a:pt x="20" y="145"/>
                  <a:pt x="146" y="20"/>
                  <a:pt x="300" y="20"/>
                </a:cubicBezTo>
                <a:moveTo>
                  <a:pt x="300" y="0"/>
                </a:moveTo>
                <a:cubicBezTo>
                  <a:pt x="300" y="0"/>
                  <a:pt x="300" y="0"/>
                  <a:pt x="300" y="0"/>
                </a:cubicBezTo>
                <a:cubicBezTo>
                  <a:pt x="135" y="0"/>
                  <a:pt x="0" y="135"/>
                  <a:pt x="0" y="300"/>
                </a:cubicBezTo>
                <a:cubicBezTo>
                  <a:pt x="0" y="465"/>
                  <a:pt x="135" y="600"/>
                  <a:pt x="300" y="600"/>
                </a:cubicBezTo>
                <a:cubicBezTo>
                  <a:pt x="466" y="600"/>
                  <a:pt x="600" y="465"/>
                  <a:pt x="600" y="300"/>
                </a:cubicBezTo>
                <a:cubicBezTo>
                  <a:pt x="600" y="135"/>
                  <a:pt x="466" y="0"/>
                  <a:pt x="3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>
              <a:cs typeface="+mn-ea"/>
              <a:sym typeface="+mn-lt"/>
            </a:endParaRPr>
          </a:p>
        </p:txBody>
      </p:sp>
      <p:sp>
        <p:nvSpPr>
          <p:cNvPr id="56" name="Freeform 45"/>
          <p:cNvSpPr/>
          <p:nvPr/>
        </p:nvSpPr>
        <p:spPr bwMode="auto">
          <a:xfrm>
            <a:off x="3237945" y="2269959"/>
            <a:ext cx="794794" cy="694333"/>
          </a:xfrm>
          <a:custGeom>
            <a:avLst/>
            <a:gdLst>
              <a:gd name="T0" fmla="*/ 318 w 636"/>
              <a:gd name="T1" fmla="*/ 580 h 580"/>
              <a:gd name="T2" fmla="*/ 113 w 636"/>
              <a:gd name="T3" fmla="*/ 496 h 580"/>
              <a:gd name="T4" fmla="*/ 113 w 636"/>
              <a:gd name="T5" fmla="*/ 85 h 580"/>
              <a:gd name="T6" fmla="*/ 318 w 636"/>
              <a:gd name="T7" fmla="*/ 0 h 580"/>
              <a:gd name="T8" fmla="*/ 523 w 636"/>
              <a:gd name="T9" fmla="*/ 85 h 580"/>
              <a:gd name="T10" fmla="*/ 523 w 636"/>
              <a:gd name="T11" fmla="*/ 496 h 580"/>
              <a:gd name="T12" fmla="*/ 318 w 636"/>
              <a:gd name="T1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6" h="580">
                <a:moveTo>
                  <a:pt x="318" y="580"/>
                </a:moveTo>
                <a:cubicBezTo>
                  <a:pt x="241" y="580"/>
                  <a:pt x="168" y="550"/>
                  <a:pt x="113" y="496"/>
                </a:cubicBezTo>
                <a:cubicBezTo>
                  <a:pt x="0" y="382"/>
                  <a:pt x="0" y="198"/>
                  <a:pt x="113" y="85"/>
                </a:cubicBezTo>
                <a:cubicBezTo>
                  <a:pt x="168" y="31"/>
                  <a:pt x="241" y="0"/>
                  <a:pt x="318" y="0"/>
                </a:cubicBezTo>
                <a:cubicBezTo>
                  <a:pt x="396" y="0"/>
                  <a:pt x="468" y="31"/>
                  <a:pt x="523" y="85"/>
                </a:cubicBezTo>
                <a:cubicBezTo>
                  <a:pt x="636" y="198"/>
                  <a:pt x="636" y="382"/>
                  <a:pt x="523" y="496"/>
                </a:cubicBezTo>
                <a:cubicBezTo>
                  <a:pt x="468" y="550"/>
                  <a:pt x="396" y="580"/>
                  <a:pt x="318" y="5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>
              <a:cs typeface="+mn-ea"/>
              <a:sym typeface="+mn-lt"/>
            </a:endParaRPr>
          </a:p>
        </p:txBody>
      </p:sp>
      <p:sp>
        <p:nvSpPr>
          <p:cNvPr id="57" name="Freeform 46"/>
          <p:cNvSpPr>
            <a:spLocks noEditPoints="1"/>
          </p:cNvSpPr>
          <p:nvPr/>
        </p:nvSpPr>
        <p:spPr bwMode="auto">
          <a:xfrm>
            <a:off x="3237493" y="2256815"/>
            <a:ext cx="807812" cy="718118"/>
          </a:xfrm>
          <a:custGeom>
            <a:avLst/>
            <a:gdLst>
              <a:gd name="T0" fmla="*/ 329 w 658"/>
              <a:gd name="T1" fmla="*/ 20 h 600"/>
              <a:gd name="T2" fmla="*/ 527 w 658"/>
              <a:gd name="T3" fmla="*/ 102 h 600"/>
              <a:gd name="T4" fmla="*/ 527 w 658"/>
              <a:gd name="T5" fmla="*/ 498 h 600"/>
              <a:gd name="T6" fmla="*/ 329 w 658"/>
              <a:gd name="T7" fmla="*/ 580 h 600"/>
              <a:gd name="T8" fmla="*/ 131 w 658"/>
              <a:gd name="T9" fmla="*/ 498 h 600"/>
              <a:gd name="T10" fmla="*/ 131 w 658"/>
              <a:gd name="T11" fmla="*/ 102 h 600"/>
              <a:gd name="T12" fmla="*/ 329 w 658"/>
              <a:gd name="T13" fmla="*/ 20 h 600"/>
              <a:gd name="T14" fmla="*/ 329 w 658"/>
              <a:gd name="T15" fmla="*/ 0 h 600"/>
              <a:gd name="T16" fmla="*/ 117 w 658"/>
              <a:gd name="T17" fmla="*/ 88 h 600"/>
              <a:gd name="T18" fmla="*/ 117 w 658"/>
              <a:gd name="T19" fmla="*/ 513 h 600"/>
              <a:gd name="T20" fmla="*/ 329 w 658"/>
              <a:gd name="T21" fmla="*/ 600 h 600"/>
              <a:gd name="T22" fmla="*/ 541 w 658"/>
              <a:gd name="T23" fmla="*/ 513 h 600"/>
              <a:gd name="T24" fmla="*/ 541 w 658"/>
              <a:gd name="T25" fmla="*/ 88 h 600"/>
              <a:gd name="T26" fmla="*/ 329 w 658"/>
              <a:gd name="T27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8" h="600">
                <a:moveTo>
                  <a:pt x="329" y="20"/>
                </a:moveTo>
                <a:cubicBezTo>
                  <a:pt x="401" y="20"/>
                  <a:pt x="473" y="48"/>
                  <a:pt x="527" y="102"/>
                </a:cubicBezTo>
                <a:cubicBezTo>
                  <a:pt x="637" y="212"/>
                  <a:pt x="637" y="389"/>
                  <a:pt x="527" y="498"/>
                </a:cubicBezTo>
                <a:cubicBezTo>
                  <a:pt x="473" y="553"/>
                  <a:pt x="401" y="580"/>
                  <a:pt x="329" y="580"/>
                </a:cubicBezTo>
                <a:cubicBezTo>
                  <a:pt x="258" y="580"/>
                  <a:pt x="186" y="553"/>
                  <a:pt x="131" y="498"/>
                </a:cubicBezTo>
                <a:cubicBezTo>
                  <a:pt x="22" y="389"/>
                  <a:pt x="22" y="212"/>
                  <a:pt x="131" y="102"/>
                </a:cubicBezTo>
                <a:cubicBezTo>
                  <a:pt x="186" y="48"/>
                  <a:pt x="258" y="20"/>
                  <a:pt x="329" y="20"/>
                </a:cubicBezTo>
                <a:moveTo>
                  <a:pt x="329" y="0"/>
                </a:moveTo>
                <a:cubicBezTo>
                  <a:pt x="249" y="0"/>
                  <a:pt x="174" y="32"/>
                  <a:pt x="117" y="88"/>
                </a:cubicBezTo>
                <a:cubicBezTo>
                  <a:pt x="0" y="205"/>
                  <a:pt x="0" y="396"/>
                  <a:pt x="117" y="513"/>
                </a:cubicBezTo>
                <a:cubicBezTo>
                  <a:pt x="174" y="569"/>
                  <a:pt x="249" y="600"/>
                  <a:pt x="329" y="600"/>
                </a:cubicBezTo>
                <a:cubicBezTo>
                  <a:pt x="409" y="600"/>
                  <a:pt x="485" y="569"/>
                  <a:pt x="541" y="513"/>
                </a:cubicBezTo>
                <a:cubicBezTo>
                  <a:pt x="658" y="396"/>
                  <a:pt x="658" y="205"/>
                  <a:pt x="541" y="88"/>
                </a:cubicBezTo>
                <a:cubicBezTo>
                  <a:pt x="485" y="32"/>
                  <a:pt x="409" y="0"/>
                  <a:pt x="329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>
              <a:cs typeface="+mn-ea"/>
              <a:sym typeface="+mn-lt"/>
            </a:endParaRPr>
          </a:p>
        </p:txBody>
      </p:sp>
      <p:sp>
        <p:nvSpPr>
          <p:cNvPr id="58" name="Oval 47"/>
          <p:cNvSpPr>
            <a:spLocks noChangeArrowheads="1"/>
          </p:cNvSpPr>
          <p:nvPr/>
        </p:nvSpPr>
        <p:spPr bwMode="auto">
          <a:xfrm>
            <a:off x="2873202" y="3244297"/>
            <a:ext cx="725038" cy="694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 dirty="0">
              <a:cs typeface="+mn-ea"/>
              <a:sym typeface="+mn-lt"/>
            </a:endParaRPr>
          </a:p>
        </p:txBody>
      </p:sp>
      <p:sp>
        <p:nvSpPr>
          <p:cNvPr id="59" name="Freeform 48"/>
          <p:cNvSpPr>
            <a:spLocks noEditPoints="1"/>
          </p:cNvSpPr>
          <p:nvPr/>
        </p:nvSpPr>
        <p:spPr bwMode="auto">
          <a:xfrm>
            <a:off x="2860329" y="3231153"/>
            <a:ext cx="736687" cy="718118"/>
          </a:xfrm>
          <a:custGeom>
            <a:avLst/>
            <a:gdLst>
              <a:gd name="T0" fmla="*/ 300 w 600"/>
              <a:gd name="T1" fmla="*/ 20 h 600"/>
              <a:gd name="T2" fmla="*/ 580 w 600"/>
              <a:gd name="T3" fmla="*/ 300 h 600"/>
              <a:gd name="T4" fmla="*/ 300 w 600"/>
              <a:gd name="T5" fmla="*/ 580 h 600"/>
              <a:gd name="T6" fmla="*/ 20 w 600"/>
              <a:gd name="T7" fmla="*/ 300 h 600"/>
              <a:gd name="T8" fmla="*/ 300 w 600"/>
              <a:gd name="T9" fmla="*/ 20 h 600"/>
              <a:gd name="T10" fmla="*/ 300 w 600"/>
              <a:gd name="T11" fmla="*/ 0 h 600"/>
              <a:gd name="T12" fmla="*/ 300 w 600"/>
              <a:gd name="T13" fmla="*/ 0 h 600"/>
              <a:gd name="T14" fmla="*/ 0 w 600"/>
              <a:gd name="T15" fmla="*/ 300 h 600"/>
              <a:gd name="T16" fmla="*/ 300 w 600"/>
              <a:gd name="T17" fmla="*/ 600 h 600"/>
              <a:gd name="T18" fmla="*/ 600 w 600"/>
              <a:gd name="T19" fmla="*/ 300 h 600"/>
              <a:gd name="T20" fmla="*/ 300 w 600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" h="600">
                <a:moveTo>
                  <a:pt x="300" y="20"/>
                </a:moveTo>
                <a:cubicBezTo>
                  <a:pt x="454" y="20"/>
                  <a:pt x="580" y="145"/>
                  <a:pt x="580" y="300"/>
                </a:cubicBezTo>
                <a:cubicBezTo>
                  <a:pt x="580" y="455"/>
                  <a:pt x="454" y="580"/>
                  <a:pt x="300" y="580"/>
                </a:cubicBezTo>
                <a:cubicBezTo>
                  <a:pt x="145" y="580"/>
                  <a:pt x="20" y="455"/>
                  <a:pt x="20" y="300"/>
                </a:cubicBezTo>
                <a:cubicBezTo>
                  <a:pt x="20" y="145"/>
                  <a:pt x="145" y="20"/>
                  <a:pt x="300" y="20"/>
                </a:cubicBezTo>
                <a:moveTo>
                  <a:pt x="300" y="0"/>
                </a:moveTo>
                <a:cubicBezTo>
                  <a:pt x="300" y="0"/>
                  <a:pt x="300" y="0"/>
                  <a:pt x="300" y="0"/>
                </a:cubicBezTo>
                <a:cubicBezTo>
                  <a:pt x="134" y="0"/>
                  <a:pt x="0" y="135"/>
                  <a:pt x="0" y="300"/>
                </a:cubicBezTo>
                <a:cubicBezTo>
                  <a:pt x="0" y="465"/>
                  <a:pt x="134" y="600"/>
                  <a:pt x="300" y="600"/>
                </a:cubicBezTo>
                <a:cubicBezTo>
                  <a:pt x="465" y="600"/>
                  <a:pt x="600" y="465"/>
                  <a:pt x="600" y="300"/>
                </a:cubicBezTo>
                <a:cubicBezTo>
                  <a:pt x="600" y="135"/>
                  <a:pt x="465" y="0"/>
                  <a:pt x="3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50">
              <a:cs typeface="+mn-ea"/>
              <a:sym typeface="+mn-lt"/>
            </a:endParaRPr>
          </a:p>
        </p:txBody>
      </p:sp>
      <p:grpSp>
        <p:nvGrpSpPr>
          <p:cNvPr id="60" name="Group 5"/>
          <p:cNvGrpSpPr/>
          <p:nvPr/>
        </p:nvGrpSpPr>
        <p:grpSpPr>
          <a:xfrm>
            <a:off x="4160550" y="3060662"/>
            <a:ext cx="884235" cy="2084571"/>
            <a:chOff x="5371390" y="2779865"/>
            <a:chExt cx="1459888" cy="3514092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5471967" y="2891871"/>
              <a:ext cx="1247305" cy="124806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67" name="Freeform 9"/>
            <p:cNvSpPr>
              <a:spLocks noEditPoints="1"/>
            </p:cNvSpPr>
            <p:nvPr/>
          </p:nvSpPr>
          <p:spPr bwMode="auto">
            <a:xfrm>
              <a:off x="5371390" y="2779865"/>
              <a:ext cx="1449220" cy="1621420"/>
            </a:xfrm>
            <a:custGeom>
              <a:avLst/>
              <a:gdLst>
                <a:gd name="T0" fmla="*/ 804 w 804"/>
                <a:gd name="T1" fmla="*/ 402 h 900"/>
                <a:gd name="T2" fmla="*/ 402 w 804"/>
                <a:gd name="T3" fmla="*/ 0 h 900"/>
                <a:gd name="T4" fmla="*/ 0 w 804"/>
                <a:gd name="T5" fmla="*/ 402 h 900"/>
                <a:gd name="T6" fmla="*/ 333 w 804"/>
                <a:gd name="T7" fmla="*/ 798 h 900"/>
                <a:gd name="T8" fmla="*/ 333 w 804"/>
                <a:gd name="T9" fmla="*/ 900 h 900"/>
                <a:gd name="T10" fmla="*/ 471 w 804"/>
                <a:gd name="T11" fmla="*/ 900 h 900"/>
                <a:gd name="T12" fmla="*/ 471 w 804"/>
                <a:gd name="T13" fmla="*/ 798 h 900"/>
                <a:gd name="T14" fmla="*/ 804 w 804"/>
                <a:gd name="T15" fmla="*/ 402 h 900"/>
                <a:gd name="T16" fmla="*/ 402 w 804"/>
                <a:gd name="T17" fmla="*/ 704 h 900"/>
                <a:gd name="T18" fmla="*/ 100 w 804"/>
                <a:gd name="T19" fmla="*/ 402 h 900"/>
                <a:gd name="T20" fmla="*/ 402 w 804"/>
                <a:gd name="T21" fmla="*/ 100 h 900"/>
                <a:gd name="T22" fmla="*/ 704 w 804"/>
                <a:gd name="T23" fmla="*/ 402 h 900"/>
                <a:gd name="T24" fmla="*/ 402 w 804"/>
                <a:gd name="T25" fmla="*/ 70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4" h="900">
                  <a:moveTo>
                    <a:pt x="804" y="402"/>
                  </a:moveTo>
                  <a:cubicBezTo>
                    <a:pt x="804" y="180"/>
                    <a:pt x="624" y="0"/>
                    <a:pt x="402" y="0"/>
                  </a:cubicBezTo>
                  <a:cubicBezTo>
                    <a:pt x="180" y="0"/>
                    <a:pt x="0" y="180"/>
                    <a:pt x="0" y="402"/>
                  </a:cubicBezTo>
                  <a:cubicBezTo>
                    <a:pt x="0" y="600"/>
                    <a:pt x="144" y="765"/>
                    <a:pt x="333" y="798"/>
                  </a:cubicBezTo>
                  <a:cubicBezTo>
                    <a:pt x="333" y="900"/>
                    <a:pt x="333" y="900"/>
                    <a:pt x="333" y="900"/>
                  </a:cubicBezTo>
                  <a:cubicBezTo>
                    <a:pt x="471" y="900"/>
                    <a:pt x="471" y="900"/>
                    <a:pt x="471" y="900"/>
                  </a:cubicBezTo>
                  <a:cubicBezTo>
                    <a:pt x="471" y="798"/>
                    <a:pt x="471" y="798"/>
                    <a:pt x="471" y="798"/>
                  </a:cubicBezTo>
                  <a:cubicBezTo>
                    <a:pt x="660" y="765"/>
                    <a:pt x="804" y="600"/>
                    <a:pt x="804" y="402"/>
                  </a:cubicBezTo>
                  <a:close/>
                  <a:moveTo>
                    <a:pt x="402" y="704"/>
                  </a:moveTo>
                  <a:cubicBezTo>
                    <a:pt x="235" y="704"/>
                    <a:pt x="100" y="569"/>
                    <a:pt x="100" y="402"/>
                  </a:cubicBezTo>
                  <a:cubicBezTo>
                    <a:pt x="100" y="235"/>
                    <a:pt x="235" y="100"/>
                    <a:pt x="402" y="100"/>
                  </a:cubicBezTo>
                  <a:cubicBezTo>
                    <a:pt x="569" y="100"/>
                    <a:pt x="704" y="235"/>
                    <a:pt x="704" y="402"/>
                  </a:cubicBezTo>
                  <a:cubicBezTo>
                    <a:pt x="704" y="569"/>
                    <a:pt x="569" y="704"/>
                    <a:pt x="402" y="7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71" name="Rectangle 11"/>
            <p:cNvSpPr>
              <a:spLocks noChangeArrowheads="1"/>
            </p:cNvSpPr>
            <p:nvPr/>
          </p:nvSpPr>
          <p:spPr bwMode="auto">
            <a:xfrm>
              <a:off x="5940564" y="5075607"/>
              <a:ext cx="668988" cy="99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5631214" y="5621160"/>
              <a:ext cx="970718" cy="672797"/>
            </a:xfrm>
            <a:prstGeom prst="rect">
              <a:avLst/>
            </a:prstGeom>
            <a:solidFill>
              <a:srgbClr val="FDCF9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5631214" y="5621160"/>
              <a:ext cx="970718" cy="67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74" name="Freeform 23"/>
            <p:cNvSpPr/>
            <p:nvPr/>
          </p:nvSpPr>
          <p:spPr bwMode="auto">
            <a:xfrm>
              <a:off x="6115811" y="5635637"/>
              <a:ext cx="493741" cy="658320"/>
            </a:xfrm>
            <a:custGeom>
              <a:avLst/>
              <a:gdLst>
                <a:gd name="T0" fmla="*/ 253 w 270"/>
                <a:gd name="T1" fmla="*/ 0 h 365"/>
                <a:gd name="T2" fmla="*/ 164 w 270"/>
                <a:gd name="T3" fmla="*/ 45 h 365"/>
                <a:gd name="T4" fmla="*/ 0 w 270"/>
                <a:gd name="T5" fmla="*/ 45 h 365"/>
                <a:gd name="T6" fmla="*/ 0 w 270"/>
                <a:gd name="T7" fmla="*/ 365 h 365"/>
                <a:gd name="T8" fmla="*/ 270 w 270"/>
                <a:gd name="T9" fmla="*/ 365 h 365"/>
                <a:gd name="T10" fmla="*/ 270 w 270"/>
                <a:gd name="T11" fmla="*/ 243 h 365"/>
                <a:gd name="T12" fmla="*/ 270 w 270"/>
                <a:gd name="T13" fmla="*/ 56 h 365"/>
                <a:gd name="T14" fmla="*/ 253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253" y="0"/>
                  </a:moveTo>
                  <a:cubicBezTo>
                    <a:pt x="233" y="27"/>
                    <a:pt x="201" y="45"/>
                    <a:pt x="16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75" name="Rectangle 39"/>
            <p:cNvSpPr>
              <a:spLocks noChangeArrowheads="1"/>
            </p:cNvSpPr>
            <p:nvPr/>
          </p:nvSpPr>
          <p:spPr bwMode="auto">
            <a:xfrm>
              <a:off x="5555020" y="5958701"/>
              <a:ext cx="1108631" cy="3352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5382058" y="4549102"/>
              <a:ext cx="1227494" cy="1168062"/>
            </a:xfrm>
            <a:custGeom>
              <a:avLst/>
              <a:gdLst>
                <a:gd name="T0" fmla="*/ 0 w 681"/>
                <a:gd name="T1" fmla="*/ 110 h 648"/>
                <a:gd name="T2" fmla="*/ 109 w 681"/>
                <a:gd name="T3" fmla="*/ 0 h 648"/>
                <a:gd name="T4" fmla="*/ 571 w 681"/>
                <a:gd name="T5" fmla="*/ 0 h 648"/>
                <a:gd name="T6" fmla="*/ 681 w 681"/>
                <a:gd name="T7" fmla="*/ 110 h 648"/>
                <a:gd name="T8" fmla="*/ 681 w 681"/>
                <a:gd name="T9" fmla="*/ 538 h 648"/>
                <a:gd name="T10" fmla="*/ 571 w 681"/>
                <a:gd name="T11" fmla="*/ 648 h 648"/>
                <a:gd name="T12" fmla="*/ 109 w 681"/>
                <a:gd name="T13" fmla="*/ 648 h 648"/>
                <a:gd name="T14" fmla="*/ 0 w 681"/>
                <a:gd name="T15" fmla="*/ 538 h 648"/>
                <a:gd name="T16" fmla="*/ 0 w 681"/>
                <a:gd name="T17" fmla="*/ 11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648">
                  <a:moveTo>
                    <a:pt x="0" y="110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632" y="0"/>
                    <a:pt x="681" y="49"/>
                    <a:pt x="681" y="110"/>
                  </a:cubicBezTo>
                  <a:cubicBezTo>
                    <a:pt x="681" y="538"/>
                    <a:pt x="681" y="538"/>
                    <a:pt x="681" y="538"/>
                  </a:cubicBezTo>
                  <a:cubicBezTo>
                    <a:pt x="681" y="598"/>
                    <a:pt x="632" y="648"/>
                    <a:pt x="571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49" y="648"/>
                    <a:pt x="0" y="598"/>
                    <a:pt x="0" y="538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5923039" y="4401285"/>
              <a:ext cx="371067" cy="10530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5923039" y="4401285"/>
              <a:ext cx="371067" cy="105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79" name="Freeform 17"/>
            <p:cNvSpPr/>
            <p:nvPr/>
          </p:nvSpPr>
          <p:spPr bwMode="auto">
            <a:xfrm>
              <a:off x="6014473" y="4304518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0" name="Freeform 19"/>
            <p:cNvSpPr/>
            <p:nvPr/>
          </p:nvSpPr>
          <p:spPr bwMode="auto">
            <a:xfrm>
              <a:off x="5999996" y="4549102"/>
              <a:ext cx="52574" cy="0"/>
            </a:xfrm>
            <a:custGeom>
              <a:avLst/>
              <a:gdLst>
                <a:gd name="T0" fmla="*/ 29 w 29"/>
                <a:gd name="T1" fmla="*/ 0 w 29"/>
                <a:gd name="T2" fmla="*/ 0 w 29"/>
                <a:gd name="T3" fmla="*/ 29 w 29"/>
                <a:gd name="T4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1" name="Freeform 24"/>
            <p:cNvSpPr/>
            <p:nvPr/>
          </p:nvSpPr>
          <p:spPr bwMode="auto">
            <a:xfrm>
              <a:off x="6115811" y="5573157"/>
              <a:ext cx="455644" cy="144008"/>
            </a:xfrm>
            <a:custGeom>
              <a:avLst/>
              <a:gdLst>
                <a:gd name="T0" fmla="*/ 243 w 253"/>
                <a:gd name="T1" fmla="*/ 0 h 80"/>
                <a:gd name="T2" fmla="*/ 75 w 253"/>
                <a:gd name="T3" fmla="*/ 57 h 80"/>
                <a:gd name="T4" fmla="*/ 48 w 253"/>
                <a:gd name="T5" fmla="*/ 61 h 80"/>
                <a:gd name="T6" fmla="*/ 0 w 253"/>
                <a:gd name="T7" fmla="*/ 46 h 80"/>
                <a:gd name="T8" fmla="*/ 0 w 253"/>
                <a:gd name="T9" fmla="*/ 80 h 80"/>
                <a:gd name="T10" fmla="*/ 164 w 253"/>
                <a:gd name="T11" fmla="*/ 80 h 80"/>
                <a:gd name="T12" fmla="*/ 253 w 253"/>
                <a:gd name="T13" fmla="*/ 35 h 80"/>
                <a:gd name="T14" fmla="*/ 243 w 25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80">
                  <a:moveTo>
                    <a:pt x="243" y="0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66" y="59"/>
                    <a:pt x="57" y="61"/>
                    <a:pt x="48" y="61"/>
                  </a:cubicBezTo>
                  <a:cubicBezTo>
                    <a:pt x="31" y="61"/>
                    <a:pt x="14" y="55"/>
                    <a:pt x="0" y="4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201" y="80"/>
                    <a:pt x="233" y="62"/>
                    <a:pt x="253" y="35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2" name="Freeform 25"/>
            <p:cNvSpPr>
              <a:spLocks noEditPoints="1"/>
            </p:cNvSpPr>
            <p:nvPr/>
          </p:nvSpPr>
          <p:spPr bwMode="auto">
            <a:xfrm>
              <a:off x="6115811" y="4760161"/>
              <a:ext cx="55622" cy="645368"/>
            </a:xfrm>
            <a:custGeom>
              <a:avLst/>
              <a:gdLst>
                <a:gd name="T0" fmla="*/ 0 w 31"/>
                <a:gd name="T1" fmla="*/ 336 h 358"/>
                <a:gd name="T2" fmla="*/ 0 w 31"/>
                <a:gd name="T3" fmla="*/ 358 h 358"/>
                <a:gd name="T4" fmla="*/ 22 w 31"/>
                <a:gd name="T5" fmla="*/ 348 h 358"/>
                <a:gd name="T6" fmla="*/ 31 w 31"/>
                <a:gd name="T7" fmla="*/ 345 h 358"/>
                <a:gd name="T8" fmla="*/ 0 w 31"/>
                <a:gd name="T9" fmla="*/ 336 h 358"/>
                <a:gd name="T10" fmla="*/ 0 w 31"/>
                <a:gd name="T11" fmla="*/ 169 h 358"/>
                <a:gd name="T12" fmla="*/ 0 w 31"/>
                <a:gd name="T13" fmla="*/ 186 h 358"/>
                <a:gd name="T14" fmla="*/ 12 w 31"/>
                <a:gd name="T15" fmla="*/ 181 h 358"/>
                <a:gd name="T16" fmla="*/ 25 w 31"/>
                <a:gd name="T17" fmla="*/ 177 h 358"/>
                <a:gd name="T18" fmla="*/ 0 w 31"/>
                <a:gd name="T19" fmla="*/ 169 h 358"/>
                <a:gd name="T20" fmla="*/ 0 w 31"/>
                <a:gd name="T21" fmla="*/ 0 h 358"/>
                <a:gd name="T22" fmla="*/ 0 w 31"/>
                <a:gd name="T23" fmla="*/ 18 h 358"/>
                <a:gd name="T24" fmla="*/ 12 w 31"/>
                <a:gd name="T25" fmla="*/ 14 h 358"/>
                <a:gd name="T26" fmla="*/ 27 w 31"/>
                <a:gd name="T27" fmla="*/ 9 h 358"/>
                <a:gd name="T28" fmla="*/ 0 w 31"/>
                <a:gd name="T2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8">
                  <a:moveTo>
                    <a:pt x="0" y="336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7" y="354"/>
                    <a:pt x="14" y="350"/>
                    <a:pt x="22" y="348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20" y="344"/>
                    <a:pt x="10" y="341"/>
                    <a:pt x="0" y="336"/>
                  </a:cubicBezTo>
                  <a:moveTo>
                    <a:pt x="0" y="169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4" y="184"/>
                    <a:pt x="8" y="182"/>
                    <a:pt x="12" y="181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5"/>
                    <a:pt x="8" y="173"/>
                    <a:pt x="0" y="169"/>
                  </a:cubicBezTo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7"/>
                    <a:pt x="8" y="15"/>
                    <a:pt x="12" y="1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8" y="7"/>
                    <a:pt x="9" y="4"/>
                    <a:pt x="0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3" name="Freeform 26"/>
            <p:cNvSpPr>
              <a:spLocks noEditPoints="1"/>
            </p:cNvSpPr>
            <p:nvPr/>
          </p:nvSpPr>
          <p:spPr bwMode="auto">
            <a:xfrm>
              <a:off x="6625552" y="5331620"/>
              <a:ext cx="172962" cy="410689"/>
            </a:xfrm>
            <a:custGeom>
              <a:avLst/>
              <a:gdLst>
                <a:gd name="T0" fmla="*/ 63 w 96"/>
                <a:gd name="T1" fmla="*/ 148 h 228"/>
                <a:gd name="T2" fmla="*/ 0 w 96"/>
                <a:gd name="T3" fmla="*/ 228 h 228"/>
                <a:gd name="T4" fmla="*/ 63 w 96"/>
                <a:gd name="T5" fmla="*/ 148 h 228"/>
                <a:gd name="T6" fmla="*/ 63 w 96"/>
                <a:gd name="T7" fmla="*/ 148 h 228"/>
                <a:gd name="T8" fmla="*/ 63 w 96"/>
                <a:gd name="T9" fmla="*/ 148 h 228"/>
                <a:gd name="T10" fmla="*/ 63 w 96"/>
                <a:gd name="T11" fmla="*/ 148 h 228"/>
                <a:gd name="T12" fmla="*/ 63 w 96"/>
                <a:gd name="T13" fmla="*/ 148 h 228"/>
                <a:gd name="T14" fmla="*/ 63 w 96"/>
                <a:gd name="T15" fmla="*/ 148 h 228"/>
                <a:gd name="T16" fmla="*/ 63 w 96"/>
                <a:gd name="T17" fmla="*/ 148 h 228"/>
                <a:gd name="T18" fmla="*/ 96 w 96"/>
                <a:gd name="T19" fmla="*/ 1 h 228"/>
                <a:gd name="T20" fmla="*/ 96 w 96"/>
                <a:gd name="T21" fmla="*/ 1 h 228"/>
                <a:gd name="T22" fmla="*/ 96 w 96"/>
                <a:gd name="T23" fmla="*/ 1 h 228"/>
                <a:gd name="T24" fmla="*/ 96 w 96"/>
                <a:gd name="T25" fmla="*/ 0 h 228"/>
                <a:gd name="T26" fmla="*/ 96 w 96"/>
                <a:gd name="T27" fmla="*/ 0 h 228"/>
                <a:gd name="T28" fmla="*/ 96 w 96"/>
                <a:gd name="T29" fmla="*/ 0 h 228"/>
                <a:gd name="T30" fmla="*/ 96 w 96"/>
                <a:gd name="T31" fmla="*/ 0 h 228"/>
                <a:gd name="T32" fmla="*/ 96 w 96"/>
                <a:gd name="T33" fmla="*/ 0 h 228"/>
                <a:gd name="T34" fmla="*/ 96 w 96"/>
                <a:gd name="T35" fmla="*/ 0 h 228"/>
                <a:gd name="T36" fmla="*/ 96 w 96"/>
                <a:gd name="T37" fmla="*/ 0 h 228"/>
                <a:gd name="T38" fmla="*/ 96 w 96"/>
                <a:gd name="T39" fmla="*/ 0 h 228"/>
                <a:gd name="T40" fmla="*/ 96 w 96"/>
                <a:gd name="T41" fmla="*/ 0 h 228"/>
                <a:gd name="T42" fmla="*/ 96 w 96"/>
                <a:gd name="T43" fmla="*/ 0 h 228"/>
                <a:gd name="T44" fmla="*/ 96 w 96"/>
                <a:gd name="T45" fmla="*/ 0 h 228"/>
                <a:gd name="T46" fmla="*/ 96 w 96"/>
                <a:gd name="T47" fmla="*/ 0 h 228"/>
                <a:gd name="T48" fmla="*/ 96 w 96"/>
                <a:gd name="T4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228">
                  <a:moveTo>
                    <a:pt x="63" y="148"/>
                  </a:moveTo>
                  <a:cubicBezTo>
                    <a:pt x="40" y="184"/>
                    <a:pt x="13" y="213"/>
                    <a:pt x="0" y="228"/>
                  </a:cubicBezTo>
                  <a:cubicBezTo>
                    <a:pt x="13" y="213"/>
                    <a:pt x="40" y="184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96" y="1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4" name="Freeform 28"/>
            <p:cNvSpPr/>
            <p:nvPr/>
          </p:nvSpPr>
          <p:spPr bwMode="auto">
            <a:xfrm>
              <a:off x="6014473" y="4304518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5" name="Freeform 29"/>
            <p:cNvSpPr/>
            <p:nvPr/>
          </p:nvSpPr>
          <p:spPr bwMode="auto">
            <a:xfrm>
              <a:off x="6014473" y="4607010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6" name="Freeform 30"/>
            <p:cNvSpPr/>
            <p:nvPr/>
          </p:nvSpPr>
          <p:spPr bwMode="auto">
            <a:xfrm>
              <a:off x="6032759" y="5208947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5 h 273"/>
                <a:gd name="T4" fmla="*/ 121 w 440"/>
                <a:gd name="T5" fmla="*/ 259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7" name="Freeform 31"/>
            <p:cNvSpPr/>
            <p:nvPr/>
          </p:nvSpPr>
          <p:spPr bwMode="auto">
            <a:xfrm>
              <a:off x="6014473" y="4907979"/>
              <a:ext cx="793185" cy="493741"/>
            </a:xfrm>
            <a:custGeom>
              <a:avLst/>
              <a:gdLst>
                <a:gd name="T0" fmla="*/ 425 w 440"/>
                <a:gd name="T1" fmla="*/ 68 h 274"/>
                <a:gd name="T2" fmla="*/ 372 w 440"/>
                <a:gd name="T3" fmla="*/ 175 h 274"/>
                <a:gd name="T4" fmla="*/ 121 w 440"/>
                <a:gd name="T5" fmla="*/ 259 h 274"/>
                <a:gd name="T6" fmla="*/ 15 w 440"/>
                <a:gd name="T7" fmla="*/ 206 h 274"/>
                <a:gd name="T8" fmla="*/ 68 w 440"/>
                <a:gd name="T9" fmla="*/ 99 h 274"/>
                <a:gd name="T10" fmla="*/ 319 w 440"/>
                <a:gd name="T11" fmla="*/ 15 h 274"/>
                <a:gd name="T12" fmla="*/ 425 w 440"/>
                <a:gd name="T13" fmla="*/ 6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4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4"/>
                    <a:pt x="29" y="250"/>
                    <a:pt x="15" y="206"/>
                  </a:cubicBezTo>
                  <a:cubicBezTo>
                    <a:pt x="0" y="162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8" name="Freeform 32"/>
            <p:cNvSpPr/>
            <p:nvPr/>
          </p:nvSpPr>
          <p:spPr bwMode="auto">
            <a:xfrm>
              <a:off x="6032759" y="4322043"/>
              <a:ext cx="756612" cy="454119"/>
            </a:xfrm>
            <a:custGeom>
              <a:avLst/>
              <a:gdLst>
                <a:gd name="T0" fmla="*/ 335 w 420"/>
                <a:gd name="T1" fmla="*/ 0 h 252"/>
                <a:gd name="T2" fmla="*/ 309 w 420"/>
                <a:gd name="T3" fmla="*/ 4 h 252"/>
                <a:gd name="T4" fmla="*/ 145 w 420"/>
                <a:gd name="T5" fmla="*/ 59 h 252"/>
                <a:gd name="T6" fmla="*/ 58 w 420"/>
                <a:gd name="T7" fmla="*/ 88 h 252"/>
                <a:gd name="T8" fmla="*/ 11 w 420"/>
                <a:gd name="T9" fmla="*/ 126 h 252"/>
                <a:gd name="T10" fmla="*/ 0 w 420"/>
                <a:gd name="T11" fmla="*/ 168 h 252"/>
                <a:gd name="T12" fmla="*/ 5 w 420"/>
                <a:gd name="T13" fmla="*/ 195 h 252"/>
                <a:gd name="T14" fmla="*/ 73 w 420"/>
                <a:gd name="T15" fmla="*/ 252 h 252"/>
                <a:gd name="T16" fmla="*/ 309 w 420"/>
                <a:gd name="T17" fmla="*/ 173 h 252"/>
                <a:gd name="T18" fmla="*/ 335 w 420"/>
                <a:gd name="T19" fmla="*/ 168 h 252"/>
                <a:gd name="T20" fmla="*/ 347 w 420"/>
                <a:gd name="T21" fmla="*/ 169 h 252"/>
                <a:gd name="T22" fmla="*/ 362 w 420"/>
                <a:gd name="T23" fmla="*/ 164 h 252"/>
                <a:gd name="T24" fmla="*/ 420 w 420"/>
                <a:gd name="T25" fmla="*/ 84 h 252"/>
                <a:gd name="T26" fmla="*/ 415 w 420"/>
                <a:gd name="T27" fmla="*/ 57 h 252"/>
                <a:gd name="T28" fmla="*/ 335 w 42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2">
                  <a:moveTo>
                    <a:pt x="335" y="0"/>
                  </a:moveTo>
                  <a:cubicBezTo>
                    <a:pt x="326" y="0"/>
                    <a:pt x="317" y="1"/>
                    <a:pt x="309" y="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37" y="95"/>
                    <a:pt x="21" y="109"/>
                    <a:pt x="11" y="126"/>
                  </a:cubicBezTo>
                  <a:cubicBezTo>
                    <a:pt x="4" y="139"/>
                    <a:pt x="0" y="153"/>
                    <a:pt x="0" y="168"/>
                  </a:cubicBezTo>
                  <a:cubicBezTo>
                    <a:pt x="0" y="177"/>
                    <a:pt x="2" y="186"/>
                    <a:pt x="5" y="195"/>
                  </a:cubicBezTo>
                  <a:cubicBezTo>
                    <a:pt x="15" y="226"/>
                    <a:pt x="42" y="247"/>
                    <a:pt x="73" y="252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17" y="170"/>
                    <a:pt x="326" y="168"/>
                    <a:pt x="335" y="168"/>
                  </a:cubicBezTo>
                  <a:cubicBezTo>
                    <a:pt x="339" y="168"/>
                    <a:pt x="343" y="169"/>
                    <a:pt x="347" y="169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3" y="22"/>
                    <a:pt x="371" y="0"/>
                    <a:pt x="335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89" name="Freeform 33"/>
            <p:cNvSpPr/>
            <p:nvPr/>
          </p:nvSpPr>
          <p:spPr bwMode="auto">
            <a:xfrm>
              <a:off x="6032759" y="4626821"/>
              <a:ext cx="756612" cy="452596"/>
            </a:xfrm>
            <a:custGeom>
              <a:avLst/>
              <a:gdLst>
                <a:gd name="T0" fmla="*/ 347 w 420"/>
                <a:gd name="T1" fmla="*/ 0 h 251"/>
                <a:gd name="T2" fmla="*/ 111 w 420"/>
                <a:gd name="T3" fmla="*/ 79 h 251"/>
                <a:gd name="T4" fmla="*/ 84 w 420"/>
                <a:gd name="T5" fmla="*/ 83 h 251"/>
                <a:gd name="T6" fmla="*/ 73 w 420"/>
                <a:gd name="T7" fmla="*/ 83 h 251"/>
                <a:gd name="T8" fmla="*/ 58 w 420"/>
                <a:gd name="T9" fmla="*/ 88 h 251"/>
                <a:gd name="T10" fmla="*/ 0 w 420"/>
                <a:gd name="T11" fmla="*/ 168 h 251"/>
                <a:gd name="T12" fmla="*/ 5 w 420"/>
                <a:gd name="T13" fmla="*/ 194 h 251"/>
                <a:gd name="T14" fmla="*/ 71 w 420"/>
                <a:gd name="T15" fmla="*/ 251 h 251"/>
                <a:gd name="T16" fmla="*/ 309 w 420"/>
                <a:gd name="T17" fmla="*/ 171 h 251"/>
                <a:gd name="T18" fmla="*/ 335 w 420"/>
                <a:gd name="T19" fmla="*/ 167 h 251"/>
                <a:gd name="T20" fmla="*/ 349 w 420"/>
                <a:gd name="T21" fmla="*/ 168 h 251"/>
                <a:gd name="T22" fmla="*/ 362 w 420"/>
                <a:gd name="T23" fmla="*/ 163 h 251"/>
                <a:gd name="T24" fmla="*/ 420 w 420"/>
                <a:gd name="T25" fmla="*/ 84 h 251"/>
                <a:gd name="T26" fmla="*/ 415 w 420"/>
                <a:gd name="T27" fmla="*/ 57 h 251"/>
                <a:gd name="T28" fmla="*/ 347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7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3"/>
                    <a:pt x="84" y="83"/>
                  </a:cubicBezTo>
                  <a:cubicBezTo>
                    <a:pt x="81" y="83"/>
                    <a:pt x="77" y="83"/>
                    <a:pt x="73" y="83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3" y="100"/>
                    <a:pt x="0" y="132"/>
                    <a:pt x="0" y="168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5" y="225"/>
                    <a:pt x="41" y="246"/>
                    <a:pt x="71" y="25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7" y="168"/>
                    <a:pt x="326" y="167"/>
                    <a:pt x="335" y="167"/>
                  </a:cubicBezTo>
                  <a:cubicBezTo>
                    <a:pt x="340" y="167"/>
                    <a:pt x="344" y="167"/>
                    <a:pt x="349" y="168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5" y="25"/>
                    <a:pt x="377" y="4"/>
                    <a:pt x="347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0" name="Freeform 34"/>
            <p:cNvSpPr/>
            <p:nvPr/>
          </p:nvSpPr>
          <p:spPr bwMode="auto">
            <a:xfrm>
              <a:off x="6164576" y="4625296"/>
              <a:ext cx="493741" cy="150866"/>
            </a:xfrm>
            <a:custGeom>
              <a:avLst/>
              <a:gdLst>
                <a:gd name="T0" fmla="*/ 262 w 274"/>
                <a:gd name="T1" fmla="*/ 0 h 84"/>
                <a:gd name="T2" fmla="*/ 236 w 274"/>
                <a:gd name="T3" fmla="*/ 5 h 84"/>
                <a:gd name="T4" fmla="*/ 0 w 274"/>
                <a:gd name="T5" fmla="*/ 84 h 84"/>
                <a:gd name="T6" fmla="*/ 11 w 274"/>
                <a:gd name="T7" fmla="*/ 84 h 84"/>
                <a:gd name="T8" fmla="*/ 38 w 274"/>
                <a:gd name="T9" fmla="*/ 80 h 84"/>
                <a:gd name="T10" fmla="*/ 274 w 274"/>
                <a:gd name="T11" fmla="*/ 1 h 84"/>
                <a:gd name="T12" fmla="*/ 262 w 27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84">
                  <a:moveTo>
                    <a:pt x="262" y="0"/>
                  </a:moveTo>
                  <a:cubicBezTo>
                    <a:pt x="253" y="0"/>
                    <a:pt x="244" y="2"/>
                    <a:pt x="236" y="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8" y="84"/>
                    <a:pt x="11" y="84"/>
                  </a:cubicBezTo>
                  <a:cubicBezTo>
                    <a:pt x="20" y="84"/>
                    <a:pt x="29" y="83"/>
                    <a:pt x="38" y="80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0" y="1"/>
                    <a:pt x="266" y="0"/>
                    <a:pt x="262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1" name="Freeform 35"/>
            <p:cNvSpPr/>
            <p:nvPr/>
          </p:nvSpPr>
          <p:spPr bwMode="auto">
            <a:xfrm>
              <a:off x="6051045" y="5228757"/>
              <a:ext cx="756612" cy="454119"/>
            </a:xfrm>
            <a:custGeom>
              <a:avLst/>
              <a:gdLst>
                <a:gd name="T0" fmla="*/ 343 w 420"/>
                <a:gd name="T1" fmla="*/ 0 h 252"/>
                <a:gd name="T2" fmla="*/ 101 w 420"/>
                <a:gd name="T3" fmla="*/ 81 h 252"/>
                <a:gd name="T4" fmla="*/ 74 w 420"/>
                <a:gd name="T5" fmla="*/ 85 h 252"/>
                <a:gd name="T6" fmla="*/ 67 w 420"/>
                <a:gd name="T7" fmla="*/ 85 h 252"/>
                <a:gd name="T8" fmla="*/ 58 w 420"/>
                <a:gd name="T9" fmla="*/ 88 h 252"/>
                <a:gd name="T10" fmla="*/ 0 w 420"/>
                <a:gd name="T11" fmla="*/ 168 h 252"/>
                <a:gd name="T12" fmla="*/ 5 w 420"/>
                <a:gd name="T13" fmla="*/ 194 h 252"/>
                <a:gd name="T14" fmla="*/ 84 w 420"/>
                <a:gd name="T15" fmla="*/ 252 h 252"/>
                <a:gd name="T16" fmla="*/ 111 w 420"/>
                <a:gd name="T17" fmla="*/ 248 h 252"/>
                <a:gd name="T18" fmla="*/ 362 w 420"/>
                <a:gd name="T19" fmla="*/ 164 h 252"/>
                <a:gd name="T20" fmla="*/ 420 w 420"/>
                <a:gd name="T21" fmla="*/ 84 h 252"/>
                <a:gd name="T22" fmla="*/ 415 w 420"/>
                <a:gd name="T23" fmla="*/ 57 h 252"/>
                <a:gd name="T24" fmla="*/ 343 w 420"/>
                <a:gd name="T2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252">
                  <a:moveTo>
                    <a:pt x="343" y="0"/>
                  </a:moveTo>
                  <a:cubicBezTo>
                    <a:pt x="101" y="81"/>
                    <a:pt x="101" y="81"/>
                    <a:pt x="101" y="81"/>
                  </a:cubicBezTo>
                  <a:cubicBezTo>
                    <a:pt x="92" y="84"/>
                    <a:pt x="83" y="85"/>
                    <a:pt x="74" y="85"/>
                  </a:cubicBezTo>
                  <a:cubicBezTo>
                    <a:pt x="72" y="85"/>
                    <a:pt x="69" y="85"/>
                    <a:pt x="67" y="85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2" y="100"/>
                    <a:pt x="0" y="132"/>
                    <a:pt x="0" y="168"/>
                  </a:cubicBezTo>
                  <a:cubicBezTo>
                    <a:pt x="0" y="177"/>
                    <a:pt x="2" y="186"/>
                    <a:pt x="5" y="194"/>
                  </a:cubicBezTo>
                  <a:cubicBezTo>
                    <a:pt x="16" y="230"/>
                    <a:pt x="49" y="252"/>
                    <a:pt x="84" y="252"/>
                  </a:cubicBezTo>
                  <a:cubicBezTo>
                    <a:pt x="93" y="252"/>
                    <a:pt x="102" y="250"/>
                    <a:pt x="111" y="248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4" y="24"/>
                    <a:pt x="375" y="3"/>
                    <a:pt x="343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2" name="Freeform 36"/>
            <p:cNvSpPr/>
            <p:nvPr/>
          </p:nvSpPr>
          <p:spPr bwMode="auto">
            <a:xfrm>
              <a:off x="6032759" y="4929313"/>
              <a:ext cx="756612" cy="452596"/>
            </a:xfrm>
            <a:custGeom>
              <a:avLst/>
              <a:gdLst>
                <a:gd name="T0" fmla="*/ 349 w 420"/>
                <a:gd name="T1" fmla="*/ 0 h 251"/>
                <a:gd name="T2" fmla="*/ 111 w 420"/>
                <a:gd name="T3" fmla="*/ 79 h 251"/>
                <a:gd name="T4" fmla="*/ 84 w 420"/>
                <a:gd name="T5" fmla="*/ 84 h 251"/>
                <a:gd name="T6" fmla="*/ 71 w 420"/>
                <a:gd name="T7" fmla="*/ 83 h 251"/>
                <a:gd name="T8" fmla="*/ 58 w 420"/>
                <a:gd name="T9" fmla="*/ 87 h 251"/>
                <a:gd name="T10" fmla="*/ 0 w 420"/>
                <a:gd name="T11" fmla="*/ 167 h 251"/>
                <a:gd name="T12" fmla="*/ 5 w 420"/>
                <a:gd name="T13" fmla="*/ 194 h 251"/>
                <a:gd name="T14" fmla="*/ 77 w 420"/>
                <a:gd name="T15" fmla="*/ 251 h 251"/>
                <a:gd name="T16" fmla="*/ 319 w 420"/>
                <a:gd name="T17" fmla="*/ 170 h 251"/>
                <a:gd name="T18" fmla="*/ 345 w 420"/>
                <a:gd name="T19" fmla="*/ 165 h 251"/>
                <a:gd name="T20" fmla="*/ 353 w 420"/>
                <a:gd name="T21" fmla="*/ 166 h 251"/>
                <a:gd name="T22" fmla="*/ 362 w 420"/>
                <a:gd name="T23" fmla="*/ 163 h 251"/>
                <a:gd name="T24" fmla="*/ 420 w 420"/>
                <a:gd name="T25" fmla="*/ 83 h 251"/>
                <a:gd name="T26" fmla="*/ 415 w 420"/>
                <a:gd name="T27" fmla="*/ 56 h 251"/>
                <a:gd name="T28" fmla="*/ 349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9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4"/>
                    <a:pt x="84" y="84"/>
                  </a:cubicBezTo>
                  <a:cubicBezTo>
                    <a:pt x="80" y="84"/>
                    <a:pt x="75" y="83"/>
                    <a:pt x="71" y="83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23" y="99"/>
                    <a:pt x="0" y="132"/>
                    <a:pt x="0" y="167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6" y="226"/>
                    <a:pt x="44" y="248"/>
                    <a:pt x="77" y="251"/>
                  </a:cubicBezTo>
                  <a:cubicBezTo>
                    <a:pt x="319" y="170"/>
                    <a:pt x="319" y="170"/>
                    <a:pt x="319" y="170"/>
                  </a:cubicBezTo>
                  <a:cubicBezTo>
                    <a:pt x="327" y="167"/>
                    <a:pt x="336" y="165"/>
                    <a:pt x="345" y="165"/>
                  </a:cubicBezTo>
                  <a:cubicBezTo>
                    <a:pt x="348" y="165"/>
                    <a:pt x="351" y="166"/>
                    <a:pt x="353" y="166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1"/>
                    <a:pt x="420" y="118"/>
                    <a:pt x="420" y="83"/>
                  </a:cubicBezTo>
                  <a:cubicBezTo>
                    <a:pt x="420" y="74"/>
                    <a:pt x="418" y="65"/>
                    <a:pt x="415" y="56"/>
                  </a:cubicBezTo>
                  <a:cubicBezTo>
                    <a:pt x="405" y="26"/>
                    <a:pt x="379" y="5"/>
                    <a:pt x="349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3" name="Freeform 37"/>
            <p:cNvSpPr/>
            <p:nvPr/>
          </p:nvSpPr>
          <p:spPr bwMode="auto">
            <a:xfrm>
              <a:off x="6160766" y="4927789"/>
              <a:ext cx="500598" cy="153151"/>
            </a:xfrm>
            <a:custGeom>
              <a:avLst/>
              <a:gdLst>
                <a:gd name="T0" fmla="*/ 264 w 278"/>
                <a:gd name="T1" fmla="*/ 0 h 85"/>
                <a:gd name="T2" fmla="*/ 238 w 278"/>
                <a:gd name="T3" fmla="*/ 4 h 85"/>
                <a:gd name="T4" fmla="*/ 0 w 278"/>
                <a:gd name="T5" fmla="*/ 84 h 85"/>
                <a:gd name="T6" fmla="*/ 13 w 278"/>
                <a:gd name="T7" fmla="*/ 85 h 85"/>
                <a:gd name="T8" fmla="*/ 40 w 278"/>
                <a:gd name="T9" fmla="*/ 80 h 85"/>
                <a:gd name="T10" fmla="*/ 278 w 278"/>
                <a:gd name="T11" fmla="*/ 1 h 85"/>
                <a:gd name="T12" fmla="*/ 264 w 278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85">
                  <a:moveTo>
                    <a:pt x="264" y="0"/>
                  </a:moveTo>
                  <a:cubicBezTo>
                    <a:pt x="255" y="0"/>
                    <a:pt x="246" y="1"/>
                    <a:pt x="238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9" y="85"/>
                    <a:pt x="13" y="85"/>
                  </a:cubicBezTo>
                  <a:cubicBezTo>
                    <a:pt x="22" y="85"/>
                    <a:pt x="31" y="83"/>
                    <a:pt x="40" y="80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3" y="0"/>
                    <a:pt x="269" y="0"/>
                    <a:pt x="264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6171433" y="5227234"/>
              <a:ext cx="497550" cy="154675"/>
            </a:xfrm>
            <a:custGeom>
              <a:avLst/>
              <a:gdLst>
                <a:gd name="T0" fmla="*/ 268 w 276"/>
                <a:gd name="T1" fmla="*/ 0 h 86"/>
                <a:gd name="T2" fmla="*/ 242 w 276"/>
                <a:gd name="T3" fmla="*/ 5 h 86"/>
                <a:gd name="T4" fmla="*/ 0 w 276"/>
                <a:gd name="T5" fmla="*/ 86 h 86"/>
                <a:gd name="T6" fmla="*/ 7 w 276"/>
                <a:gd name="T7" fmla="*/ 86 h 86"/>
                <a:gd name="T8" fmla="*/ 34 w 276"/>
                <a:gd name="T9" fmla="*/ 82 h 86"/>
                <a:gd name="T10" fmla="*/ 276 w 276"/>
                <a:gd name="T11" fmla="*/ 1 h 86"/>
                <a:gd name="T12" fmla="*/ 268 w 276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86">
                  <a:moveTo>
                    <a:pt x="268" y="0"/>
                  </a:moveTo>
                  <a:cubicBezTo>
                    <a:pt x="259" y="0"/>
                    <a:pt x="250" y="2"/>
                    <a:pt x="242" y="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86"/>
                    <a:pt x="5" y="86"/>
                    <a:pt x="7" y="86"/>
                  </a:cubicBezTo>
                  <a:cubicBezTo>
                    <a:pt x="16" y="86"/>
                    <a:pt x="25" y="85"/>
                    <a:pt x="34" y="82"/>
                  </a:cubicBezTo>
                  <a:cubicBezTo>
                    <a:pt x="276" y="1"/>
                    <a:pt x="276" y="1"/>
                    <a:pt x="276" y="1"/>
                  </a:cubicBezTo>
                  <a:cubicBezTo>
                    <a:pt x="274" y="1"/>
                    <a:pt x="271" y="0"/>
                    <a:pt x="268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5" name="Freeform 40"/>
            <p:cNvSpPr/>
            <p:nvPr/>
          </p:nvSpPr>
          <p:spPr bwMode="auto">
            <a:xfrm>
              <a:off x="6047236" y="5115227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8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8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6" name="Freeform 41"/>
            <p:cNvSpPr/>
            <p:nvPr/>
          </p:nvSpPr>
          <p:spPr bwMode="auto">
            <a:xfrm>
              <a:off x="6077714" y="5421530"/>
              <a:ext cx="155437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7" name="Freeform 42"/>
            <p:cNvSpPr/>
            <p:nvPr/>
          </p:nvSpPr>
          <p:spPr bwMode="auto">
            <a:xfrm>
              <a:off x="6065522" y="4513291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8" name="Freeform 43"/>
            <p:cNvSpPr/>
            <p:nvPr/>
          </p:nvSpPr>
          <p:spPr bwMode="auto">
            <a:xfrm>
              <a:off x="5382058" y="4549102"/>
              <a:ext cx="778708" cy="304778"/>
            </a:xfrm>
            <a:custGeom>
              <a:avLst/>
              <a:gdLst>
                <a:gd name="T0" fmla="*/ 432 w 432"/>
                <a:gd name="T1" fmla="*/ 84 h 169"/>
                <a:gd name="T2" fmla="*/ 348 w 432"/>
                <a:gd name="T3" fmla="*/ 169 h 169"/>
                <a:gd name="T4" fmla="*/ 84 w 432"/>
                <a:gd name="T5" fmla="*/ 169 h 169"/>
                <a:gd name="T6" fmla="*/ 0 w 432"/>
                <a:gd name="T7" fmla="*/ 84 h 169"/>
                <a:gd name="T8" fmla="*/ 84 w 432"/>
                <a:gd name="T9" fmla="*/ 0 h 169"/>
                <a:gd name="T10" fmla="*/ 348 w 432"/>
                <a:gd name="T11" fmla="*/ 0 h 169"/>
                <a:gd name="T12" fmla="*/ 432 w 432"/>
                <a:gd name="T13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169">
                  <a:moveTo>
                    <a:pt x="432" y="84"/>
                  </a:moveTo>
                  <a:cubicBezTo>
                    <a:pt x="432" y="131"/>
                    <a:pt x="395" y="169"/>
                    <a:pt x="348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7" y="0"/>
                    <a:pt x="84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95" y="0"/>
                    <a:pt x="432" y="38"/>
                    <a:pt x="432" y="84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99" name="Freeform 44"/>
            <p:cNvSpPr/>
            <p:nvPr/>
          </p:nvSpPr>
          <p:spPr bwMode="auto">
            <a:xfrm>
              <a:off x="5865131" y="4533102"/>
              <a:ext cx="531838" cy="566126"/>
            </a:xfrm>
            <a:custGeom>
              <a:avLst/>
              <a:gdLst>
                <a:gd name="T0" fmla="*/ 258 w 295"/>
                <a:gd name="T1" fmla="*/ 283 h 314"/>
                <a:gd name="T2" fmla="*/ 139 w 295"/>
                <a:gd name="T3" fmla="*/ 277 h 314"/>
                <a:gd name="T4" fmla="*/ 31 w 295"/>
                <a:gd name="T5" fmla="*/ 150 h 314"/>
                <a:gd name="T6" fmla="*/ 37 w 295"/>
                <a:gd name="T7" fmla="*/ 31 h 314"/>
                <a:gd name="T8" fmla="*/ 156 w 295"/>
                <a:gd name="T9" fmla="*/ 37 h 314"/>
                <a:gd name="T10" fmla="*/ 264 w 295"/>
                <a:gd name="T11" fmla="*/ 164 h 314"/>
                <a:gd name="T12" fmla="*/ 258 w 295"/>
                <a:gd name="T13" fmla="*/ 28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14">
                  <a:moveTo>
                    <a:pt x="258" y="283"/>
                  </a:moveTo>
                  <a:cubicBezTo>
                    <a:pt x="223" y="314"/>
                    <a:pt x="170" y="311"/>
                    <a:pt x="139" y="277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0" y="115"/>
                    <a:pt x="3" y="62"/>
                    <a:pt x="37" y="31"/>
                  </a:cubicBezTo>
                  <a:cubicBezTo>
                    <a:pt x="72" y="0"/>
                    <a:pt x="125" y="2"/>
                    <a:pt x="156" y="37"/>
                  </a:cubicBezTo>
                  <a:cubicBezTo>
                    <a:pt x="264" y="164"/>
                    <a:pt x="264" y="164"/>
                    <a:pt x="264" y="164"/>
                  </a:cubicBezTo>
                  <a:cubicBezTo>
                    <a:pt x="295" y="199"/>
                    <a:pt x="292" y="252"/>
                    <a:pt x="258" y="283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100" name="Freeform 45"/>
            <p:cNvSpPr/>
            <p:nvPr/>
          </p:nvSpPr>
          <p:spPr bwMode="auto">
            <a:xfrm>
              <a:off x="6128002" y="4853880"/>
              <a:ext cx="225536" cy="191249"/>
            </a:xfrm>
            <a:custGeom>
              <a:avLst/>
              <a:gdLst>
                <a:gd name="T0" fmla="*/ 0 w 125"/>
                <a:gd name="T1" fmla="*/ 68 h 106"/>
                <a:gd name="T2" fmla="*/ 87 w 125"/>
                <a:gd name="T3" fmla="*/ 87 h 106"/>
                <a:gd name="T4" fmla="*/ 106 w 125"/>
                <a:gd name="T5" fmla="*/ 0 h 106"/>
                <a:gd name="T6" fmla="*/ 0 w 125"/>
                <a:gd name="T7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06">
                  <a:moveTo>
                    <a:pt x="0" y="68"/>
                  </a:moveTo>
                  <a:cubicBezTo>
                    <a:pt x="19" y="97"/>
                    <a:pt x="58" y="106"/>
                    <a:pt x="87" y="87"/>
                  </a:cubicBezTo>
                  <a:cubicBezTo>
                    <a:pt x="117" y="68"/>
                    <a:pt x="125" y="29"/>
                    <a:pt x="106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  <p:sp>
          <p:nvSpPr>
            <p:cNvPr id="101" name="Freeform 27"/>
            <p:cNvSpPr>
              <a:spLocks noEditPoints="1"/>
            </p:cNvSpPr>
            <p:nvPr/>
          </p:nvSpPr>
          <p:spPr bwMode="auto">
            <a:xfrm>
              <a:off x="6553930" y="5280570"/>
              <a:ext cx="277348" cy="477740"/>
            </a:xfrm>
            <a:custGeom>
              <a:avLst/>
              <a:gdLst>
                <a:gd name="T0" fmla="*/ 136 w 154"/>
                <a:gd name="T1" fmla="*/ 28 h 265"/>
                <a:gd name="T2" fmla="*/ 141 w 154"/>
                <a:gd name="T3" fmla="*/ 55 h 265"/>
                <a:gd name="T4" fmla="*/ 83 w 154"/>
                <a:gd name="T5" fmla="*/ 135 h 265"/>
                <a:gd name="T6" fmla="*/ 0 w 154"/>
                <a:gd name="T7" fmla="*/ 162 h 265"/>
                <a:gd name="T8" fmla="*/ 10 w 154"/>
                <a:gd name="T9" fmla="*/ 197 h 265"/>
                <a:gd name="T10" fmla="*/ 27 w 154"/>
                <a:gd name="T11" fmla="*/ 253 h 265"/>
                <a:gd name="T12" fmla="*/ 30 w 154"/>
                <a:gd name="T13" fmla="*/ 265 h 265"/>
                <a:gd name="T14" fmla="*/ 31 w 154"/>
                <a:gd name="T15" fmla="*/ 265 h 265"/>
                <a:gd name="T16" fmla="*/ 31 w 154"/>
                <a:gd name="T17" fmla="*/ 265 h 265"/>
                <a:gd name="T18" fmla="*/ 40 w 154"/>
                <a:gd name="T19" fmla="*/ 256 h 265"/>
                <a:gd name="T20" fmla="*/ 103 w 154"/>
                <a:gd name="T21" fmla="*/ 176 h 265"/>
                <a:gd name="T22" fmla="*/ 103 w 154"/>
                <a:gd name="T23" fmla="*/ 176 h 265"/>
                <a:gd name="T24" fmla="*/ 103 w 154"/>
                <a:gd name="T25" fmla="*/ 176 h 265"/>
                <a:gd name="T26" fmla="*/ 103 w 154"/>
                <a:gd name="T27" fmla="*/ 176 h 265"/>
                <a:gd name="T28" fmla="*/ 103 w 154"/>
                <a:gd name="T29" fmla="*/ 176 h 265"/>
                <a:gd name="T30" fmla="*/ 136 w 154"/>
                <a:gd name="T31" fmla="*/ 29 h 265"/>
                <a:gd name="T32" fmla="*/ 136 w 154"/>
                <a:gd name="T33" fmla="*/ 29 h 265"/>
                <a:gd name="T34" fmla="*/ 136 w 154"/>
                <a:gd name="T35" fmla="*/ 28 h 265"/>
                <a:gd name="T36" fmla="*/ 136 w 154"/>
                <a:gd name="T37" fmla="*/ 28 h 265"/>
                <a:gd name="T38" fmla="*/ 136 w 154"/>
                <a:gd name="T39" fmla="*/ 28 h 265"/>
                <a:gd name="T40" fmla="*/ 136 w 154"/>
                <a:gd name="T41" fmla="*/ 28 h 265"/>
                <a:gd name="T42" fmla="*/ 136 w 154"/>
                <a:gd name="T43" fmla="*/ 28 h 265"/>
                <a:gd name="T44" fmla="*/ 136 w 154"/>
                <a:gd name="T45" fmla="*/ 28 h 265"/>
                <a:gd name="T46" fmla="*/ 136 w 154"/>
                <a:gd name="T47" fmla="*/ 28 h 265"/>
                <a:gd name="T48" fmla="*/ 136 w 154"/>
                <a:gd name="T49" fmla="*/ 28 h 265"/>
                <a:gd name="T50" fmla="*/ 121 w 154"/>
                <a:gd name="T51" fmla="*/ 0 h 265"/>
                <a:gd name="T52" fmla="*/ 124 w 154"/>
                <a:gd name="T53" fmla="*/ 4 h 265"/>
                <a:gd name="T54" fmla="*/ 121 w 154"/>
                <a:gd name="T5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265">
                  <a:moveTo>
                    <a:pt x="136" y="28"/>
                  </a:moveTo>
                  <a:cubicBezTo>
                    <a:pt x="139" y="37"/>
                    <a:pt x="141" y="46"/>
                    <a:pt x="141" y="55"/>
                  </a:cubicBezTo>
                  <a:cubicBezTo>
                    <a:pt x="141" y="90"/>
                    <a:pt x="118" y="123"/>
                    <a:pt x="83" y="13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30" y="265"/>
                    <a:pt x="31" y="265"/>
                    <a:pt x="31" y="265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2" y="264"/>
                    <a:pt x="35" y="260"/>
                    <a:pt x="40" y="256"/>
                  </a:cubicBezTo>
                  <a:cubicBezTo>
                    <a:pt x="53" y="241"/>
                    <a:pt x="80" y="212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31" y="130"/>
                    <a:pt x="154" y="75"/>
                    <a:pt x="136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6" y="29"/>
                    <a:pt x="136" y="29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moveTo>
                    <a:pt x="121" y="0"/>
                  </a:moveTo>
                  <a:cubicBezTo>
                    <a:pt x="122" y="2"/>
                    <a:pt x="123" y="3"/>
                    <a:pt x="124" y="4"/>
                  </a:cubicBezTo>
                  <a:cubicBezTo>
                    <a:pt x="123" y="3"/>
                    <a:pt x="122" y="2"/>
                    <a:pt x="121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50">
                <a:cs typeface="+mn-ea"/>
                <a:sym typeface="+mn-lt"/>
              </a:endParaRPr>
            </a:p>
          </p:txBody>
        </p:sp>
      </p:grpSp>
      <p:sp>
        <p:nvSpPr>
          <p:cNvPr id="114" name="Freeform 282"/>
          <p:cNvSpPr/>
          <p:nvPr/>
        </p:nvSpPr>
        <p:spPr>
          <a:xfrm>
            <a:off x="3430309" y="2408624"/>
            <a:ext cx="405180" cy="376499"/>
          </a:xfrm>
          <a:custGeom>
            <a:avLst/>
            <a:gdLst/>
            <a:ahLst/>
            <a:cxnLst/>
            <a:rect l="l" t="t" r="r" b="b"/>
            <a:pathLst>
              <a:path w="468765" h="447074">
                <a:moveTo>
                  <a:pt x="234382" y="0"/>
                </a:moveTo>
                <a:cubicBezTo>
                  <a:pt x="240017" y="0"/>
                  <a:pt x="244618" y="3850"/>
                  <a:pt x="248186" y="11550"/>
                </a:cubicBezTo>
                <a:lnTo>
                  <a:pt x="311571" y="139728"/>
                </a:lnTo>
                <a:lnTo>
                  <a:pt x="452990" y="160293"/>
                </a:lnTo>
                <a:cubicBezTo>
                  <a:pt x="463507" y="161983"/>
                  <a:pt x="468765" y="166303"/>
                  <a:pt x="468765" y="173252"/>
                </a:cubicBezTo>
                <a:cubicBezTo>
                  <a:pt x="468765" y="177383"/>
                  <a:pt x="466324" y="181891"/>
                  <a:pt x="461441" y="186774"/>
                </a:cubicBezTo>
                <a:lnTo>
                  <a:pt x="359180" y="286499"/>
                </a:lnTo>
                <a:lnTo>
                  <a:pt x="383407" y="427354"/>
                </a:lnTo>
                <a:cubicBezTo>
                  <a:pt x="383595" y="428669"/>
                  <a:pt x="383689" y="430547"/>
                  <a:pt x="383689" y="432989"/>
                </a:cubicBezTo>
                <a:cubicBezTo>
                  <a:pt x="383689" y="436933"/>
                  <a:pt x="382703" y="440266"/>
                  <a:pt x="380731" y="442989"/>
                </a:cubicBezTo>
                <a:cubicBezTo>
                  <a:pt x="378759" y="445713"/>
                  <a:pt x="375895" y="447074"/>
                  <a:pt x="372139" y="447074"/>
                </a:cubicBezTo>
                <a:cubicBezTo>
                  <a:pt x="368571" y="447074"/>
                  <a:pt x="364814" y="445947"/>
                  <a:pt x="360870" y="443694"/>
                </a:cubicBezTo>
                <a:lnTo>
                  <a:pt x="234382" y="377210"/>
                </a:lnTo>
                <a:lnTo>
                  <a:pt x="107894" y="443694"/>
                </a:lnTo>
                <a:cubicBezTo>
                  <a:pt x="103763" y="445947"/>
                  <a:pt x="100006" y="447074"/>
                  <a:pt x="96626" y="447074"/>
                </a:cubicBezTo>
                <a:cubicBezTo>
                  <a:pt x="92682" y="447074"/>
                  <a:pt x="89724" y="445713"/>
                  <a:pt x="87752" y="442989"/>
                </a:cubicBezTo>
                <a:cubicBezTo>
                  <a:pt x="85780" y="440266"/>
                  <a:pt x="84794" y="436933"/>
                  <a:pt x="84794" y="432989"/>
                </a:cubicBezTo>
                <a:cubicBezTo>
                  <a:pt x="84794" y="431862"/>
                  <a:pt x="84982" y="429984"/>
                  <a:pt x="85358" y="427354"/>
                </a:cubicBezTo>
                <a:lnTo>
                  <a:pt x="109585" y="286499"/>
                </a:lnTo>
                <a:lnTo>
                  <a:pt x="7043" y="186774"/>
                </a:lnTo>
                <a:cubicBezTo>
                  <a:pt x="2347" y="181703"/>
                  <a:pt x="0" y="177196"/>
                  <a:pt x="0" y="173252"/>
                </a:cubicBezTo>
                <a:cubicBezTo>
                  <a:pt x="0" y="166303"/>
                  <a:pt x="5258" y="161983"/>
                  <a:pt x="15775" y="160293"/>
                </a:cubicBezTo>
                <a:lnTo>
                  <a:pt x="157194" y="139728"/>
                </a:lnTo>
                <a:lnTo>
                  <a:pt x="220579" y="11550"/>
                </a:lnTo>
                <a:cubicBezTo>
                  <a:pt x="224147" y="3850"/>
                  <a:pt x="228748" y="0"/>
                  <a:pt x="2343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5" name="Freeform 299"/>
          <p:cNvSpPr/>
          <p:nvPr/>
        </p:nvSpPr>
        <p:spPr>
          <a:xfrm>
            <a:off x="5428076" y="2414674"/>
            <a:ext cx="342844" cy="364401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16" name="Freeform 304"/>
          <p:cNvSpPr/>
          <p:nvPr/>
        </p:nvSpPr>
        <p:spPr>
          <a:xfrm>
            <a:off x="3029984" y="3416723"/>
            <a:ext cx="374013" cy="36440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7" name="Freeform 312"/>
          <p:cNvSpPr/>
          <p:nvPr/>
        </p:nvSpPr>
        <p:spPr>
          <a:xfrm>
            <a:off x="4432340" y="2035366"/>
            <a:ext cx="374014" cy="364399"/>
          </a:xfrm>
          <a:custGeom>
            <a:avLst/>
            <a:gdLst>
              <a:gd name="connsiteX0" fmla="*/ 225369 w 432708"/>
              <a:gd name="connsiteY0" fmla="*/ 108177 h 432707"/>
              <a:gd name="connsiteX1" fmla="*/ 243399 w 432708"/>
              <a:gd name="connsiteY1" fmla="*/ 108177 h 432707"/>
              <a:gd name="connsiteX2" fmla="*/ 249878 w 432708"/>
              <a:gd name="connsiteY2" fmla="*/ 110712 h 432707"/>
              <a:gd name="connsiteX3" fmla="*/ 252414 w 432708"/>
              <a:gd name="connsiteY3" fmla="*/ 117191 h 432707"/>
              <a:gd name="connsiteX4" fmla="*/ 252414 w 432708"/>
              <a:gd name="connsiteY4" fmla="*/ 243398 h 432707"/>
              <a:gd name="connsiteX5" fmla="*/ 249878 w 432708"/>
              <a:gd name="connsiteY5" fmla="*/ 249877 h 432707"/>
              <a:gd name="connsiteX6" fmla="*/ 243399 w 432708"/>
              <a:gd name="connsiteY6" fmla="*/ 252412 h 432707"/>
              <a:gd name="connsiteX7" fmla="*/ 153252 w 432708"/>
              <a:gd name="connsiteY7" fmla="*/ 252412 h 432707"/>
              <a:gd name="connsiteX8" fmla="*/ 146772 w 432708"/>
              <a:gd name="connsiteY8" fmla="*/ 249877 h 432707"/>
              <a:gd name="connsiteX9" fmla="*/ 144237 w 432708"/>
              <a:gd name="connsiteY9" fmla="*/ 243398 h 432707"/>
              <a:gd name="connsiteX10" fmla="*/ 144237 w 432708"/>
              <a:gd name="connsiteY10" fmla="*/ 225368 h 432707"/>
              <a:gd name="connsiteX11" fmla="*/ 146772 w 432708"/>
              <a:gd name="connsiteY11" fmla="*/ 218889 h 432707"/>
              <a:gd name="connsiteX12" fmla="*/ 153252 w 432708"/>
              <a:gd name="connsiteY12" fmla="*/ 216354 h 432707"/>
              <a:gd name="connsiteX13" fmla="*/ 216355 w 432708"/>
              <a:gd name="connsiteY13" fmla="*/ 216354 h 432707"/>
              <a:gd name="connsiteX14" fmla="*/ 216355 w 432708"/>
              <a:gd name="connsiteY14" fmla="*/ 117191 h 432707"/>
              <a:gd name="connsiteX15" fmla="*/ 218890 w 432708"/>
              <a:gd name="connsiteY15" fmla="*/ 110712 h 432707"/>
              <a:gd name="connsiteX16" fmla="*/ 225369 w 432708"/>
              <a:gd name="connsiteY16" fmla="*/ 108177 h 432707"/>
              <a:gd name="connsiteX17" fmla="*/ 216354 w 432708"/>
              <a:gd name="connsiteY17" fmla="*/ 63103 h 432707"/>
              <a:gd name="connsiteX18" fmla="*/ 139447 w 432708"/>
              <a:gd name="connsiteY18" fmla="*/ 83668 h 432707"/>
              <a:gd name="connsiteX19" fmla="*/ 83668 w 432708"/>
              <a:gd name="connsiteY19" fmla="*/ 139447 h 432707"/>
              <a:gd name="connsiteX20" fmla="*/ 63103 w 432708"/>
              <a:gd name="connsiteY20" fmla="*/ 216354 h 432707"/>
              <a:gd name="connsiteX21" fmla="*/ 83668 w 432708"/>
              <a:gd name="connsiteY21" fmla="*/ 293260 h 432707"/>
              <a:gd name="connsiteX22" fmla="*/ 139447 w 432708"/>
              <a:gd name="connsiteY22" fmla="*/ 349039 h 432707"/>
              <a:gd name="connsiteX23" fmla="*/ 216354 w 432708"/>
              <a:gd name="connsiteY23" fmla="*/ 369604 h 432707"/>
              <a:gd name="connsiteX24" fmla="*/ 293261 w 432708"/>
              <a:gd name="connsiteY24" fmla="*/ 349039 h 432707"/>
              <a:gd name="connsiteX25" fmla="*/ 349039 w 432708"/>
              <a:gd name="connsiteY25" fmla="*/ 293260 h 432707"/>
              <a:gd name="connsiteX26" fmla="*/ 369604 w 432708"/>
              <a:gd name="connsiteY26" fmla="*/ 216354 h 432707"/>
              <a:gd name="connsiteX27" fmla="*/ 349039 w 432708"/>
              <a:gd name="connsiteY27" fmla="*/ 139447 h 432707"/>
              <a:gd name="connsiteX28" fmla="*/ 293261 w 432708"/>
              <a:gd name="connsiteY28" fmla="*/ 83668 h 432707"/>
              <a:gd name="connsiteX29" fmla="*/ 216354 w 432708"/>
              <a:gd name="connsiteY29" fmla="*/ 63103 h 432707"/>
              <a:gd name="connsiteX30" fmla="*/ 216354 w 432708"/>
              <a:gd name="connsiteY30" fmla="*/ 0 h 432707"/>
              <a:gd name="connsiteX31" fmla="*/ 324953 w 432708"/>
              <a:gd name="connsiteY31" fmla="*/ 29016 h 432707"/>
              <a:gd name="connsiteX32" fmla="*/ 403692 w 432708"/>
              <a:gd name="connsiteY32" fmla="*/ 107754 h 432707"/>
              <a:gd name="connsiteX33" fmla="*/ 432708 w 432708"/>
              <a:gd name="connsiteY33" fmla="*/ 216354 h 432707"/>
              <a:gd name="connsiteX34" fmla="*/ 403692 w 432708"/>
              <a:gd name="connsiteY34" fmla="*/ 324953 h 432707"/>
              <a:gd name="connsiteX35" fmla="*/ 324953 w 432708"/>
              <a:gd name="connsiteY35" fmla="*/ 403691 h 432707"/>
              <a:gd name="connsiteX36" fmla="*/ 216354 w 432708"/>
              <a:gd name="connsiteY36" fmla="*/ 432707 h 432707"/>
              <a:gd name="connsiteX37" fmla="*/ 107755 w 432708"/>
              <a:gd name="connsiteY37" fmla="*/ 403691 h 432707"/>
              <a:gd name="connsiteX38" fmla="*/ 29016 w 432708"/>
              <a:gd name="connsiteY38" fmla="*/ 324953 h 432707"/>
              <a:gd name="connsiteX39" fmla="*/ 0 w 432708"/>
              <a:gd name="connsiteY39" fmla="*/ 216354 h 432707"/>
              <a:gd name="connsiteX40" fmla="*/ 29016 w 432708"/>
              <a:gd name="connsiteY40" fmla="*/ 107754 h 432707"/>
              <a:gd name="connsiteX41" fmla="*/ 107755 w 432708"/>
              <a:gd name="connsiteY41" fmla="*/ 29016 h 432707"/>
              <a:gd name="connsiteX42" fmla="*/ 216354 w 432708"/>
              <a:gd name="connsiteY42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708" h="432707">
                <a:moveTo>
                  <a:pt x="225369" y="108177"/>
                </a:moveTo>
                <a:lnTo>
                  <a:pt x="243399" y="108177"/>
                </a:lnTo>
                <a:cubicBezTo>
                  <a:pt x="246028" y="108177"/>
                  <a:pt x="248188" y="109022"/>
                  <a:pt x="249878" y="110712"/>
                </a:cubicBezTo>
                <a:cubicBezTo>
                  <a:pt x="251568" y="112402"/>
                  <a:pt x="252414" y="114562"/>
                  <a:pt x="252414" y="117191"/>
                </a:cubicBezTo>
                <a:lnTo>
                  <a:pt x="252414" y="243398"/>
                </a:lnTo>
                <a:cubicBezTo>
                  <a:pt x="252414" y="246027"/>
                  <a:pt x="251568" y="248187"/>
                  <a:pt x="249878" y="249877"/>
                </a:cubicBezTo>
                <a:cubicBezTo>
                  <a:pt x="248188" y="251567"/>
                  <a:pt x="246028" y="252412"/>
                  <a:pt x="243399" y="252412"/>
                </a:cubicBezTo>
                <a:lnTo>
                  <a:pt x="153252" y="252412"/>
                </a:lnTo>
                <a:cubicBezTo>
                  <a:pt x="150623" y="252412"/>
                  <a:pt x="148462" y="251567"/>
                  <a:pt x="146772" y="249877"/>
                </a:cubicBezTo>
                <a:cubicBezTo>
                  <a:pt x="145082" y="248187"/>
                  <a:pt x="144237" y="246027"/>
                  <a:pt x="144237" y="243398"/>
                </a:cubicBezTo>
                <a:lnTo>
                  <a:pt x="144237" y="225368"/>
                </a:lnTo>
                <a:cubicBezTo>
                  <a:pt x="144237" y="222739"/>
                  <a:pt x="145082" y="220579"/>
                  <a:pt x="146772" y="218889"/>
                </a:cubicBezTo>
                <a:cubicBezTo>
                  <a:pt x="148462" y="217199"/>
                  <a:pt x="150623" y="216354"/>
                  <a:pt x="153252" y="216354"/>
                </a:cubicBezTo>
                <a:lnTo>
                  <a:pt x="216355" y="216354"/>
                </a:lnTo>
                <a:lnTo>
                  <a:pt x="216355" y="117191"/>
                </a:lnTo>
                <a:cubicBezTo>
                  <a:pt x="216355" y="114562"/>
                  <a:pt x="217200" y="112402"/>
                  <a:pt x="218890" y="110712"/>
                </a:cubicBezTo>
                <a:cubicBezTo>
                  <a:pt x="220581" y="109022"/>
                  <a:pt x="222740" y="108177"/>
                  <a:pt x="225369" y="108177"/>
                </a:cubicBezTo>
                <a:close/>
                <a:moveTo>
                  <a:pt x="216354" y="63103"/>
                </a:moveTo>
                <a:cubicBezTo>
                  <a:pt x="188558" y="63103"/>
                  <a:pt x="162923" y="69958"/>
                  <a:pt x="139447" y="83668"/>
                </a:cubicBezTo>
                <a:cubicBezTo>
                  <a:pt x="115971" y="97378"/>
                  <a:pt x="97378" y="115971"/>
                  <a:pt x="83668" y="139447"/>
                </a:cubicBezTo>
                <a:cubicBezTo>
                  <a:pt x="69958" y="162922"/>
                  <a:pt x="63103" y="188558"/>
                  <a:pt x="63103" y="216354"/>
                </a:cubicBezTo>
                <a:cubicBezTo>
                  <a:pt x="63103" y="244149"/>
                  <a:pt x="69958" y="269785"/>
                  <a:pt x="83668" y="293260"/>
                </a:cubicBezTo>
                <a:cubicBezTo>
                  <a:pt x="97378" y="316736"/>
                  <a:pt x="115971" y="335329"/>
                  <a:pt x="139447" y="349039"/>
                </a:cubicBezTo>
                <a:cubicBezTo>
                  <a:pt x="162923" y="362749"/>
                  <a:pt x="188558" y="369604"/>
                  <a:pt x="216354" y="369604"/>
                </a:cubicBezTo>
                <a:cubicBezTo>
                  <a:pt x="244150" y="369604"/>
                  <a:pt x="269785" y="362749"/>
                  <a:pt x="293261" y="349039"/>
                </a:cubicBezTo>
                <a:cubicBezTo>
                  <a:pt x="316737" y="335329"/>
                  <a:pt x="335330" y="316736"/>
                  <a:pt x="349039" y="293260"/>
                </a:cubicBezTo>
                <a:cubicBezTo>
                  <a:pt x="362750" y="269785"/>
                  <a:pt x="369604" y="244149"/>
                  <a:pt x="369604" y="216354"/>
                </a:cubicBezTo>
                <a:cubicBezTo>
                  <a:pt x="369604" y="188558"/>
                  <a:pt x="362750" y="162922"/>
                  <a:pt x="349039" y="139447"/>
                </a:cubicBezTo>
                <a:cubicBezTo>
                  <a:pt x="335330" y="115971"/>
                  <a:pt x="316737" y="97378"/>
                  <a:pt x="293261" y="83668"/>
                </a:cubicBezTo>
                <a:cubicBezTo>
                  <a:pt x="269785" y="69958"/>
                  <a:pt x="244150" y="63103"/>
                  <a:pt x="216354" y="63103"/>
                </a:cubicBezTo>
                <a:close/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4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7" y="384347"/>
                  <a:pt x="48361" y="358101"/>
                  <a:pt x="29016" y="324953"/>
                </a:cubicBezTo>
                <a:cubicBezTo>
                  <a:pt x="9673" y="291805"/>
                  <a:pt x="0" y="255605"/>
                  <a:pt x="0" y="216354"/>
                </a:cubicBezTo>
                <a:cubicBezTo>
                  <a:pt x="0" y="177102"/>
                  <a:pt x="9673" y="140902"/>
                  <a:pt x="29016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3" name="Прямоугольник 2"/>
          <p:cNvSpPr/>
          <p:nvPr/>
        </p:nvSpPr>
        <p:spPr>
          <a:xfrm>
            <a:off x="2173602" y="96555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Объектами профессиональной деятельности магистров являются: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6630" y="2736740"/>
            <a:ext cx="22508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</a:t>
            </a:r>
            <a:r>
              <a:rPr lang="ru-RU" dirty="0"/>
              <a:t>Региональные управления безопасности при правительстве субъектов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92023" y="2426739"/>
            <a:ext cx="27175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</a:t>
            </a:r>
            <a:r>
              <a:rPr lang="ru-RU" dirty="0"/>
              <a:t>ведущие научно-аналитические организации, выполняющие работы по проектированию и созданию систем безопасности для предупреждения ЧС и снижения их последствий на  критически важных объектах для национальной безопасности, на потенциально опасных объектах экономики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5641" y="4149345"/>
            <a:ext cx="32505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</a:t>
            </a:r>
            <a:r>
              <a:rPr lang="ru-RU" dirty="0"/>
              <a:t>правоохранительные и иные контролирующие органы, экспертные учреждения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1610" y="1834511"/>
            <a:ext cx="2929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</a:t>
            </a:r>
            <a:r>
              <a:rPr lang="ru-RU" dirty="0"/>
              <a:t>консалтинговые, аудиторские, страховые компании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775" y="1845847"/>
            <a:ext cx="2389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</a:t>
            </a:r>
            <a:r>
              <a:rPr lang="ru-RU" dirty="0"/>
              <a:t>Главные управления по делам ГОЧС субъектов РФ МЧС России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43" y="3372774"/>
            <a:ext cx="410550" cy="423171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569030" y="4254487"/>
            <a:ext cx="131347" cy="1313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818596" y="2848276"/>
            <a:ext cx="131347" cy="1313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Овал 123"/>
          <p:cNvSpPr/>
          <p:nvPr/>
        </p:nvSpPr>
        <p:spPr>
          <a:xfrm>
            <a:off x="6082897" y="1936643"/>
            <a:ext cx="131347" cy="1313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6464092" y="2531199"/>
            <a:ext cx="131347" cy="1313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1116800" y="1950829"/>
            <a:ext cx="131347" cy="1313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220404" y="4657157"/>
            <a:ext cx="1700851" cy="273844"/>
          </a:xfrm>
        </p:spPr>
        <p:txBody>
          <a:bodyPr/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5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2" name="Пятиугольник 101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Магистратура</a:t>
            </a:r>
            <a:endParaRPr lang="ru-RU" b="1" dirty="0"/>
          </a:p>
        </p:txBody>
      </p:sp>
      <p:sp>
        <p:nvSpPr>
          <p:cNvPr id="103" name="Нашивка 102"/>
          <p:cNvSpPr/>
          <p:nvPr/>
        </p:nvSpPr>
        <p:spPr>
          <a:xfrm>
            <a:off x="1745450" y="-5702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«Экономика чрезвычайных ситуаций»</a:t>
            </a:r>
          </a:p>
        </p:txBody>
      </p:sp>
    </p:spTree>
    <p:extLst>
      <p:ext uri="{BB962C8B-B14F-4D97-AF65-F5344CB8AC3E}">
        <p14:creationId xmlns:p14="http://schemas.microsoft.com/office/powerpoint/2010/main" val="2677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4" y="467511"/>
            <a:ext cx="490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Кадровый потенциал: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0" y="806065"/>
            <a:ext cx="2324291" cy="265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32"/>
          <p:cNvGrpSpPr/>
          <p:nvPr/>
        </p:nvGrpSpPr>
        <p:grpSpPr>
          <a:xfrm>
            <a:off x="2997081" y="2116901"/>
            <a:ext cx="5183091" cy="958195"/>
            <a:chOff x="1593777" y="2552157"/>
            <a:chExt cx="9004446" cy="1800468"/>
          </a:xfrm>
        </p:grpSpPr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 rot="16200000">
              <a:off x="4428198" y="221024"/>
              <a:ext cx="1292968" cy="646483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 rot="16200000">
              <a:off x="4428198" y="221024"/>
              <a:ext cx="1292968" cy="6464839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 rot="16200000">
              <a:off x="7100472" y="2893298"/>
              <a:ext cx="1292968" cy="1120291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28" name="Freeform 36"/>
            <p:cNvSpPr/>
            <p:nvPr/>
          </p:nvSpPr>
          <p:spPr bwMode="auto">
            <a:xfrm rot="16200000">
              <a:off x="3350023" y="2015175"/>
              <a:ext cx="1292968" cy="2876538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29" name="Oval 37"/>
            <p:cNvSpPr>
              <a:spLocks noChangeArrowheads="1"/>
            </p:cNvSpPr>
            <p:nvPr/>
          </p:nvSpPr>
          <p:spPr bwMode="auto">
            <a:xfrm>
              <a:off x="1593777" y="3851442"/>
              <a:ext cx="501183" cy="5011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altLang="zh-CN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auto">
            <a:xfrm>
              <a:off x="2945708" y="3253392"/>
              <a:ext cx="501183" cy="4927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auto">
            <a:xfrm>
              <a:off x="4249204" y="3251286"/>
              <a:ext cx="501183" cy="49697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auto">
            <a:xfrm>
              <a:off x="5184184" y="3853548"/>
              <a:ext cx="501183" cy="4969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6058096" y="3388164"/>
              <a:ext cx="492760" cy="4927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8" name="Oval 42"/>
            <p:cNvSpPr>
              <a:spLocks noChangeArrowheads="1"/>
            </p:cNvSpPr>
            <p:nvPr/>
          </p:nvSpPr>
          <p:spPr bwMode="auto">
            <a:xfrm>
              <a:off x="3552181" y="2554262"/>
              <a:ext cx="488548" cy="4969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9" name="Oval 43"/>
            <p:cNvSpPr>
              <a:spLocks noChangeArrowheads="1"/>
            </p:cNvSpPr>
            <p:nvPr/>
          </p:nvSpPr>
          <p:spPr bwMode="auto">
            <a:xfrm>
              <a:off x="5630616" y="2556368"/>
              <a:ext cx="488548" cy="4927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0" name="Oval 44"/>
            <p:cNvSpPr>
              <a:spLocks noChangeArrowheads="1"/>
            </p:cNvSpPr>
            <p:nvPr/>
          </p:nvSpPr>
          <p:spPr bwMode="auto">
            <a:xfrm>
              <a:off x="6942536" y="3316566"/>
              <a:ext cx="488548" cy="49697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1600094" y="2552157"/>
              <a:ext cx="488548" cy="5011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1671692" y="3276556"/>
              <a:ext cx="345353" cy="3495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8056510" y="3853548"/>
              <a:ext cx="501183" cy="4969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8062828" y="2554262"/>
              <a:ext cx="488548" cy="4969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8" name="Oval 49"/>
            <p:cNvSpPr>
              <a:spLocks noChangeArrowheads="1"/>
            </p:cNvSpPr>
            <p:nvPr/>
          </p:nvSpPr>
          <p:spPr bwMode="auto">
            <a:xfrm>
              <a:off x="8134425" y="3278661"/>
              <a:ext cx="345353" cy="3453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547709" y="3929357"/>
              <a:ext cx="349565" cy="3453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3836465" y="3929357"/>
              <a:ext cx="349565" cy="3453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6567702" y="3927251"/>
              <a:ext cx="349565" cy="3495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2389773" y="2630072"/>
              <a:ext cx="336930" cy="3453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4718800" y="2630072"/>
              <a:ext cx="336930" cy="3453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7287889" y="2630072"/>
              <a:ext cx="336930" cy="3453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en-US" sz="1500" b="1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grpSp>
          <p:nvGrpSpPr>
            <p:cNvPr id="58" name="Group 56"/>
            <p:cNvGrpSpPr/>
            <p:nvPr/>
          </p:nvGrpSpPr>
          <p:grpSpPr bwMode="auto">
            <a:xfrm rot="16200000">
              <a:off x="9069405" y="2571109"/>
              <a:ext cx="1292968" cy="1764669"/>
              <a:chOff x="2963" y="2431"/>
              <a:chExt cx="307" cy="419"/>
            </a:xfrm>
          </p:grpSpPr>
          <p:sp>
            <p:nvSpPr>
              <p:cNvPr id="5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50"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50">
                  <a:ea typeface="Arial Unicode MS" panose="020B0604020202020204" pitchFamily="34" charset="-128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5710013" y="3234475"/>
            <a:ext cx="1878233" cy="181588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dirty="0"/>
              <a:t>Департамент по делам гражданской обороны, чрезвычайных ситуаций и пожарной безопасности правительства г. Москвы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9" name="Freeform 386"/>
          <p:cNvSpPr/>
          <p:nvPr/>
        </p:nvSpPr>
        <p:spPr>
          <a:xfrm>
            <a:off x="5750424" y="5451501"/>
            <a:ext cx="533652" cy="425524"/>
          </a:xfrm>
          <a:custGeom>
            <a:avLst/>
            <a:gdLst>
              <a:gd name="connsiteX0" fmla="*/ 90147 w 534968"/>
              <a:gd name="connsiteY0" fmla="*/ 54088 h 426791"/>
              <a:gd name="connsiteX1" fmla="*/ 64652 w 534968"/>
              <a:gd name="connsiteY1" fmla="*/ 64652 h 426791"/>
              <a:gd name="connsiteX2" fmla="*/ 54089 w 534968"/>
              <a:gd name="connsiteY2" fmla="*/ 90147 h 426791"/>
              <a:gd name="connsiteX3" fmla="*/ 64652 w 534968"/>
              <a:gd name="connsiteY3" fmla="*/ 115642 h 426791"/>
              <a:gd name="connsiteX4" fmla="*/ 90147 w 534968"/>
              <a:gd name="connsiteY4" fmla="*/ 126206 h 426791"/>
              <a:gd name="connsiteX5" fmla="*/ 115642 w 534968"/>
              <a:gd name="connsiteY5" fmla="*/ 115642 h 426791"/>
              <a:gd name="connsiteX6" fmla="*/ 126206 w 534968"/>
              <a:gd name="connsiteY6" fmla="*/ 90147 h 426791"/>
              <a:gd name="connsiteX7" fmla="*/ 115642 w 534968"/>
              <a:gd name="connsiteY7" fmla="*/ 64652 h 426791"/>
              <a:gd name="connsiteX8" fmla="*/ 90147 w 534968"/>
              <a:gd name="connsiteY8" fmla="*/ 54088 h 426791"/>
              <a:gd name="connsiteX9" fmla="*/ 198325 w 534968"/>
              <a:gd name="connsiteY9" fmla="*/ 0 h 426791"/>
              <a:gd name="connsiteX10" fmla="*/ 261428 w 534968"/>
              <a:gd name="connsiteY10" fmla="*/ 0 h 426791"/>
              <a:gd name="connsiteX11" fmla="*/ 294387 w 534968"/>
              <a:gd name="connsiteY11" fmla="*/ 7465 h 426791"/>
              <a:gd name="connsiteX12" fmla="*/ 323122 w 534968"/>
              <a:gd name="connsiteY12" fmla="*/ 25636 h 426791"/>
              <a:gd name="connsiteX13" fmla="*/ 524545 w 534968"/>
              <a:gd name="connsiteY13" fmla="*/ 226777 h 426791"/>
              <a:gd name="connsiteX14" fmla="*/ 534968 w 534968"/>
              <a:gd name="connsiteY14" fmla="*/ 252412 h 426791"/>
              <a:gd name="connsiteX15" fmla="*/ 524545 w 534968"/>
              <a:gd name="connsiteY15" fmla="*/ 277766 h 426791"/>
              <a:gd name="connsiteX16" fmla="*/ 386225 w 534968"/>
              <a:gd name="connsiteY16" fmla="*/ 416368 h 426791"/>
              <a:gd name="connsiteX17" fmla="*/ 360590 w 534968"/>
              <a:gd name="connsiteY17" fmla="*/ 426791 h 426791"/>
              <a:gd name="connsiteX18" fmla="*/ 343969 w 534968"/>
              <a:gd name="connsiteY18" fmla="*/ 422847 h 426791"/>
              <a:gd name="connsiteX19" fmla="*/ 329038 w 534968"/>
              <a:gd name="connsiteY19" fmla="*/ 410170 h 426791"/>
              <a:gd name="connsiteX20" fmla="*/ 461442 w 534968"/>
              <a:gd name="connsiteY20" fmla="*/ 277766 h 426791"/>
              <a:gd name="connsiteX21" fmla="*/ 471865 w 534968"/>
              <a:gd name="connsiteY21" fmla="*/ 252412 h 426791"/>
              <a:gd name="connsiteX22" fmla="*/ 461442 w 534968"/>
              <a:gd name="connsiteY22" fmla="*/ 226777 h 426791"/>
              <a:gd name="connsiteX23" fmla="*/ 260019 w 534968"/>
              <a:gd name="connsiteY23" fmla="*/ 25636 h 426791"/>
              <a:gd name="connsiteX24" fmla="*/ 231284 w 534968"/>
              <a:gd name="connsiteY24" fmla="*/ 7465 h 426791"/>
              <a:gd name="connsiteX25" fmla="*/ 198325 w 534968"/>
              <a:gd name="connsiteY25" fmla="*/ 0 h 426791"/>
              <a:gd name="connsiteX26" fmla="*/ 36059 w 534968"/>
              <a:gd name="connsiteY26" fmla="*/ 0 h 426791"/>
              <a:gd name="connsiteX27" fmla="*/ 153251 w 534968"/>
              <a:gd name="connsiteY27" fmla="*/ 0 h 426791"/>
              <a:gd name="connsiteX28" fmla="*/ 186211 w 534968"/>
              <a:gd name="connsiteY28" fmla="*/ 7465 h 426791"/>
              <a:gd name="connsiteX29" fmla="*/ 214945 w 534968"/>
              <a:gd name="connsiteY29" fmla="*/ 25636 h 426791"/>
              <a:gd name="connsiteX30" fmla="*/ 416368 w 534968"/>
              <a:gd name="connsiteY30" fmla="*/ 226777 h 426791"/>
              <a:gd name="connsiteX31" fmla="*/ 426791 w 534968"/>
              <a:gd name="connsiteY31" fmla="*/ 252412 h 426791"/>
              <a:gd name="connsiteX32" fmla="*/ 416368 w 534968"/>
              <a:gd name="connsiteY32" fmla="*/ 277766 h 426791"/>
              <a:gd name="connsiteX33" fmla="*/ 278048 w 534968"/>
              <a:gd name="connsiteY33" fmla="*/ 416368 h 426791"/>
              <a:gd name="connsiteX34" fmla="*/ 252413 w 534968"/>
              <a:gd name="connsiteY34" fmla="*/ 426791 h 426791"/>
              <a:gd name="connsiteX35" fmla="*/ 227059 w 534968"/>
              <a:gd name="connsiteY35" fmla="*/ 416368 h 426791"/>
              <a:gd name="connsiteX36" fmla="*/ 25636 w 534968"/>
              <a:gd name="connsiteY36" fmla="*/ 214663 h 426791"/>
              <a:gd name="connsiteX37" fmla="*/ 7465 w 534968"/>
              <a:gd name="connsiteY37" fmla="*/ 186210 h 426791"/>
              <a:gd name="connsiteX38" fmla="*/ 0 w 534968"/>
              <a:gd name="connsiteY38" fmla="*/ 153250 h 426791"/>
              <a:gd name="connsiteX39" fmla="*/ 0 w 534968"/>
              <a:gd name="connsiteY39" fmla="*/ 36059 h 426791"/>
              <a:gd name="connsiteX40" fmla="*/ 10705 w 534968"/>
              <a:gd name="connsiteY40" fmla="*/ 10705 h 426791"/>
              <a:gd name="connsiteX41" fmla="*/ 36059 w 534968"/>
              <a:gd name="connsiteY41" fmla="*/ 0 h 42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34968" h="426791">
                <a:moveTo>
                  <a:pt x="90147" y="54088"/>
                </a:moveTo>
                <a:cubicBezTo>
                  <a:pt x="80193" y="54088"/>
                  <a:pt x="71696" y="57610"/>
                  <a:pt x="64652" y="64652"/>
                </a:cubicBezTo>
                <a:cubicBezTo>
                  <a:pt x="57610" y="71695"/>
                  <a:pt x="54089" y="80194"/>
                  <a:pt x="54089" y="90147"/>
                </a:cubicBezTo>
                <a:cubicBezTo>
                  <a:pt x="54089" y="100101"/>
                  <a:pt x="57610" y="108599"/>
                  <a:pt x="64652" y="115642"/>
                </a:cubicBezTo>
                <a:cubicBezTo>
                  <a:pt x="71696" y="122685"/>
                  <a:pt x="80193" y="126206"/>
                  <a:pt x="90147" y="126206"/>
                </a:cubicBezTo>
                <a:cubicBezTo>
                  <a:pt x="100101" y="126206"/>
                  <a:pt x="108600" y="122685"/>
                  <a:pt x="115642" y="115642"/>
                </a:cubicBezTo>
                <a:cubicBezTo>
                  <a:pt x="122685" y="108599"/>
                  <a:pt x="126206" y="100101"/>
                  <a:pt x="126206" y="90147"/>
                </a:cubicBezTo>
                <a:cubicBezTo>
                  <a:pt x="126206" y="80194"/>
                  <a:pt x="122685" y="71695"/>
                  <a:pt x="115642" y="64652"/>
                </a:cubicBezTo>
                <a:cubicBezTo>
                  <a:pt x="108600" y="57610"/>
                  <a:pt x="100101" y="54088"/>
                  <a:pt x="90147" y="54088"/>
                </a:cubicBezTo>
                <a:close/>
                <a:moveTo>
                  <a:pt x="198325" y="0"/>
                </a:moveTo>
                <a:lnTo>
                  <a:pt x="261428" y="0"/>
                </a:lnTo>
                <a:cubicBezTo>
                  <a:pt x="271381" y="0"/>
                  <a:pt x="282368" y="2488"/>
                  <a:pt x="294387" y="7465"/>
                </a:cubicBezTo>
                <a:cubicBezTo>
                  <a:pt x="306407" y="12442"/>
                  <a:pt x="315985" y="18499"/>
                  <a:pt x="323122" y="25636"/>
                </a:cubicBezTo>
                <a:lnTo>
                  <a:pt x="524545" y="226777"/>
                </a:lnTo>
                <a:cubicBezTo>
                  <a:pt x="531494" y="234101"/>
                  <a:pt x="534968" y="242647"/>
                  <a:pt x="534968" y="252412"/>
                </a:cubicBezTo>
                <a:cubicBezTo>
                  <a:pt x="534968" y="262366"/>
                  <a:pt x="531494" y="270818"/>
                  <a:pt x="524545" y="277766"/>
                </a:cubicBezTo>
                <a:lnTo>
                  <a:pt x="386225" y="416368"/>
                </a:lnTo>
                <a:cubicBezTo>
                  <a:pt x="378901" y="423317"/>
                  <a:pt x="370355" y="426791"/>
                  <a:pt x="360590" y="426791"/>
                </a:cubicBezTo>
                <a:cubicBezTo>
                  <a:pt x="353828" y="426791"/>
                  <a:pt x="348287" y="425477"/>
                  <a:pt x="343969" y="422847"/>
                </a:cubicBezTo>
                <a:cubicBezTo>
                  <a:pt x="339649" y="420218"/>
                  <a:pt x="334672" y="415992"/>
                  <a:pt x="329038" y="410170"/>
                </a:cubicBezTo>
                <a:lnTo>
                  <a:pt x="461442" y="277766"/>
                </a:lnTo>
                <a:cubicBezTo>
                  <a:pt x="468391" y="270818"/>
                  <a:pt x="471865" y="262366"/>
                  <a:pt x="471865" y="252412"/>
                </a:cubicBezTo>
                <a:cubicBezTo>
                  <a:pt x="471865" y="242647"/>
                  <a:pt x="468391" y="234101"/>
                  <a:pt x="461442" y="226777"/>
                </a:cubicBezTo>
                <a:lnTo>
                  <a:pt x="260019" y="25636"/>
                </a:lnTo>
                <a:cubicBezTo>
                  <a:pt x="252882" y="18499"/>
                  <a:pt x="243304" y="12442"/>
                  <a:pt x="231284" y="7465"/>
                </a:cubicBezTo>
                <a:cubicBezTo>
                  <a:pt x="219265" y="2488"/>
                  <a:pt x="208277" y="0"/>
                  <a:pt x="198325" y="0"/>
                </a:cubicBezTo>
                <a:close/>
                <a:moveTo>
                  <a:pt x="36059" y="0"/>
                </a:moveTo>
                <a:lnTo>
                  <a:pt x="153251" y="0"/>
                </a:lnTo>
                <a:cubicBezTo>
                  <a:pt x="163204" y="0"/>
                  <a:pt x="174191" y="2488"/>
                  <a:pt x="186211" y="7465"/>
                </a:cubicBezTo>
                <a:cubicBezTo>
                  <a:pt x="198230" y="12442"/>
                  <a:pt x="207808" y="18499"/>
                  <a:pt x="214945" y="25636"/>
                </a:cubicBezTo>
                <a:lnTo>
                  <a:pt x="416368" y="226777"/>
                </a:lnTo>
                <a:cubicBezTo>
                  <a:pt x="423317" y="234101"/>
                  <a:pt x="426791" y="242647"/>
                  <a:pt x="426791" y="252412"/>
                </a:cubicBezTo>
                <a:cubicBezTo>
                  <a:pt x="426791" y="262366"/>
                  <a:pt x="423317" y="270818"/>
                  <a:pt x="416368" y="277766"/>
                </a:cubicBezTo>
                <a:lnTo>
                  <a:pt x="278048" y="416368"/>
                </a:lnTo>
                <a:cubicBezTo>
                  <a:pt x="270724" y="423317"/>
                  <a:pt x="262178" y="426791"/>
                  <a:pt x="252413" y="426791"/>
                </a:cubicBezTo>
                <a:cubicBezTo>
                  <a:pt x="242458" y="426791"/>
                  <a:pt x="234007" y="423317"/>
                  <a:pt x="227059" y="416368"/>
                </a:cubicBezTo>
                <a:lnTo>
                  <a:pt x="25636" y="214663"/>
                </a:lnTo>
                <a:cubicBezTo>
                  <a:pt x="18499" y="207714"/>
                  <a:pt x="12442" y="198230"/>
                  <a:pt x="7465" y="186210"/>
                </a:cubicBezTo>
                <a:cubicBezTo>
                  <a:pt x="2488" y="174191"/>
                  <a:pt x="0" y="163204"/>
                  <a:pt x="0" y="153250"/>
                </a:cubicBezTo>
                <a:lnTo>
                  <a:pt x="0" y="36059"/>
                </a:lnTo>
                <a:cubicBezTo>
                  <a:pt x="0" y="26293"/>
                  <a:pt x="3568" y="17842"/>
                  <a:pt x="10705" y="10705"/>
                </a:cubicBezTo>
                <a:cubicBezTo>
                  <a:pt x="17841" y="3568"/>
                  <a:pt x="26293" y="0"/>
                  <a:pt x="360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0" name="Freeform 452"/>
          <p:cNvSpPr/>
          <p:nvPr/>
        </p:nvSpPr>
        <p:spPr>
          <a:xfrm>
            <a:off x="-1810990" y="3432132"/>
            <a:ext cx="431644" cy="431423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6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2" y="291805"/>
                  <a:pt x="0" y="255605"/>
                  <a:pt x="0" y="216353"/>
                </a:cubicBezTo>
                <a:cubicBezTo>
                  <a:pt x="0" y="177102"/>
                  <a:pt x="9672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  <a:moveTo>
                  <a:pt x="185366" y="72118"/>
                </a:moveTo>
                <a:cubicBezTo>
                  <a:pt x="182736" y="72118"/>
                  <a:pt x="180483" y="72869"/>
                  <a:pt x="178605" y="74371"/>
                </a:cubicBezTo>
                <a:cubicBezTo>
                  <a:pt x="176727" y="75498"/>
                  <a:pt x="175788" y="77188"/>
                  <a:pt x="175788" y="79442"/>
                </a:cubicBezTo>
                <a:lnTo>
                  <a:pt x="180577" y="254384"/>
                </a:lnTo>
                <a:cubicBezTo>
                  <a:pt x="180577" y="256262"/>
                  <a:pt x="181516" y="257906"/>
                  <a:pt x="183394" y="259314"/>
                </a:cubicBezTo>
                <a:cubicBezTo>
                  <a:pt x="185272" y="260723"/>
                  <a:pt x="187525" y="261427"/>
                  <a:pt x="190155" y="261427"/>
                </a:cubicBezTo>
                <a:lnTo>
                  <a:pt x="242271" y="261427"/>
                </a:lnTo>
                <a:cubicBezTo>
                  <a:pt x="244901" y="261427"/>
                  <a:pt x="247107" y="260723"/>
                  <a:pt x="248891" y="259314"/>
                </a:cubicBezTo>
                <a:cubicBezTo>
                  <a:pt x="250676" y="257906"/>
                  <a:pt x="251662" y="256262"/>
                  <a:pt x="251849" y="254384"/>
                </a:cubicBezTo>
                <a:lnTo>
                  <a:pt x="256920" y="79442"/>
                </a:lnTo>
                <a:cubicBezTo>
                  <a:pt x="256920" y="77188"/>
                  <a:pt x="255981" y="75498"/>
                  <a:pt x="254103" y="74371"/>
                </a:cubicBezTo>
                <a:cubicBezTo>
                  <a:pt x="252225" y="72869"/>
                  <a:pt x="249971" y="72118"/>
                  <a:pt x="247342" y="72118"/>
                </a:cubicBezTo>
                <a:lnTo>
                  <a:pt x="185366" y="72118"/>
                </a:lnTo>
                <a:close/>
                <a:moveTo>
                  <a:pt x="189591" y="288471"/>
                </a:moveTo>
                <a:cubicBezTo>
                  <a:pt x="187150" y="288471"/>
                  <a:pt x="184990" y="289410"/>
                  <a:pt x="183112" y="291288"/>
                </a:cubicBezTo>
                <a:cubicBezTo>
                  <a:pt x="181234" y="293167"/>
                  <a:pt x="180295" y="295326"/>
                  <a:pt x="180295" y="297768"/>
                </a:cubicBezTo>
                <a:lnTo>
                  <a:pt x="180295" y="351293"/>
                </a:lnTo>
                <a:cubicBezTo>
                  <a:pt x="180295" y="353734"/>
                  <a:pt x="181234" y="355894"/>
                  <a:pt x="183112" y="357772"/>
                </a:cubicBezTo>
                <a:cubicBezTo>
                  <a:pt x="184990" y="359650"/>
                  <a:pt x="187150" y="360589"/>
                  <a:pt x="189591" y="360589"/>
                </a:cubicBezTo>
                <a:lnTo>
                  <a:pt x="243680" y="360589"/>
                </a:lnTo>
                <a:cubicBezTo>
                  <a:pt x="246121" y="360589"/>
                  <a:pt x="248187" y="359697"/>
                  <a:pt x="249877" y="357913"/>
                </a:cubicBezTo>
                <a:cubicBezTo>
                  <a:pt x="251568" y="356129"/>
                  <a:pt x="252413" y="353922"/>
                  <a:pt x="252413" y="351293"/>
                </a:cubicBezTo>
                <a:lnTo>
                  <a:pt x="252413" y="297768"/>
                </a:lnTo>
                <a:cubicBezTo>
                  <a:pt x="252413" y="295139"/>
                  <a:pt x="251568" y="292932"/>
                  <a:pt x="249877" y="291147"/>
                </a:cubicBezTo>
                <a:cubicBezTo>
                  <a:pt x="248187" y="289363"/>
                  <a:pt x="246121" y="288471"/>
                  <a:pt x="243680" y="288471"/>
                </a:cubicBezTo>
                <a:lnTo>
                  <a:pt x="189591" y="2884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Прямоугольник 2"/>
          <p:cNvSpPr/>
          <p:nvPr/>
        </p:nvSpPr>
        <p:spPr>
          <a:xfrm>
            <a:off x="711353" y="903424"/>
            <a:ext cx="75837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Реализация программы будет осуществлена за счет кадрового потенциала кафедры </a:t>
            </a:r>
            <a:r>
              <a:rPr lang="ru-RU" dirty="0" smtClean="0"/>
              <a:t>«Безопасность жизнедеятельности». </a:t>
            </a:r>
            <a:endParaRPr lang="ru-RU" dirty="0"/>
          </a:p>
          <a:p>
            <a:pPr algn="ctr"/>
            <a:r>
              <a:rPr lang="ru-RU" dirty="0"/>
              <a:t>В настоящее время на кафедре работают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 smtClean="0"/>
              <a:t> докторов </a:t>
            </a:r>
            <a:r>
              <a:rPr lang="ru-RU" dirty="0"/>
              <a:t>наук,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dirty="0" smtClean="0"/>
              <a:t> </a:t>
            </a:r>
            <a:r>
              <a:rPr lang="ru-RU" dirty="0"/>
              <a:t>кандидатов наук.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706" y="2087052"/>
            <a:ext cx="281481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С целью реализации программы </a:t>
            </a:r>
            <a:r>
              <a:rPr lang="ru-RU" dirty="0" smtClean="0"/>
              <a:t>организовано взаимодействие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Деловыми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партнерами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2006912" y="3312964"/>
            <a:ext cx="1599029" cy="116955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dirty="0"/>
              <a:t>Академия </a:t>
            </a:r>
            <a:r>
              <a:rPr lang="ru-RU" dirty="0" smtClean="0"/>
              <a:t>государственной </a:t>
            </a:r>
            <a:r>
              <a:rPr lang="ru-RU" dirty="0"/>
              <a:t>противопожарной службы МЧС России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136" y="3245503"/>
            <a:ext cx="2262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Всероссийский научно-исследовательский институт по делам гражданской обороны, чрезвычайных ситуаций и ликвидации последствий стихийных бедствий МЧС России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313" y="3282324"/>
            <a:ext cx="1609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Академия </a:t>
            </a:r>
            <a:r>
              <a:rPr lang="ru-RU" dirty="0" smtClean="0"/>
              <a:t>гражданской </a:t>
            </a:r>
            <a:r>
              <a:rPr lang="ru-RU" dirty="0"/>
              <a:t>з</a:t>
            </a:r>
            <a:r>
              <a:rPr lang="ru-RU" dirty="0" smtClean="0"/>
              <a:t>ащиты </a:t>
            </a:r>
            <a:r>
              <a:rPr lang="ru-RU" dirty="0"/>
              <a:t>МЧС России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9472" y="3211420"/>
            <a:ext cx="17977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Управление по обеспечению деятельности противопожарно-спасательной службы правительства Московской области</a:t>
            </a:r>
          </a:p>
        </p:txBody>
      </p:sp>
      <p:sp>
        <p:nvSpPr>
          <p:cNvPr id="8" name="Сектор 7"/>
          <p:cNvSpPr/>
          <p:nvPr/>
        </p:nvSpPr>
        <p:spPr>
          <a:xfrm>
            <a:off x="635549" y="3335367"/>
            <a:ext cx="282089" cy="282089"/>
          </a:xfrm>
          <a:prstGeom prst="pie">
            <a:avLst>
              <a:gd name="adj1" fmla="val 5444964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Сектор 81"/>
          <p:cNvSpPr/>
          <p:nvPr/>
        </p:nvSpPr>
        <p:spPr>
          <a:xfrm>
            <a:off x="1839191" y="3344148"/>
            <a:ext cx="282089" cy="282089"/>
          </a:xfrm>
          <a:prstGeom prst="pie">
            <a:avLst>
              <a:gd name="adj1" fmla="val 5444964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Сектор 82"/>
          <p:cNvSpPr/>
          <p:nvPr/>
        </p:nvSpPr>
        <p:spPr>
          <a:xfrm>
            <a:off x="3395586" y="3335366"/>
            <a:ext cx="282089" cy="282089"/>
          </a:xfrm>
          <a:prstGeom prst="pie">
            <a:avLst>
              <a:gd name="adj1" fmla="val 5444964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Сектор 83"/>
          <p:cNvSpPr/>
          <p:nvPr/>
        </p:nvSpPr>
        <p:spPr>
          <a:xfrm>
            <a:off x="5537716" y="3335365"/>
            <a:ext cx="282089" cy="282089"/>
          </a:xfrm>
          <a:prstGeom prst="pie">
            <a:avLst>
              <a:gd name="adj1" fmla="val 5444964"/>
              <a:gd name="adj2" fmla="val 1620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Сектор 84"/>
          <p:cNvSpPr/>
          <p:nvPr/>
        </p:nvSpPr>
        <p:spPr>
          <a:xfrm>
            <a:off x="7397872" y="3312964"/>
            <a:ext cx="282089" cy="282089"/>
          </a:xfrm>
          <a:prstGeom prst="pie">
            <a:avLst>
              <a:gd name="adj1" fmla="val 5444964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220404" y="4657157"/>
            <a:ext cx="1700851" cy="273844"/>
          </a:xfrm>
        </p:spPr>
        <p:txBody>
          <a:bodyPr/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6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Магистратура</a:t>
            </a:r>
            <a:endParaRPr lang="ru-RU" b="1" dirty="0"/>
          </a:p>
        </p:txBody>
      </p:sp>
      <p:sp>
        <p:nvSpPr>
          <p:cNvPr id="53" name="Нашивка 52"/>
          <p:cNvSpPr/>
          <p:nvPr/>
        </p:nvSpPr>
        <p:spPr>
          <a:xfrm>
            <a:off x="1745450" y="-5702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«Экономика чрезвычайных ситуаций»</a:t>
            </a:r>
          </a:p>
        </p:txBody>
      </p:sp>
    </p:spTree>
    <p:extLst>
      <p:ext uri="{BB962C8B-B14F-4D97-AF65-F5344CB8AC3E}">
        <p14:creationId xmlns:p14="http://schemas.microsoft.com/office/powerpoint/2010/main" val="4131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4" y="467511"/>
            <a:ext cx="490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Организации-партнеры: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1030" y="924484"/>
            <a:ext cx="2453761" cy="360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22392" y="1077473"/>
            <a:ext cx="462160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Министерство Российской Федерации по делам гражданской обороны, чрезвычайным ситуациям и ликвидации последствий стихийных бедствий (МЧС России</a:t>
            </a:r>
            <a:r>
              <a:rPr lang="ru-RU" sz="1500" dirty="0" smtClean="0"/>
              <a:t>)</a:t>
            </a:r>
          </a:p>
          <a:p>
            <a:pPr algn="just"/>
            <a:endParaRPr lang="ru-RU" sz="1500" dirty="0" smtClean="0"/>
          </a:p>
          <a:p>
            <a:pPr algn="just"/>
            <a:r>
              <a:rPr lang="ru-RU" sz="1500" dirty="0" smtClean="0"/>
              <a:t>Федеральная </a:t>
            </a:r>
            <a:r>
              <a:rPr lang="ru-RU" sz="1500" dirty="0"/>
              <a:t>служба по финансовому </a:t>
            </a:r>
            <a:r>
              <a:rPr lang="ru-RU" sz="1500" dirty="0" smtClean="0"/>
              <a:t>мониторингу</a:t>
            </a:r>
          </a:p>
          <a:p>
            <a:pPr algn="just"/>
            <a:endParaRPr lang="ru-RU" sz="1500" dirty="0" smtClean="0"/>
          </a:p>
          <a:p>
            <a:pPr algn="just"/>
            <a:r>
              <a:rPr lang="ru-RU" sz="1500" dirty="0"/>
              <a:t>Москва – субъект Российской Федерации, город федерального значения, столица Российской </a:t>
            </a:r>
            <a:r>
              <a:rPr lang="ru-RU" sz="1500" dirty="0" smtClean="0"/>
              <a:t>Федерации</a:t>
            </a:r>
          </a:p>
          <a:p>
            <a:pPr algn="just"/>
            <a:endParaRPr lang="ru-RU" sz="1500" dirty="0" smtClean="0"/>
          </a:p>
          <a:p>
            <a:pPr algn="just"/>
            <a:r>
              <a:rPr lang="ru-RU" sz="1500" dirty="0"/>
              <a:t>Московская область - субъект Российской </a:t>
            </a:r>
            <a:r>
              <a:rPr lang="ru-RU" sz="1500" dirty="0" smtClean="0"/>
              <a:t>Федерации</a:t>
            </a:r>
          </a:p>
          <a:p>
            <a:pPr algn="just"/>
            <a:endParaRPr lang="ru-RU" sz="1500" dirty="0" smtClean="0"/>
          </a:p>
          <a:p>
            <a:pPr algn="just"/>
            <a:r>
              <a:rPr lang="ru-RU" sz="1500" dirty="0"/>
              <a:t>Хабаровский край — субъект Российской </a:t>
            </a:r>
            <a:r>
              <a:rPr lang="ru-RU" sz="1500" dirty="0" smtClean="0"/>
              <a:t>Федерации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4194097" y="1112660"/>
            <a:ext cx="152439" cy="1452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236106" y="3038106"/>
            <a:ext cx="152439" cy="1452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243915" y="3938780"/>
            <a:ext cx="152439" cy="1452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220404" y="4657157"/>
            <a:ext cx="1700851" cy="273844"/>
          </a:xfrm>
        </p:spPr>
        <p:txBody>
          <a:bodyPr/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7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Магистратура</a:t>
            </a:r>
            <a:endParaRPr lang="ru-RU" b="1" dirty="0"/>
          </a:p>
        </p:txBody>
      </p:sp>
      <p:sp>
        <p:nvSpPr>
          <p:cNvPr id="41" name="Нашивка 40"/>
          <p:cNvSpPr/>
          <p:nvPr/>
        </p:nvSpPr>
        <p:spPr>
          <a:xfrm>
            <a:off x="1745450" y="-5702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«Экономика чрезвычайных ситуаций»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14B04D9A-F6CE-4A73-A045-BF24C032C947}"/>
              </a:ext>
            </a:extLst>
          </p:cNvPr>
          <p:cNvSpPr/>
          <p:nvPr/>
        </p:nvSpPr>
        <p:spPr>
          <a:xfrm>
            <a:off x="4268883" y="2392374"/>
            <a:ext cx="152439" cy="1452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64498728-97C5-4960-ADAB-7F5E49F93F20}"/>
              </a:ext>
            </a:extLst>
          </p:cNvPr>
          <p:cNvSpPr/>
          <p:nvPr/>
        </p:nvSpPr>
        <p:spPr>
          <a:xfrm>
            <a:off x="4270316" y="4584512"/>
            <a:ext cx="152439" cy="14528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Министерство Российской Федерации по делам гражданской обороны, чрезвычайным ситуациям и ликвидации последствий стихийных бедствий (МЧС Росси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6" y="1077473"/>
            <a:ext cx="856343" cy="11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Москва – субъект Российской Федерации, город федерального значения, столица Российской Феде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71" y="2568230"/>
            <a:ext cx="792205" cy="9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Московская область - субъект Российской Федер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76" y="3191010"/>
            <a:ext cx="852781" cy="11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Хабаровский край — субъект Российской Федерац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95" y="4154079"/>
            <a:ext cx="804407" cy="9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 flipV="1">
            <a:off x="10254330" y="22100882"/>
            <a:ext cx="1656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141120" tIns="-5141880" rIns="-9141120" bIns="-51418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34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Росфинмониторинг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Росфинмониторин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1" y="1688203"/>
            <a:ext cx="888604" cy="10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4" y="467511"/>
            <a:ext cx="571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Примерный перечень обязательных дисциплин: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0" y="806065"/>
            <a:ext cx="3779908" cy="265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2"/>
          <p:cNvSpPr/>
          <p:nvPr/>
        </p:nvSpPr>
        <p:spPr bwMode="auto">
          <a:xfrm>
            <a:off x="3935502" y="2925049"/>
            <a:ext cx="1498081" cy="1311071"/>
          </a:xfrm>
          <a:prstGeom prst="rect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5" name="Rectangle 39"/>
          <p:cNvSpPr/>
          <p:nvPr/>
        </p:nvSpPr>
        <p:spPr bwMode="auto">
          <a:xfrm>
            <a:off x="3935502" y="2580912"/>
            <a:ext cx="1498081" cy="1311071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7" name="Rectangle 38"/>
          <p:cNvSpPr/>
          <p:nvPr/>
        </p:nvSpPr>
        <p:spPr bwMode="auto">
          <a:xfrm>
            <a:off x="3935502" y="2236776"/>
            <a:ext cx="1498081" cy="1311071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4" name="Rectangle 37"/>
          <p:cNvSpPr/>
          <p:nvPr/>
        </p:nvSpPr>
        <p:spPr bwMode="auto">
          <a:xfrm>
            <a:off x="3935502" y="1892638"/>
            <a:ext cx="1498081" cy="1311071"/>
          </a:xfrm>
          <a:prstGeom prst="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6" name="Rectangle 35"/>
          <p:cNvSpPr/>
          <p:nvPr/>
        </p:nvSpPr>
        <p:spPr bwMode="auto">
          <a:xfrm>
            <a:off x="3935502" y="1548501"/>
            <a:ext cx="1498081" cy="1311071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7" name="Rectangle 66"/>
          <p:cNvSpPr/>
          <p:nvPr/>
        </p:nvSpPr>
        <p:spPr bwMode="auto">
          <a:xfrm>
            <a:off x="3935502" y="1204365"/>
            <a:ext cx="1498081" cy="1311071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9" name="TextBox 48"/>
          <p:cNvSpPr txBox="1"/>
          <p:nvPr/>
        </p:nvSpPr>
        <p:spPr>
          <a:xfrm>
            <a:off x="6437478" y="3487606"/>
            <a:ext cx="2622116" cy="116955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ru-RU" dirty="0"/>
              <a:t>Организация противодействия правонарушениям экономической направленности в условиях чрезвычайных ситуаций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7914" y="2121573"/>
            <a:ext cx="2749857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ru-RU" dirty="0"/>
              <a:t>Методологические основы анализа экономической безопасности на региональном и муниципальном уровне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7478" y="2428638"/>
            <a:ext cx="2427155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ru-RU" dirty="0"/>
              <a:t>Разработка и внедрение систем защиты населения и территорий в условиях чрезвычайных ситуаций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1917" y="3216122"/>
            <a:ext cx="2265263" cy="160043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ru-RU" dirty="0"/>
              <a:t>Проектирование системы минимизации рисков и обеспечения экономической безопасности в чрезвычайных </a:t>
            </a:r>
            <a:endParaRPr lang="ru-RU" dirty="0" smtClean="0"/>
          </a:p>
          <a:p>
            <a:pPr algn="r"/>
            <a:r>
              <a:rPr lang="ru-RU" dirty="0" smtClean="0"/>
              <a:t>ситуациях 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37478" y="1024199"/>
            <a:ext cx="2510354" cy="116955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ru-RU" dirty="0"/>
              <a:t>Экономический анализ и расчет бюджета на предотвращение и ликвидацию чрезвычайных ситуаций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7914" y="956165"/>
            <a:ext cx="2709266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ru-RU" dirty="0"/>
              <a:t>Научно-теоретические основы обеспечения экономической безопасности в РФ в условиях чрезвычайных ситуаций </a:t>
            </a:r>
          </a:p>
        </p:txBody>
      </p:sp>
      <p:sp>
        <p:nvSpPr>
          <p:cNvPr id="66" name="Freeform 322"/>
          <p:cNvSpPr/>
          <p:nvPr/>
        </p:nvSpPr>
        <p:spPr>
          <a:xfrm>
            <a:off x="3027637" y="2723171"/>
            <a:ext cx="391158" cy="325767"/>
          </a:xfrm>
          <a:custGeom>
            <a:avLst/>
            <a:gdLst>
              <a:gd name="connsiteX0" fmla="*/ 9015 w 504825"/>
              <a:gd name="connsiteY0" fmla="*/ 360589 h 432707"/>
              <a:gd name="connsiteX1" fmla="*/ 63103 w 504825"/>
              <a:gd name="connsiteY1" fmla="*/ 360589 h 432707"/>
              <a:gd name="connsiteX2" fmla="*/ 69583 w 504825"/>
              <a:gd name="connsiteY2" fmla="*/ 363125 h 432707"/>
              <a:gd name="connsiteX3" fmla="*/ 72118 w 504825"/>
              <a:gd name="connsiteY3" fmla="*/ 369604 h 432707"/>
              <a:gd name="connsiteX4" fmla="*/ 72118 w 504825"/>
              <a:gd name="connsiteY4" fmla="*/ 423692 h 432707"/>
              <a:gd name="connsiteX5" fmla="*/ 69583 w 504825"/>
              <a:gd name="connsiteY5" fmla="*/ 430172 h 432707"/>
              <a:gd name="connsiteX6" fmla="*/ 63103 w 504825"/>
              <a:gd name="connsiteY6" fmla="*/ 432707 h 432707"/>
              <a:gd name="connsiteX7" fmla="*/ 9015 w 504825"/>
              <a:gd name="connsiteY7" fmla="*/ 432707 h 432707"/>
              <a:gd name="connsiteX8" fmla="*/ 2535 w 504825"/>
              <a:gd name="connsiteY8" fmla="*/ 430172 h 432707"/>
              <a:gd name="connsiteX9" fmla="*/ 0 w 504825"/>
              <a:gd name="connsiteY9" fmla="*/ 423692 h 432707"/>
              <a:gd name="connsiteX10" fmla="*/ 0 w 504825"/>
              <a:gd name="connsiteY10" fmla="*/ 369604 h 432707"/>
              <a:gd name="connsiteX11" fmla="*/ 2535 w 504825"/>
              <a:gd name="connsiteY11" fmla="*/ 363125 h 432707"/>
              <a:gd name="connsiteX12" fmla="*/ 9015 w 504825"/>
              <a:gd name="connsiteY12" fmla="*/ 360589 h 432707"/>
              <a:gd name="connsiteX13" fmla="*/ 117192 w 504825"/>
              <a:gd name="connsiteY13" fmla="*/ 324530 h 432707"/>
              <a:gd name="connsiteX14" fmla="*/ 171280 w 504825"/>
              <a:gd name="connsiteY14" fmla="*/ 324530 h 432707"/>
              <a:gd name="connsiteX15" fmla="*/ 177759 w 504825"/>
              <a:gd name="connsiteY15" fmla="*/ 327066 h 432707"/>
              <a:gd name="connsiteX16" fmla="*/ 180295 w 504825"/>
              <a:gd name="connsiteY16" fmla="*/ 333545 h 432707"/>
              <a:gd name="connsiteX17" fmla="*/ 180295 w 504825"/>
              <a:gd name="connsiteY17" fmla="*/ 423692 h 432707"/>
              <a:gd name="connsiteX18" fmla="*/ 177759 w 504825"/>
              <a:gd name="connsiteY18" fmla="*/ 430172 h 432707"/>
              <a:gd name="connsiteX19" fmla="*/ 171280 w 504825"/>
              <a:gd name="connsiteY19" fmla="*/ 432707 h 432707"/>
              <a:gd name="connsiteX20" fmla="*/ 117192 w 504825"/>
              <a:gd name="connsiteY20" fmla="*/ 432707 h 432707"/>
              <a:gd name="connsiteX21" fmla="*/ 110712 w 504825"/>
              <a:gd name="connsiteY21" fmla="*/ 430172 h 432707"/>
              <a:gd name="connsiteX22" fmla="*/ 108177 w 504825"/>
              <a:gd name="connsiteY22" fmla="*/ 423692 h 432707"/>
              <a:gd name="connsiteX23" fmla="*/ 108177 w 504825"/>
              <a:gd name="connsiteY23" fmla="*/ 333545 h 432707"/>
              <a:gd name="connsiteX24" fmla="*/ 110712 w 504825"/>
              <a:gd name="connsiteY24" fmla="*/ 327066 h 432707"/>
              <a:gd name="connsiteX25" fmla="*/ 117192 w 504825"/>
              <a:gd name="connsiteY25" fmla="*/ 324530 h 432707"/>
              <a:gd name="connsiteX26" fmla="*/ 225368 w 504825"/>
              <a:gd name="connsiteY26" fmla="*/ 252412 h 432707"/>
              <a:gd name="connsiteX27" fmla="*/ 279457 w 504825"/>
              <a:gd name="connsiteY27" fmla="*/ 252412 h 432707"/>
              <a:gd name="connsiteX28" fmla="*/ 285936 w 504825"/>
              <a:gd name="connsiteY28" fmla="*/ 254948 h 432707"/>
              <a:gd name="connsiteX29" fmla="*/ 288472 w 504825"/>
              <a:gd name="connsiteY29" fmla="*/ 261427 h 432707"/>
              <a:gd name="connsiteX30" fmla="*/ 288472 w 504825"/>
              <a:gd name="connsiteY30" fmla="*/ 423692 h 432707"/>
              <a:gd name="connsiteX31" fmla="*/ 285936 w 504825"/>
              <a:gd name="connsiteY31" fmla="*/ 430172 h 432707"/>
              <a:gd name="connsiteX32" fmla="*/ 279457 w 504825"/>
              <a:gd name="connsiteY32" fmla="*/ 432707 h 432707"/>
              <a:gd name="connsiteX33" fmla="*/ 225368 w 504825"/>
              <a:gd name="connsiteY33" fmla="*/ 432707 h 432707"/>
              <a:gd name="connsiteX34" fmla="*/ 218889 w 504825"/>
              <a:gd name="connsiteY34" fmla="*/ 430172 h 432707"/>
              <a:gd name="connsiteX35" fmla="*/ 216354 w 504825"/>
              <a:gd name="connsiteY35" fmla="*/ 423692 h 432707"/>
              <a:gd name="connsiteX36" fmla="*/ 216354 w 504825"/>
              <a:gd name="connsiteY36" fmla="*/ 261427 h 432707"/>
              <a:gd name="connsiteX37" fmla="*/ 218889 w 504825"/>
              <a:gd name="connsiteY37" fmla="*/ 254948 h 432707"/>
              <a:gd name="connsiteX38" fmla="*/ 225368 w 504825"/>
              <a:gd name="connsiteY38" fmla="*/ 252412 h 432707"/>
              <a:gd name="connsiteX39" fmla="*/ 333545 w 504825"/>
              <a:gd name="connsiteY39" fmla="*/ 144236 h 432707"/>
              <a:gd name="connsiteX40" fmla="*/ 387633 w 504825"/>
              <a:gd name="connsiteY40" fmla="*/ 144236 h 432707"/>
              <a:gd name="connsiteX41" fmla="*/ 394113 w 504825"/>
              <a:gd name="connsiteY41" fmla="*/ 146771 h 432707"/>
              <a:gd name="connsiteX42" fmla="*/ 396648 w 504825"/>
              <a:gd name="connsiteY42" fmla="*/ 153250 h 432707"/>
              <a:gd name="connsiteX43" fmla="*/ 396648 w 504825"/>
              <a:gd name="connsiteY43" fmla="*/ 423692 h 432707"/>
              <a:gd name="connsiteX44" fmla="*/ 394113 w 504825"/>
              <a:gd name="connsiteY44" fmla="*/ 430172 h 432707"/>
              <a:gd name="connsiteX45" fmla="*/ 387633 w 504825"/>
              <a:gd name="connsiteY45" fmla="*/ 432707 h 432707"/>
              <a:gd name="connsiteX46" fmla="*/ 333545 w 504825"/>
              <a:gd name="connsiteY46" fmla="*/ 432707 h 432707"/>
              <a:gd name="connsiteX47" fmla="*/ 327066 w 504825"/>
              <a:gd name="connsiteY47" fmla="*/ 430172 h 432707"/>
              <a:gd name="connsiteX48" fmla="*/ 324530 w 504825"/>
              <a:gd name="connsiteY48" fmla="*/ 423692 h 432707"/>
              <a:gd name="connsiteX49" fmla="*/ 324530 w 504825"/>
              <a:gd name="connsiteY49" fmla="*/ 153250 h 432707"/>
              <a:gd name="connsiteX50" fmla="*/ 327066 w 504825"/>
              <a:gd name="connsiteY50" fmla="*/ 146771 h 432707"/>
              <a:gd name="connsiteX51" fmla="*/ 333545 w 504825"/>
              <a:gd name="connsiteY51" fmla="*/ 144236 h 432707"/>
              <a:gd name="connsiteX52" fmla="*/ 441722 w 504825"/>
              <a:gd name="connsiteY52" fmla="*/ 0 h 432707"/>
              <a:gd name="connsiteX53" fmla="*/ 495810 w 504825"/>
              <a:gd name="connsiteY53" fmla="*/ 0 h 432707"/>
              <a:gd name="connsiteX54" fmla="*/ 502290 w 504825"/>
              <a:gd name="connsiteY54" fmla="*/ 2535 h 432707"/>
              <a:gd name="connsiteX55" fmla="*/ 504825 w 504825"/>
              <a:gd name="connsiteY55" fmla="*/ 9015 h 432707"/>
              <a:gd name="connsiteX56" fmla="*/ 504825 w 504825"/>
              <a:gd name="connsiteY56" fmla="*/ 423692 h 432707"/>
              <a:gd name="connsiteX57" fmla="*/ 502290 w 504825"/>
              <a:gd name="connsiteY57" fmla="*/ 430172 h 432707"/>
              <a:gd name="connsiteX58" fmla="*/ 495810 w 504825"/>
              <a:gd name="connsiteY58" fmla="*/ 432707 h 432707"/>
              <a:gd name="connsiteX59" fmla="*/ 441722 w 504825"/>
              <a:gd name="connsiteY59" fmla="*/ 432707 h 432707"/>
              <a:gd name="connsiteX60" fmla="*/ 435243 w 504825"/>
              <a:gd name="connsiteY60" fmla="*/ 430172 h 432707"/>
              <a:gd name="connsiteX61" fmla="*/ 432707 w 504825"/>
              <a:gd name="connsiteY61" fmla="*/ 423692 h 432707"/>
              <a:gd name="connsiteX62" fmla="*/ 432707 w 504825"/>
              <a:gd name="connsiteY62" fmla="*/ 9015 h 432707"/>
              <a:gd name="connsiteX63" fmla="*/ 435243 w 504825"/>
              <a:gd name="connsiteY63" fmla="*/ 2535 h 432707"/>
              <a:gd name="connsiteX64" fmla="*/ 441722 w 504825"/>
              <a:gd name="connsiteY64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04825" h="432707">
                <a:moveTo>
                  <a:pt x="9015" y="360589"/>
                </a:moveTo>
                <a:lnTo>
                  <a:pt x="63103" y="360589"/>
                </a:lnTo>
                <a:cubicBezTo>
                  <a:pt x="65732" y="360589"/>
                  <a:pt x="67892" y="361434"/>
                  <a:pt x="69583" y="363125"/>
                </a:cubicBezTo>
                <a:cubicBezTo>
                  <a:pt x="71273" y="364815"/>
                  <a:pt x="72118" y="366975"/>
                  <a:pt x="72118" y="369604"/>
                </a:cubicBezTo>
                <a:lnTo>
                  <a:pt x="72118" y="423692"/>
                </a:lnTo>
                <a:cubicBezTo>
                  <a:pt x="72118" y="426322"/>
                  <a:pt x="71273" y="428481"/>
                  <a:pt x="69583" y="430172"/>
                </a:cubicBezTo>
                <a:cubicBezTo>
                  <a:pt x="67892" y="431862"/>
                  <a:pt x="65732" y="432707"/>
                  <a:pt x="63103" y="432707"/>
                </a:cubicBezTo>
                <a:lnTo>
                  <a:pt x="9015" y="432707"/>
                </a:lnTo>
                <a:cubicBezTo>
                  <a:pt x="6385" y="432707"/>
                  <a:pt x="4226" y="431862"/>
                  <a:pt x="2535" y="430172"/>
                </a:cubicBezTo>
                <a:cubicBezTo>
                  <a:pt x="845" y="428481"/>
                  <a:pt x="0" y="426322"/>
                  <a:pt x="0" y="423692"/>
                </a:cubicBezTo>
                <a:lnTo>
                  <a:pt x="0" y="369604"/>
                </a:lnTo>
                <a:cubicBezTo>
                  <a:pt x="0" y="366975"/>
                  <a:pt x="845" y="364815"/>
                  <a:pt x="2535" y="363125"/>
                </a:cubicBezTo>
                <a:cubicBezTo>
                  <a:pt x="4226" y="361434"/>
                  <a:pt x="6385" y="360589"/>
                  <a:pt x="9015" y="360589"/>
                </a:cubicBezTo>
                <a:close/>
                <a:moveTo>
                  <a:pt x="117192" y="324530"/>
                </a:moveTo>
                <a:lnTo>
                  <a:pt x="171280" y="324530"/>
                </a:lnTo>
                <a:cubicBezTo>
                  <a:pt x="173909" y="324530"/>
                  <a:pt x="176069" y="325375"/>
                  <a:pt x="177759" y="327066"/>
                </a:cubicBezTo>
                <a:cubicBezTo>
                  <a:pt x="179450" y="328756"/>
                  <a:pt x="180295" y="330916"/>
                  <a:pt x="180295" y="333545"/>
                </a:cubicBezTo>
                <a:lnTo>
                  <a:pt x="180295" y="423692"/>
                </a:lnTo>
                <a:cubicBezTo>
                  <a:pt x="180295" y="426322"/>
                  <a:pt x="179450" y="428481"/>
                  <a:pt x="177759" y="430172"/>
                </a:cubicBezTo>
                <a:cubicBezTo>
                  <a:pt x="176069" y="431862"/>
                  <a:pt x="173909" y="432707"/>
                  <a:pt x="171280" y="432707"/>
                </a:cubicBezTo>
                <a:lnTo>
                  <a:pt x="117192" y="432707"/>
                </a:lnTo>
                <a:cubicBezTo>
                  <a:pt x="114562" y="432707"/>
                  <a:pt x="112403" y="431862"/>
                  <a:pt x="110712" y="430172"/>
                </a:cubicBezTo>
                <a:cubicBezTo>
                  <a:pt x="109022" y="428481"/>
                  <a:pt x="108177" y="426322"/>
                  <a:pt x="108177" y="423692"/>
                </a:cubicBezTo>
                <a:lnTo>
                  <a:pt x="108177" y="333545"/>
                </a:lnTo>
                <a:cubicBezTo>
                  <a:pt x="108177" y="330916"/>
                  <a:pt x="109022" y="328756"/>
                  <a:pt x="110712" y="327066"/>
                </a:cubicBezTo>
                <a:cubicBezTo>
                  <a:pt x="112403" y="325375"/>
                  <a:pt x="114562" y="324530"/>
                  <a:pt x="117192" y="324530"/>
                </a:cubicBezTo>
                <a:close/>
                <a:moveTo>
                  <a:pt x="225368" y="252412"/>
                </a:moveTo>
                <a:lnTo>
                  <a:pt x="279457" y="252412"/>
                </a:lnTo>
                <a:cubicBezTo>
                  <a:pt x="282086" y="252412"/>
                  <a:pt x="284246" y="253258"/>
                  <a:pt x="285936" y="254948"/>
                </a:cubicBezTo>
                <a:cubicBezTo>
                  <a:pt x="287627" y="256638"/>
                  <a:pt x="288472" y="258798"/>
                  <a:pt x="288472" y="261427"/>
                </a:cubicBezTo>
                <a:lnTo>
                  <a:pt x="288472" y="423692"/>
                </a:lnTo>
                <a:cubicBezTo>
                  <a:pt x="288472" y="426322"/>
                  <a:pt x="287627" y="428481"/>
                  <a:pt x="285936" y="430172"/>
                </a:cubicBezTo>
                <a:cubicBezTo>
                  <a:pt x="284246" y="431862"/>
                  <a:pt x="282086" y="432707"/>
                  <a:pt x="279457" y="432707"/>
                </a:cubicBezTo>
                <a:lnTo>
                  <a:pt x="225368" y="432707"/>
                </a:lnTo>
                <a:cubicBezTo>
                  <a:pt x="222739" y="432707"/>
                  <a:pt x="220579" y="431862"/>
                  <a:pt x="218889" y="430172"/>
                </a:cubicBezTo>
                <a:cubicBezTo>
                  <a:pt x="217199" y="428481"/>
                  <a:pt x="216354" y="426322"/>
                  <a:pt x="216354" y="423692"/>
                </a:cubicBezTo>
                <a:lnTo>
                  <a:pt x="216354" y="261427"/>
                </a:lnTo>
                <a:cubicBezTo>
                  <a:pt x="216354" y="258798"/>
                  <a:pt x="217199" y="256638"/>
                  <a:pt x="218889" y="254948"/>
                </a:cubicBezTo>
                <a:cubicBezTo>
                  <a:pt x="220579" y="253258"/>
                  <a:pt x="222739" y="252412"/>
                  <a:pt x="225368" y="252412"/>
                </a:cubicBezTo>
                <a:close/>
                <a:moveTo>
                  <a:pt x="333545" y="144236"/>
                </a:moveTo>
                <a:lnTo>
                  <a:pt x="387633" y="144236"/>
                </a:lnTo>
                <a:cubicBezTo>
                  <a:pt x="390263" y="144236"/>
                  <a:pt x="392423" y="145081"/>
                  <a:pt x="394113" y="146771"/>
                </a:cubicBezTo>
                <a:cubicBezTo>
                  <a:pt x="395803" y="148461"/>
                  <a:pt x="396648" y="150621"/>
                  <a:pt x="396648" y="153250"/>
                </a:cubicBezTo>
                <a:lnTo>
                  <a:pt x="396648" y="423692"/>
                </a:lnTo>
                <a:cubicBezTo>
                  <a:pt x="396648" y="426322"/>
                  <a:pt x="395803" y="428481"/>
                  <a:pt x="394113" y="430172"/>
                </a:cubicBezTo>
                <a:cubicBezTo>
                  <a:pt x="392423" y="431862"/>
                  <a:pt x="390263" y="432707"/>
                  <a:pt x="387633" y="432707"/>
                </a:cubicBezTo>
                <a:lnTo>
                  <a:pt x="333545" y="432707"/>
                </a:lnTo>
                <a:cubicBezTo>
                  <a:pt x="330916" y="432707"/>
                  <a:pt x="328756" y="431862"/>
                  <a:pt x="327066" y="430172"/>
                </a:cubicBezTo>
                <a:cubicBezTo>
                  <a:pt x="325376" y="428481"/>
                  <a:pt x="324530" y="426322"/>
                  <a:pt x="324530" y="423692"/>
                </a:cubicBezTo>
                <a:lnTo>
                  <a:pt x="324530" y="153250"/>
                </a:lnTo>
                <a:cubicBezTo>
                  <a:pt x="324530" y="150621"/>
                  <a:pt x="325376" y="148461"/>
                  <a:pt x="327066" y="146771"/>
                </a:cubicBezTo>
                <a:cubicBezTo>
                  <a:pt x="328756" y="145081"/>
                  <a:pt x="330916" y="144236"/>
                  <a:pt x="333545" y="144236"/>
                </a:cubicBezTo>
                <a:close/>
                <a:moveTo>
                  <a:pt x="441722" y="0"/>
                </a:moveTo>
                <a:lnTo>
                  <a:pt x="495810" y="0"/>
                </a:lnTo>
                <a:cubicBezTo>
                  <a:pt x="498440" y="0"/>
                  <a:pt x="500600" y="845"/>
                  <a:pt x="502290" y="2535"/>
                </a:cubicBezTo>
                <a:cubicBezTo>
                  <a:pt x="503980" y="4226"/>
                  <a:pt x="504825" y="6385"/>
                  <a:pt x="504825" y="9015"/>
                </a:cubicBezTo>
                <a:lnTo>
                  <a:pt x="504825" y="423692"/>
                </a:lnTo>
                <a:cubicBezTo>
                  <a:pt x="504825" y="426322"/>
                  <a:pt x="503980" y="428481"/>
                  <a:pt x="502290" y="430172"/>
                </a:cubicBezTo>
                <a:cubicBezTo>
                  <a:pt x="500600" y="431862"/>
                  <a:pt x="498440" y="432707"/>
                  <a:pt x="495810" y="432707"/>
                </a:cubicBezTo>
                <a:lnTo>
                  <a:pt x="441722" y="432707"/>
                </a:lnTo>
                <a:cubicBezTo>
                  <a:pt x="439093" y="432707"/>
                  <a:pt x="436933" y="431862"/>
                  <a:pt x="435243" y="430172"/>
                </a:cubicBezTo>
                <a:cubicBezTo>
                  <a:pt x="433552" y="428481"/>
                  <a:pt x="432707" y="426322"/>
                  <a:pt x="432707" y="423692"/>
                </a:cubicBezTo>
                <a:lnTo>
                  <a:pt x="432707" y="9015"/>
                </a:lnTo>
                <a:cubicBezTo>
                  <a:pt x="432707" y="6385"/>
                  <a:pt x="433552" y="4226"/>
                  <a:pt x="435243" y="2535"/>
                </a:cubicBezTo>
                <a:cubicBezTo>
                  <a:pt x="436933" y="845"/>
                  <a:pt x="439093" y="0"/>
                  <a:pt x="4417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760"/>
          </a:p>
        </p:txBody>
      </p:sp>
      <p:sp>
        <p:nvSpPr>
          <p:cNvPr id="70" name="Freeform 449"/>
          <p:cNvSpPr/>
          <p:nvPr/>
        </p:nvSpPr>
        <p:spPr>
          <a:xfrm>
            <a:off x="3052729" y="3817299"/>
            <a:ext cx="391158" cy="33540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72" y="1503787"/>
            <a:ext cx="451023" cy="451023"/>
          </a:xfrm>
          <a:prstGeom prst="rect">
            <a:avLst/>
          </a:prstGeom>
        </p:spPr>
      </p:pic>
      <p:sp>
        <p:nvSpPr>
          <p:cNvPr id="71" name="Freeform 304"/>
          <p:cNvSpPr/>
          <p:nvPr/>
        </p:nvSpPr>
        <p:spPr>
          <a:xfrm>
            <a:off x="5925198" y="2719563"/>
            <a:ext cx="396944" cy="410974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81" y="1503787"/>
            <a:ext cx="518978" cy="518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18" y="3733876"/>
            <a:ext cx="561041" cy="502245"/>
          </a:xfrm>
          <a:prstGeom prst="rect">
            <a:avLst/>
          </a:prstGeom>
        </p:spPr>
      </p:pic>
      <p:sp>
        <p:nvSpPr>
          <p:cNvPr id="7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220404" y="4657157"/>
            <a:ext cx="1700851" cy="273844"/>
          </a:xfrm>
        </p:spPr>
        <p:txBody>
          <a:bodyPr/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8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0" y="0"/>
            <a:ext cx="1996143" cy="43434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Магистратура</a:t>
            </a:r>
            <a:endParaRPr lang="ru-RU" b="1" dirty="0"/>
          </a:p>
        </p:txBody>
      </p:sp>
      <p:sp>
        <p:nvSpPr>
          <p:cNvPr id="26" name="Нашивка 25"/>
          <p:cNvSpPr/>
          <p:nvPr/>
        </p:nvSpPr>
        <p:spPr>
          <a:xfrm>
            <a:off x="1745450" y="-5702"/>
            <a:ext cx="5842881" cy="44004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«Экономика чрезвычайных ситуаций»</a:t>
            </a:r>
          </a:p>
        </p:txBody>
      </p:sp>
    </p:spTree>
    <p:extLst>
      <p:ext uri="{BB962C8B-B14F-4D97-AF65-F5344CB8AC3E}">
        <p14:creationId xmlns:p14="http://schemas.microsoft.com/office/powerpoint/2010/main" val="7787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90_T_PGO_Abstract-Triangle Pattern-Template-16_9" id="{6E40DF14-C80C-4332-A4DD-378F43B45E29}" vid="{905FE589-5D75-41E0-B72C-03E93CAB0D5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90_T_PGO_Abstract-Triangle Pattern-Template-16_9" id="{6E40DF14-C80C-4332-A4DD-378F43B45E29}" vid="{EA917F55-D1F4-4157-B02A-C24BD5091DAC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F5F2434C74945439E7017A708AB3AE3" ma:contentTypeVersion="0" ma:contentTypeDescription="Создание документа." ma:contentTypeScope="" ma:versionID="7248d22aa655394cff8491537d3d37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8B1112-B2A7-4116-B8D4-7D88A574AC3B}"/>
</file>

<file path=customXml/itemProps2.xml><?xml version="1.0" encoding="utf-8"?>
<ds:datastoreItem xmlns:ds="http://schemas.openxmlformats.org/officeDocument/2006/customXml" ds:itemID="{8D461E15-92B1-49A3-94EC-CB3ECA0B9DF3}"/>
</file>

<file path=customXml/itemProps3.xml><?xml version="1.0" encoding="utf-8"?>
<ds:datastoreItem xmlns:ds="http://schemas.openxmlformats.org/officeDocument/2006/customXml" ds:itemID="{B43DB1C6-FD97-4FAF-92DF-5D367228272C}"/>
</file>

<file path=docProps/app.xml><?xml version="1.0" encoding="utf-8"?>
<Properties xmlns="http://schemas.openxmlformats.org/officeDocument/2006/extended-properties" xmlns:vt="http://schemas.openxmlformats.org/officeDocument/2006/docPropsVTypes">
  <Template>0090_T_PGO_Abstract-Triangle+Pattern-Template-16_9</Template>
  <TotalTime>635</TotalTime>
  <Words>862</Words>
  <Application>Microsoft Office PowerPoint</Application>
  <PresentationFormat>Экран (16:9)</PresentationFormat>
  <Paragraphs>144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Helvetica</vt:lpstr>
      <vt:lpstr>Kozuka Gothic Pro EL</vt:lpstr>
      <vt:lpstr>Lato Regular</vt:lpstr>
      <vt:lpstr>Open Sans</vt:lpstr>
      <vt:lpstr>Roboto Light</vt:lpstr>
      <vt:lpstr>Times New Roman</vt:lpstr>
      <vt:lpstr>Wingdings</vt:lpstr>
      <vt:lpstr>Custom Design</vt:lpstr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Добрынина</dc:creator>
  <dc:description>© Copyright PresentationGo.com</dc:description>
  <cp:lastModifiedBy>Сидоренко Григорий Георгиевич</cp:lastModifiedBy>
  <cp:revision>66</cp:revision>
  <dcterms:created xsi:type="dcterms:W3CDTF">2017-03-28T10:26:47Z</dcterms:created>
  <dcterms:modified xsi:type="dcterms:W3CDTF">2019-02-08T11:09:34Z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0x010100FF5F2434C74945439E7017A708AB3AE3</vt:lpwstr>
  </property>
</Properties>
</file>