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94FC-6916-4DDE-ACFB-BBEEE1CC6C6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6F010502-5944-41D8-9810-13BF4DAC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3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94FC-6916-4DDE-ACFB-BBEEE1CC6C6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0502-5944-41D8-9810-13BF4DAC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2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94FC-6916-4DDE-ACFB-BBEEE1CC6C6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0502-5944-41D8-9810-13BF4DAC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6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94FC-6916-4DDE-ACFB-BBEEE1CC6C6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0502-5944-41D8-9810-13BF4DAC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B9694FC-6916-4DDE-ACFB-BBEEE1CC6C6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F010502-5944-41D8-9810-13BF4DAC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5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94FC-6916-4DDE-ACFB-BBEEE1CC6C6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0502-5944-41D8-9810-13BF4DAC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3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94FC-6916-4DDE-ACFB-BBEEE1CC6C6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0502-5944-41D8-9810-13BF4DAC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5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94FC-6916-4DDE-ACFB-BBEEE1CC6C6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0502-5944-41D8-9810-13BF4DAC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2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94FC-6916-4DDE-ACFB-BBEEE1CC6C6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0502-5944-41D8-9810-13BF4DAC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3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94FC-6916-4DDE-ACFB-BBEEE1CC6C6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0502-5944-41D8-9810-13BF4DAC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4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6B9694FC-6916-4DDE-ACFB-BBEEE1CC6C63}" type="datetimeFigureOut">
              <a:rPr lang="en-US" smtClean="0"/>
              <a:t>4/20/2018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0502-5944-41D8-9810-13BF4DAC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5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B9694FC-6916-4DDE-ACFB-BBEEE1CC6C6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F010502-5944-41D8-9810-13BF4DAC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1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" y="330200"/>
            <a:ext cx="1905000" cy="190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Национальный парк</a:t>
            </a:r>
            <a:br>
              <a:rPr lang="ru-RU" dirty="0" smtClean="0"/>
            </a:br>
            <a:r>
              <a:rPr lang="ru-RU" dirty="0" smtClean="0"/>
              <a:t>Самарская Лука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Екатерина Туркина</a:t>
            </a:r>
          </a:p>
          <a:p>
            <a:r>
              <a:rPr lang="ru-RU" dirty="0" smtClean="0"/>
              <a:t>УСП-1</a:t>
            </a:r>
          </a:p>
          <a:p>
            <a:r>
              <a:rPr lang="ru-RU" dirty="0" smtClean="0"/>
              <a:t>Москва 2018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151" y="5242946"/>
            <a:ext cx="2835888" cy="9034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667" y="5491037"/>
            <a:ext cx="701101" cy="6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484632"/>
            <a:ext cx="10058400" cy="2029968"/>
          </a:xfrm>
        </p:spPr>
        <p:txBody>
          <a:bodyPr>
            <a:normAutofit/>
          </a:bodyPr>
          <a:lstStyle/>
          <a:p>
            <a:r>
              <a:rPr lang="ru-RU" sz="2400" b="1" dirty="0"/>
              <a:t>«</a:t>
            </a:r>
            <a:r>
              <a:rPr lang="ru-RU" sz="2400" b="1" dirty="0" err="1"/>
              <a:t>Сама́рская</a:t>
            </a:r>
            <a:r>
              <a:rPr lang="ru-RU" sz="2400" b="1" dirty="0"/>
              <a:t> Лука́»</a:t>
            </a:r>
            <a:r>
              <a:rPr lang="ru-RU" sz="2400" dirty="0"/>
              <a:t> — государственный природный национальный парк на территории Самарской Луки, расположенный в Самарской области. Вместе с Жигулевским заповедником им. И. И. </a:t>
            </a:r>
            <a:r>
              <a:rPr lang="ru-RU" sz="2400" dirty="0" err="1"/>
              <a:t>Спрыгина</a:t>
            </a:r>
            <a:r>
              <a:rPr lang="ru-RU" sz="2400" dirty="0"/>
              <a:t> входит в состав Средне-Волжского комплексного биосферного резервата, созданного под эгидой ЮНЕСКО.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71178" y="2514600"/>
            <a:ext cx="43919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Территория Самарской Луки названа «Лукой» потому, что здесь Волга делает излучину, огибая Жигулёвские горы. По одной из легенд Самарская Лука образовалась из-за того, что Волга схитрила, «слукавила», обманула Жигули и убежала к Каспию.</a:t>
            </a:r>
            <a:endParaRPr lang="en-US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406482"/>
            <a:ext cx="3659187" cy="24350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991" y="4591473"/>
            <a:ext cx="3467805" cy="19732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96827"/>
            <a:ext cx="2835888" cy="9034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88" y="5972563"/>
            <a:ext cx="701101" cy="6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41977"/>
            <a:ext cx="11150600" cy="661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 Самарской Луки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674" y="2093976"/>
            <a:ext cx="4669409" cy="3467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53327" y="5534024"/>
            <a:ext cx="464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ом-музей Лисы на территории администрации национального парка «Самарская Лука».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27" y="3429000"/>
            <a:ext cx="3560095" cy="20065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433" y="2303387"/>
            <a:ext cx="2835888" cy="9034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321" y="2579123"/>
            <a:ext cx="701101" cy="6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5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237" y="3087616"/>
            <a:ext cx="2822364" cy="2116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484" y="2511354"/>
            <a:ext cx="3191933" cy="2393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Экскурсионно-туристические маршруты и экскурсионные тропы национального парка: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00" y="2121408"/>
            <a:ext cx="3848100" cy="4139692"/>
          </a:xfrm>
        </p:spPr>
        <p:txBody>
          <a:bodyPr/>
          <a:lstStyle/>
          <a:p>
            <a:pPr lvl="0"/>
            <a:r>
              <a:rPr lang="en-US" dirty="0" err="1" smtClean="0"/>
              <a:t>Молодецкий</a:t>
            </a:r>
            <a:r>
              <a:rPr lang="en-US" dirty="0" smtClean="0"/>
              <a:t> </a:t>
            </a:r>
            <a:r>
              <a:rPr lang="en-US" dirty="0" err="1"/>
              <a:t>курган</a:t>
            </a:r>
            <a:r>
              <a:rPr lang="en-US" dirty="0"/>
              <a:t> и гора </a:t>
            </a:r>
            <a:r>
              <a:rPr lang="en-US" dirty="0" err="1"/>
              <a:t>Девья</a:t>
            </a:r>
            <a:endParaRPr lang="en-US" dirty="0"/>
          </a:p>
          <a:p>
            <a:pPr lvl="0"/>
            <a:r>
              <a:rPr lang="en-US" dirty="0" err="1"/>
              <a:t>Село</a:t>
            </a:r>
            <a:r>
              <a:rPr lang="en-US" dirty="0"/>
              <a:t> </a:t>
            </a:r>
            <a:r>
              <a:rPr lang="en-US" dirty="0" err="1"/>
              <a:t>Ширяево</a:t>
            </a:r>
            <a:r>
              <a:rPr lang="en-US" dirty="0"/>
              <a:t> и гора Верблюд</a:t>
            </a:r>
          </a:p>
          <a:p>
            <a:pPr lvl="0"/>
            <a:r>
              <a:rPr lang="en-US" dirty="0" err="1"/>
              <a:t>Урочище</a:t>
            </a:r>
            <a:r>
              <a:rPr lang="en-US" dirty="0"/>
              <a:t> </a:t>
            </a:r>
            <a:r>
              <a:rPr lang="en-US" dirty="0" err="1"/>
              <a:t>Каменная</a:t>
            </a:r>
            <a:r>
              <a:rPr lang="en-US" dirty="0"/>
              <a:t> Чаша</a:t>
            </a:r>
          </a:p>
          <a:p>
            <a:pPr lvl="0"/>
            <a:r>
              <a:rPr lang="en-US" dirty="0" err="1"/>
              <a:t>Ведьмино</a:t>
            </a:r>
            <a:r>
              <a:rPr lang="en-US" dirty="0"/>
              <a:t> озеро</a:t>
            </a:r>
          </a:p>
          <a:p>
            <a:pPr lvl="0"/>
            <a:r>
              <a:rPr lang="en-US" dirty="0"/>
              <a:t>К </a:t>
            </a:r>
            <a:r>
              <a:rPr lang="en-US" dirty="0" err="1"/>
              <a:t>пещере</a:t>
            </a:r>
            <a:r>
              <a:rPr lang="en-US" dirty="0"/>
              <a:t> Степана </a:t>
            </a:r>
            <a:r>
              <a:rPr lang="en-US" dirty="0" err="1"/>
              <a:t>Разина</a:t>
            </a:r>
            <a:endParaRPr lang="en-US" dirty="0"/>
          </a:p>
          <a:p>
            <a:pPr lvl="0"/>
            <a:r>
              <a:rPr lang="en-US" dirty="0" err="1"/>
              <a:t>Мордовинская</a:t>
            </a:r>
            <a:r>
              <a:rPr lang="en-US" dirty="0"/>
              <a:t> пойма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666" y="1289304"/>
            <a:ext cx="2875957" cy="2156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237" y="1429830"/>
            <a:ext cx="3136900" cy="2352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0809" y="3928887"/>
            <a:ext cx="2626742" cy="19700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081" y="4776145"/>
            <a:ext cx="2840419" cy="21303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696827"/>
            <a:ext cx="2835888" cy="9034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88" y="5972563"/>
            <a:ext cx="701101" cy="6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 Ширяево действует музей Репина, туристам предлагаются различные варианты экскурсий по национальному парку «Самарская Лука», а также </a:t>
            </a:r>
            <a:r>
              <a:rPr lang="ru-RU" u="sng" dirty="0"/>
              <a:t>конные </a:t>
            </a:r>
            <a:r>
              <a:rPr lang="ru-RU" dirty="0"/>
              <a:t>прогулки и джип-сафари. А в нескольких километрах от села, в самом сердце Жигулевских гор находится источник «Каменная чаша</a:t>
            </a:r>
            <a:r>
              <a:rPr lang="ru-RU" dirty="0" smtClean="0"/>
              <a:t>».</a:t>
            </a:r>
          </a:p>
          <a:p>
            <a:r>
              <a:rPr lang="ru-RU" dirty="0"/>
              <a:t>П</a:t>
            </a:r>
            <a:r>
              <a:rPr lang="ru-RU" dirty="0" smtClean="0"/>
              <a:t>о </a:t>
            </a:r>
            <a:r>
              <a:rPr lang="ru-RU" dirty="0"/>
              <a:t>водному пути Тольятти – Самара - Переволоки – Тольятти пролегает популярнейший туристический маршрут, который называется </a:t>
            </a:r>
            <a:r>
              <a:rPr lang="ru-RU" u="sng" dirty="0"/>
              <a:t>«</a:t>
            </a:r>
            <a:r>
              <a:rPr lang="ru-RU" dirty="0"/>
              <a:t>Жигулевская</a:t>
            </a:r>
            <a:r>
              <a:rPr lang="ru-RU" u="sng" dirty="0"/>
              <a:t> </a:t>
            </a:r>
            <a:r>
              <a:rPr lang="ru-RU" dirty="0"/>
              <a:t>кругосветка». 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6827"/>
            <a:ext cx="2835888" cy="903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88" y="5972563"/>
            <a:ext cx="701101" cy="6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Дерево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74</TotalTime>
  <Words>98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Bookman Old Style</vt:lpstr>
      <vt:lpstr>Cambria</vt:lpstr>
      <vt:lpstr>Century Gothic</vt:lpstr>
      <vt:lpstr>Tahoma</vt:lpstr>
      <vt:lpstr>Wingdings</vt:lpstr>
      <vt:lpstr>Дерево</vt:lpstr>
      <vt:lpstr>Национальный парк Самарская Лука</vt:lpstr>
      <vt:lpstr>Презентация PowerPoint</vt:lpstr>
      <vt:lpstr>Презентация PowerPoint</vt:lpstr>
      <vt:lpstr>Символ Самарской Луки</vt:lpstr>
      <vt:lpstr>Экскурсионно-туристические маршруты и экскурсионные тропы национального парка: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парк Самарская Лука</dc:title>
  <dc:creator>Ekaterina Turkina</dc:creator>
  <cp:lastModifiedBy>Смит Наталья Львовна</cp:lastModifiedBy>
  <cp:revision>8</cp:revision>
  <dcterms:created xsi:type="dcterms:W3CDTF">2016-03-11T14:56:43Z</dcterms:created>
  <dcterms:modified xsi:type="dcterms:W3CDTF">2018-04-20T09:58:39Z</dcterms:modified>
</cp:coreProperties>
</file>