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53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48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5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4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3" r:id="rId1"/>
    <p:sldMasterId id="2147484089" r:id="rId2"/>
    <p:sldMasterId id="2147484108" r:id="rId3"/>
  </p:sldMasterIdLst>
  <p:notesMasterIdLst>
    <p:notesMasterId r:id="rId5"/>
  </p:notesMasterIdLst>
  <p:handoutMasterIdLst>
    <p:handoutMasterId r:id="rId6"/>
  </p:handoutMasterIdLst>
  <p:sldIdLst>
    <p:sldId id="1019" r:id="rId4"/>
  </p:sldIdLst>
  <p:sldSz cx="9144000" cy="5143500" type="screen16x9"/>
  <p:notesSz cx="6808788" cy="9940925"/>
  <p:defaultTextStyle>
    <a:defPPr>
      <a:defRPr lang="ru-RU"/>
    </a:defPPr>
    <a:lvl1pPr marL="0" algn="l" defTabSz="9078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3909" algn="l" defTabSz="9078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07811" algn="l" defTabSz="9078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61723" algn="l" defTabSz="9078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15633" algn="l" defTabSz="9078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69534" algn="l" defTabSz="9078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23444" algn="l" defTabSz="9078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77355" algn="l" defTabSz="9078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31260" algn="l" defTabSz="9078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DA278461-88E7-43B6-B1B8-3E0DC8C3EDE9}">
          <p14:sldIdLst>
            <p14:sldId id="101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4D4D4D"/>
    <a:srgbClr val="0066CC"/>
    <a:srgbClr val="0000FF"/>
    <a:srgbClr val="000000"/>
    <a:srgbClr val="99CC00"/>
    <a:srgbClr val="2DBDB6"/>
    <a:srgbClr val="0066B3"/>
    <a:srgbClr val="92D05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29" autoAdjust="0"/>
    <p:restoredTop sz="97163" autoAdjust="0"/>
  </p:normalViewPr>
  <p:slideViewPr>
    <p:cSldViewPr>
      <p:cViewPr>
        <p:scale>
          <a:sx n="110" d="100"/>
          <a:sy n="110" d="100"/>
        </p:scale>
        <p:origin x="-912" y="-29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customXml" Target="../customXml/item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5" y="3"/>
            <a:ext cx="2951217" cy="497047"/>
          </a:xfrm>
          <a:prstGeom prst="rect">
            <a:avLst/>
          </a:prstGeom>
        </p:spPr>
        <p:txBody>
          <a:bodyPr vert="horz" lIns="90440" tIns="45221" rIns="90440" bIns="4522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5983" y="3"/>
            <a:ext cx="2951217" cy="497047"/>
          </a:xfrm>
          <a:prstGeom prst="rect">
            <a:avLst/>
          </a:prstGeom>
        </p:spPr>
        <p:txBody>
          <a:bodyPr vert="horz" lIns="90440" tIns="45221" rIns="90440" bIns="45221" rtlCol="0"/>
          <a:lstStyle>
            <a:lvl1pPr algn="r">
              <a:defRPr sz="1200"/>
            </a:lvl1pPr>
          </a:lstStyle>
          <a:p>
            <a:fld id="{382C57F5-7AD6-4ECB-8844-AA6421995D77}" type="datetimeFigureOut">
              <a:rPr lang="ru-RU" smtClean="0"/>
              <a:t>22.08.2022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5" y="9442286"/>
            <a:ext cx="2951217" cy="497047"/>
          </a:xfrm>
          <a:prstGeom prst="rect">
            <a:avLst/>
          </a:prstGeom>
        </p:spPr>
        <p:txBody>
          <a:bodyPr vert="horz" lIns="90440" tIns="45221" rIns="90440" bIns="4522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5983" y="9442286"/>
            <a:ext cx="2951217" cy="497047"/>
          </a:xfrm>
          <a:prstGeom prst="rect">
            <a:avLst/>
          </a:prstGeom>
        </p:spPr>
        <p:txBody>
          <a:bodyPr vert="horz" lIns="90440" tIns="45221" rIns="90440" bIns="45221" rtlCol="0" anchor="b"/>
          <a:lstStyle>
            <a:lvl1pPr algn="r">
              <a:defRPr sz="1200"/>
            </a:lvl1pPr>
          </a:lstStyle>
          <a:p>
            <a:fld id="{9F4A5A86-C4E2-4FAD-93DE-539AB6C04E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691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3" y="5"/>
            <a:ext cx="2951217" cy="497044"/>
          </a:xfrm>
          <a:prstGeom prst="rect">
            <a:avLst/>
          </a:prstGeom>
        </p:spPr>
        <p:txBody>
          <a:bodyPr vert="horz" lIns="91657" tIns="45828" rIns="91657" bIns="4582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5991" y="5"/>
            <a:ext cx="2951217" cy="497044"/>
          </a:xfrm>
          <a:prstGeom prst="rect">
            <a:avLst/>
          </a:prstGeom>
        </p:spPr>
        <p:txBody>
          <a:bodyPr vert="horz" lIns="91657" tIns="45828" rIns="91657" bIns="45828" rtlCol="0"/>
          <a:lstStyle>
            <a:lvl1pPr algn="r">
              <a:defRPr sz="1200"/>
            </a:lvl1pPr>
          </a:lstStyle>
          <a:p>
            <a:fld id="{E3FBB141-BF50-411E-91DC-418DE6E97567}" type="datetimeFigureOut">
              <a:rPr lang="ru-RU" smtClean="0"/>
              <a:t>22.08.2022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7313" y="741363"/>
            <a:ext cx="6634162" cy="3732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57" tIns="45828" rIns="91657" bIns="4582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74" y="4722743"/>
            <a:ext cx="5447668" cy="4473415"/>
          </a:xfrm>
          <a:prstGeom prst="rect">
            <a:avLst/>
          </a:prstGeom>
        </p:spPr>
        <p:txBody>
          <a:bodyPr vert="horz" lIns="91657" tIns="45828" rIns="91657" bIns="45828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3" y="9442293"/>
            <a:ext cx="2951217" cy="497044"/>
          </a:xfrm>
          <a:prstGeom prst="rect">
            <a:avLst/>
          </a:prstGeom>
        </p:spPr>
        <p:txBody>
          <a:bodyPr vert="horz" lIns="91657" tIns="45828" rIns="91657" bIns="4582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5991" y="9442293"/>
            <a:ext cx="2951217" cy="497044"/>
          </a:xfrm>
          <a:prstGeom prst="rect">
            <a:avLst/>
          </a:prstGeom>
        </p:spPr>
        <p:txBody>
          <a:bodyPr vert="horz" lIns="91657" tIns="45828" rIns="91657" bIns="45828" rtlCol="0" anchor="b"/>
          <a:lstStyle>
            <a:lvl1pPr algn="r">
              <a:defRPr sz="1200"/>
            </a:lvl1pPr>
          </a:lstStyle>
          <a:p>
            <a:fld id="{DF24008A-AF4E-4D28-ADE8-955B9A0A1F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4677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0781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3909" algn="l" defTabSz="90781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07811" algn="l" defTabSz="90781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1723" algn="l" defTabSz="90781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15633" algn="l" defTabSz="90781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69534" algn="l" defTabSz="90781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23444" algn="l" defTabSz="90781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77355" algn="l" defTabSz="90781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31260" algn="l" defTabSz="90781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8900" y="746125"/>
            <a:ext cx="6630988" cy="37290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76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17920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026683">
              <a:defRPr/>
            </a:pPr>
            <a:fld id="{5009C53D-1D48-400F-BEE0-9CEFD0A57EA8}" type="slidenum">
              <a:rPr lang="ru-RU">
                <a:solidFill>
                  <a:srgbClr val="000000"/>
                </a:solidFill>
              </a:rPr>
              <a:pPr defTabSz="1026683">
                <a:defRPr/>
              </a:pPr>
              <a:t>1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1" y="1597827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3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4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4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7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696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2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4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396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393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1" y="4767269"/>
            <a:ext cx="2133600" cy="273844"/>
          </a:xfrm>
          <a:prstGeom prst="rect">
            <a:avLst/>
          </a:prstGeom>
        </p:spPr>
        <p:txBody>
          <a:bodyPr lIns="65689" tIns="32845" rIns="65689" bIns="32845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17948">
              <a:defRPr/>
            </a:pPr>
            <a:endParaRPr lang="ru-RU" sz="140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3" y="4767269"/>
            <a:ext cx="2895600" cy="273844"/>
          </a:xfrm>
          <a:prstGeom prst="rect">
            <a:avLst/>
          </a:prstGeom>
        </p:spPr>
        <p:txBody>
          <a:bodyPr lIns="65689" tIns="32845" rIns="65689" bIns="32845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17948">
              <a:defRPr/>
            </a:pPr>
            <a:endParaRPr lang="ru-RU" sz="1400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D3B24-17C6-4A27-98CA-E0E92DC0559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32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1" y="4767269"/>
            <a:ext cx="2133600" cy="273844"/>
          </a:xfrm>
          <a:prstGeom prst="rect">
            <a:avLst/>
          </a:prstGeom>
        </p:spPr>
        <p:txBody>
          <a:bodyPr lIns="65689" tIns="32845" rIns="65689" bIns="32845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17948">
              <a:defRPr/>
            </a:pPr>
            <a:endParaRPr lang="ru-RU" sz="140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3" y="4767269"/>
            <a:ext cx="2895600" cy="273844"/>
          </a:xfrm>
          <a:prstGeom prst="rect">
            <a:avLst/>
          </a:prstGeom>
        </p:spPr>
        <p:txBody>
          <a:bodyPr lIns="65689" tIns="32845" rIns="65689" bIns="32845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17948">
              <a:defRPr/>
            </a:pPr>
            <a:endParaRPr lang="ru-RU" sz="1400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DC856-7421-485F-B27B-F1912165AC0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943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6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6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1" y="4767269"/>
            <a:ext cx="2133600" cy="273844"/>
          </a:xfrm>
          <a:prstGeom prst="rect">
            <a:avLst/>
          </a:prstGeom>
        </p:spPr>
        <p:txBody>
          <a:bodyPr lIns="65689" tIns="32845" rIns="65689" bIns="32845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17948">
              <a:defRPr/>
            </a:pPr>
            <a:endParaRPr lang="ru-RU" sz="140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3" y="4767269"/>
            <a:ext cx="2895600" cy="273844"/>
          </a:xfrm>
          <a:prstGeom prst="rect">
            <a:avLst/>
          </a:prstGeom>
        </p:spPr>
        <p:txBody>
          <a:bodyPr lIns="65689" tIns="32845" rIns="65689" bIns="32845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17948">
              <a:defRPr/>
            </a:pPr>
            <a:endParaRPr lang="ru-RU" sz="1400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9668C-78C1-4B50-A238-56637A7CF59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0581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sz="quarter" idx="10" hasCustomPrompt="1"/>
          </p:nvPr>
        </p:nvSpPr>
        <p:spPr>
          <a:xfrm>
            <a:off x="459925" y="2967674"/>
            <a:ext cx="8211636" cy="9144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 ЧЕМ ВЫ РАССКАЖЕТЕ СЕГОДНЯ? </a:t>
            </a:r>
            <a:endParaRPr lang="ru-RU" dirty="0"/>
          </a:p>
        </p:txBody>
      </p:sp>
      <p:pic>
        <p:nvPicPr>
          <p:cNvPr id="6" name="Picture 2" descr="Z:\Projects\Текущие\Проектная\FNS_2012\_БРЭНДБУК\out\PPT\3_1_present_16.9-01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0" y="1173"/>
            <a:ext cx="9144000" cy="5142895"/>
          </a:xfrm>
          <a:prstGeom prst="rect">
            <a:avLst/>
          </a:prstGeom>
          <a:noFill/>
        </p:spPr>
      </p:pic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19" y="628650"/>
            <a:ext cx="6762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 userDrawn="1"/>
        </p:nvSpPr>
        <p:spPr>
          <a:xfrm>
            <a:off x="2283075" y="1851670"/>
            <a:ext cx="4176464" cy="864096"/>
          </a:xfrm>
          <a:prstGeom prst="rect">
            <a:avLst/>
          </a:prstGeom>
        </p:spPr>
        <p:txBody>
          <a:bodyPr vert="horz" wrap="square" lIns="104257" tIns="52128" rIns="104257" bIns="52128" rtlCol="0" anchor="ctr">
            <a:noAutofit/>
          </a:bodyPr>
          <a:lstStyle/>
          <a:p>
            <a:pPr algn="ctr" defTabSz="1042530">
              <a:spcBef>
                <a:spcPct val="0"/>
              </a:spcBef>
            </a:pPr>
            <a:r>
              <a:rPr lang="ru-RU" b="1" dirty="0">
                <a:solidFill>
                  <a:prstClr val="white"/>
                </a:solidFill>
              </a:rPr>
              <a:t>ФЕДЕРАЛЬНАЯ НАЛОГОВАЯ </a:t>
            </a:r>
            <a:br>
              <a:rPr lang="ru-RU" b="1" dirty="0">
                <a:solidFill>
                  <a:prstClr val="white"/>
                </a:solidFill>
              </a:rPr>
            </a:br>
            <a:r>
              <a:rPr lang="ru-RU" b="1" dirty="0">
                <a:solidFill>
                  <a:prstClr val="white"/>
                </a:solidFill>
              </a:rPr>
              <a:t>СЛУЖБА</a:t>
            </a:r>
          </a:p>
        </p:txBody>
      </p:sp>
    </p:spTree>
    <p:extLst>
      <p:ext uri="{BB962C8B-B14F-4D97-AF65-F5344CB8AC3E}">
        <p14:creationId xmlns:p14="http://schemas.microsoft.com/office/powerpoint/2010/main" val="41863989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1" y="1597827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3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4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4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7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696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2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4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396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393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1" y="4767269"/>
            <a:ext cx="2133600" cy="273844"/>
          </a:xfrm>
          <a:prstGeom prst="rect">
            <a:avLst/>
          </a:prstGeom>
        </p:spPr>
        <p:txBody>
          <a:bodyPr lIns="65689" tIns="32845" rIns="65689" bIns="32845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17948">
              <a:defRPr/>
            </a:pPr>
            <a:endParaRPr lang="ru-RU" sz="140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3" y="4767269"/>
            <a:ext cx="2895600" cy="273844"/>
          </a:xfrm>
          <a:prstGeom prst="rect">
            <a:avLst/>
          </a:prstGeom>
        </p:spPr>
        <p:txBody>
          <a:bodyPr lIns="65689" tIns="32845" rIns="65689" bIns="32845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17948">
              <a:defRPr/>
            </a:pPr>
            <a:endParaRPr lang="ru-RU" sz="1400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D3B24-17C6-4A27-98CA-E0E92DC0559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6825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8619013" y="3710533"/>
            <a:ext cx="433387" cy="94615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2" tIns="45689" rIns="91382" bIns="45689" anchor="ctr"/>
          <a:lstStyle/>
          <a:p>
            <a:pPr algn="ctr" defTabSz="913781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8619013" y="4670969"/>
            <a:ext cx="433387" cy="32385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2" tIns="45689" rIns="91382" bIns="45689" anchor="ctr"/>
          <a:lstStyle/>
          <a:p>
            <a:pPr algn="ctr" defTabSz="913781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3089" y="83136"/>
            <a:ext cx="7203506" cy="684462"/>
          </a:xfrm>
        </p:spPr>
        <p:txBody>
          <a:bodyPr/>
          <a:lstStyle>
            <a:lvl1pPr>
              <a:defRPr>
                <a:solidFill>
                  <a:srgbClr val="104E72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3088" y="1022955"/>
            <a:ext cx="8482012" cy="3614071"/>
          </a:xfrm>
        </p:spPr>
        <p:txBody>
          <a:bodyPr lIns="0" tIns="0" rIns="0" bIns="0"/>
          <a:lstStyle>
            <a:lvl1pPr marL="131978" indent="-131978">
              <a:buClr>
                <a:srgbClr val="C00000"/>
              </a:buClr>
              <a:buFont typeface="Arial" pitchFamily="34" charset="0"/>
              <a:buChar char="•"/>
              <a:defRPr sz="2100" b="1"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1pPr>
            <a:lvl2pPr marL="269895" indent="-137921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2pPr>
            <a:lvl3pPr marL="401871" indent="-131978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3pPr>
            <a:lvl4pPr marL="539795" indent="-137921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4pPr>
            <a:lvl5pPr marL="671769" indent="-131978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8601407" y="4681718"/>
            <a:ext cx="472736" cy="273844"/>
          </a:xfrm>
        </p:spPr>
        <p:txBody>
          <a:bodyPr lIns="0" rIns="0"/>
          <a:lstStyle>
            <a:lvl1pPr algn="ctr">
              <a:defRPr sz="2400" b="1" i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302A372-EB85-4A14-9B9E-6F2305329C24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3" y="6"/>
            <a:ext cx="288924" cy="809625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2" tIns="45689" rIns="91382" bIns="45689" anchor="ctr"/>
          <a:lstStyle/>
          <a:p>
            <a:pPr algn="ctr" defTabSz="913781">
              <a:defRPr/>
            </a:pPr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04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82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4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48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727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6969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212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454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396971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3939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1" y="4767269"/>
            <a:ext cx="2133600" cy="273844"/>
          </a:xfrm>
          <a:prstGeom prst="rect">
            <a:avLst/>
          </a:prstGeom>
        </p:spPr>
        <p:txBody>
          <a:bodyPr lIns="65689" tIns="32845" rIns="65689" bIns="32845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17948">
              <a:defRPr/>
            </a:pPr>
            <a:endParaRPr lang="ru-RU" sz="140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3" y="4767269"/>
            <a:ext cx="2895600" cy="273844"/>
          </a:xfrm>
          <a:prstGeom prst="rect">
            <a:avLst/>
          </a:prstGeom>
        </p:spPr>
        <p:txBody>
          <a:bodyPr lIns="65689" tIns="32845" rIns="65689" bIns="32845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17948">
              <a:defRPr/>
            </a:pPr>
            <a:endParaRPr lang="ru-RU" sz="1400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F8021-ED8C-4BDF-B535-680A6D8767B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4855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3"/>
            <a:ext cx="4038601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3"/>
            <a:ext cx="4038601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1" y="4767269"/>
            <a:ext cx="2133600" cy="273844"/>
          </a:xfrm>
          <a:prstGeom prst="rect">
            <a:avLst/>
          </a:prstGeom>
        </p:spPr>
        <p:txBody>
          <a:bodyPr lIns="65689" tIns="32845" rIns="65689" bIns="32845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17948">
              <a:defRPr/>
            </a:pPr>
            <a:endParaRPr lang="ru-RU" sz="1400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3" y="4767269"/>
            <a:ext cx="2895600" cy="273844"/>
          </a:xfrm>
          <a:prstGeom prst="rect">
            <a:avLst/>
          </a:prstGeom>
        </p:spPr>
        <p:txBody>
          <a:bodyPr lIns="65689" tIns="32845" rIns="65689" bIns="32845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17948">
              <a:defRPr/>
            </a:pPr>
            <a:endParaRPr lang="ru-RU" sz="1400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E65D7-EF62-48DF-8BE3-AABB744AD3D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2459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151336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426" indent="0">
              <a:buNone/>
              <a:defRPr sz="1500" b="1"/>
            </a:lvl2pPr>
            <a:lvl3pPr marL="684848" indent="0">
              <a:buNone/>
              <a:defRPr sz="1400" b="1"/>
            </a:lvl3pPr>
            <a:lvl4pPr marL="1027272" indent="0">
              <a:buNone/>
              <a:defRPr sz="1200" b="1"/>
            </a:lvl4pPr>
            <a:lvl5pPr marL="1369698" indent="0">
              <a:buNone/>
              <a:defRPr sz="1200" b="1"/>
            </a:lvl5pPr>
            <a:lvl6pPr marL="1712120" indent="0">
              <a:buNone/>
              <a:defRPr sz="1200" b="1"/>
            </a:lvl6pPr>
            <a:lvl7pPr marL="2054545" indent="0">
              <a:buNone/>
              <a:defRPr sz="1200" b="1"/>
            </a:lvl7pPr>
            <a:lvl8pPr marL="2396971" indent="0">
              <a:buNone/>
              <a:defRPr sz="1200" b="1"/>
            </a:lvl8pPr>
            <a:lvl9pPr marL="2739392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1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4" y="1151336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426" indent="0">
              <a:buNone/>
              <a:defRPr sz="1500" b="1"/>
            </a:lvl2pPr>
            <a:lvl3pPr marL="684848" indent="0">
              <a:buNone/>
              <a:defRPr sz="1400" b="1"/>
            </a:lvl3pPr>
            <a:lvl4pPr marL="1027272" indent="0">
              <a:buNone/>
              <a:defRPr sz="1200" b="1"/>
            </a:lvl4pPr>
            <a:lvl5pPr marL="1369698" indent="0">
              <a:buNone/>
              <a:defRPr sz="1200" b="1"/>
            </a:lvl5pPr>
            <a:lvl6pPr marL="1712120" indent="0">
              <a:buNone/>
              <a:defRPr sz="1200" b="1"/>
            </a:lvl6pPr>
            <a:lvl7pPr marL="2054545" indent="0">
              <a:buNone/>
              <a:defRPr sz="1200" b="1"/>
            </a:lvl7pPr>
            <a:lvl8pPr marL="2396971" indent="0">
              <a:buNone/>
              <a:defRPr sz="1200" b="1"/>
            </a:lvl8pPr>
            <a:lvl9pPr marL="2739392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4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1" y="4767269"/>
            <a:ext cx="2133600" cy="273844"/>
          </a:xfrm>
          <a:prstGeom prst="rect">
            <a:avLst/>
          </a:prstGeom>
        </p:spPr>
        <p:txBody>
          <a:bodyPr lIns="65689" tIns="32845" rIns="65689" bIns="32845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17948">
              <a:defRPr/>
            </a:pPr>
            <a:endParaRPr lang="ru-RU" sz="1400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3" y="4767269"/>
            <a:ext cx="2895600" cy="273844"/>
          </a:xfrm>
          <a:prstGeom prst="rect">
            <a:avLst/>
          </a:prstGeom>
        </p:spPr>
        <p:txBody>
          <a:bodyPr lIns="65689" tIns="32845" rIns="65689" bIns="32845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17948">
              <a:defRPr/>
            </a:pPr>
            <a:endParaRPr lang="ru-RU" sz="1400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3F9DB-885A-4D81-8D62-6BEB8B6A1F7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134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1" y="4767269"/>
            <a:ext cx="2133600" cy="273844"/>
          </a:xfrm>
          <a:prstGeom prst="rect">
            <a:avLst/>
          </a:prstGeom>
        </p:spPr>
        <p:txBody>
          <a:bodyPr lIns="65689" tIns="32845" rIns="65689" bIns="32845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17948">
              <a:defRPr/>
            </a:pPr>
            <a:endParaRPr lang="ru-RU" sz="1400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3" y="4767269"/>
            <a:ext cx="2895600" cy="273844"/>
          </a:xfrm>
          <a:prstGeom prst="rect">
            <a:avLst/>
          </a:prstGeom>
        </p:spPr>
        <p:txBody>
          <a:bodyPr lIns="65689" tIns="32845" rIns="65689" bIns="32845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17948">
              <a:defRPr/>
            </a:pPr>
            <a:endParaRPr lang="ru-RU" sz="1400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F9FE5-6402-411A-AFD6-F5FDF53EA1D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6862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1" y="4767269"/>
            <a:ext cx="2133600" cy="273844"/>
          </a:xfrm>
          <a:prstGeom prst="rect">
            <a:avLst/>
          </a:prstGeom>
        </p:spPr>
        <p:txBody>
          <a:bodyPr lIns="65689" tIns="32845" rIns="65689" bIns="32845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17948">
              <a:defRPr/>
            </a:pPr>
            <a:endParaRPr lang="ru-RU" sz="1400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3" y="4767269"/>
            <a:ext cx="2895600" cy="273844"/>
          </a:xfrm>
          <a:prstGeom prst="rect">
            <a:avLst/>
          </a:prstGeom>
        </p:spPr>
        <p:txBody>
          <a:bodyPr lIns="65689" tIns="32845" rIns="65689" bIns="32845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17948">
              <a:defRPr/>
            </a:pPr>
            <a:endParaRPr lang="ru-RU" sz="1400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2D679-B1CE-4B80-B6F9-CAA5757C648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980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8619013" y="3710533"/>
            <a:ext cx="433387" cy="94615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2" tIns="45689" rIns="91382" bIns="45689" anchor="ctr"/>
          <a:lstStyle/>
          <a:p>
            <a:pPr algn="ctr" defTabSz="913781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8619013" y="4670969"/>
            <a:ext cx="433387" cy="32385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2" tIns="45689" rIns="91382" bIns="45689" anchor="ctr"/>
          <a:lstStyle/>
          <a:p>
            <a:pPr algn="ctr" defTabSz="913781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3089" y="83136"/>
            <a:ext cx="7203506" cy="684462"/>
          </a:xfrm>
        </p:spPr>
        <p:txBody>
          <a:bodyPr/>
          <a:lstStyle>
            <a:lvl1pPr>
              <a:defRPr>
                <a:solidFill>
                  <a:srgbClr val="104E72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3088" y="1022955"/>
            <a:ext cx="8482012" cy="3614071"/>
          </a:xfrm>
        </p:spPr>
        <p:txBody>
          <a:bodyPr lIns="0" tIns="0" rIns="0" bIns="0"/>
          <a:lstStyle>
            <a:lvl1pPr marL="131978" indent="-131978">
              <a:buClr>
                <a:srgbClr val="C00000"/>
              </a:buClr>
              <a:buFont typeface="Arial" pitchFamily="34" charset="0"/>
              <a:buChar char="•"/>
              <a:defRPr sz="2100" b="1"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1pPr>
            <a:lvl2pPr marL="269895" indent="-137921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2pPr>
            <a:lvl3pPr marL="401871" indent="-131978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3pPr>
            <a:lvl4pPr marL="539795" indent="-137921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4pPr>
            <a:lvl5pPr marL="671769" indent="-131978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8601407" y="4681718"/>
            <a:ext cx="472736" cy="273844"/>
          </a:xfrm>
        </p:spPr>
        <p:txBody>
          <a:bodyPr lIns="0" rIns="0"/>
          <a:lstStyle>
            <a:lvl1pPr algn="ctr">
              <a:defRPr sz="2400" b="1" i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302A372-EB85-4A14-9B9E-6F2305329C24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3" y="6"/>
            <a:ext cx="288924" cy="809625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2" tIns="45689" rIns="91382" bIns="45689" anchor="ctr"/>
          <a:lstStyle/>
          <a:p>
            <a:pPr algn="ctr" defTabSz="913781">
              <a:defRPr/>
            </a:pPr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4538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2" y="204788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4" y="204794"/>
            <a:ext cx="5111751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2" y="1076327"/>
            <a:ext cx="3008313" cy="3518298"/>
          </a:xfrm>
        </p:spPr>
        <p:txBody>
          <a:bodyPr/>
          <a:lstStyle>
            <a:lvl1pPr marL="0" indent="0">
              <a:buNone/>
              <a:defRPr sz="1100"/>
            </a:lvl1pPr>
            <a:lvl2pPr marL="342426" indent="0">
              <a:buNone/>
              <a:defRPr sz="900"/>
            </a:lvl2pPr>
            <a:lvl3pPr marL="684848" indent="0">
              <a:buNone/>
              <a:defRPr sz="800"/>
            </a:lvl3pPr>
            <a:lvl4pPr marL="1027272" indent="0">
              <a:buNone/>
              <a:defRPr sz="700"/>
            </a:lvl4pPr>
            <a:lvl5pPr marL="1369698" indent="0">
              <a:buNone/>
              <a:defRPr sz="700"/>
            </a:lvl5pPr>
            <a:lvl6pPr marL="1712120" indent="0">
              <a:buNone/>
              <a:defRPr sz="700"/>
            </a:lvl6pPr>
            <a:lvl7pPr marL="2054545" indent="0">
              <a:buNone/>
              <a:defRPr sz="700"/>
            </a:lvl7pPr>
            <a:lvl8pPr marL="2396971" indent="0">
              <a:buNone/>
              <a:defRPr sz="700"/>
            </a:lvl8pPr>
            <a:lvl9pPr marL="2739392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1" y="4767269"/>
            <a:ext cx="2133600" cy="273844"/>
          </a:xfrm>
          <a:prstGeom prst="rect">
            <a:avLst/>
          </a:prstGeom>
        </p:spPr>
        <p:txBody>
          <a:bodyPr lIns="65689" tIns="32845" rIns="65689" bIns="32845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17948">
              <a:defRPr/>
            </a:pPr>
            <a:endParaRPr lang="ru-RU" sz="1400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3" y="4767269"/>
            <a:ext cx="2895600" cy="273844"/>
          </a:xfrm>
          <a:prstGeom prst="rect">
            <a:avLst/>
          </a:prstGeom>
        </p:spPr>
        <p:txBody>
          <a:bodyPr lIns="65689" tIns="32845" rIns="65689" bIns="32845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17948">
              <a:defRPr/>
            </a:pPr>
            <a:endParaRPr lang="ru-RU" sz="1400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78974-F02E-439E-80F3-43EB670DBF8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881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2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426" indent="0">
              <a:buNone/>
              <a:defRPr sz="2100"/>
            </a:lvl2pPr>
            <a:lvl3pPr marL="684848" indent="0">
              <a:buNone/>
              <a:defRPr sz="1800"/>
            </a:lvl3pPr>
            <a:lvl4pPr marL="1027272" indent="0">
              <a:buNone/>
              <a:defRPr sz="1500"/>
            </a:lvl4pPr>
            <a:lvl5pPr marL="1369698" indent="0">
              <a:buNone/>
              <a:defRPr sz="1500"/>
            </a:lvl5pPr>
            <a:lvl6pPr marL="1712120" indent="0">
              <a:buNone/>
              <a:defRPr sz="1500"/>
            </a:lvl6pPr>
            <a:lvl7pPr marL="2054545" indent="0">
              <a:buNone/>
              <a:defRPr sz="1500"/>
            </a:lvl7pPr>
            <a:lvl8pPr marL="2396971" indent="0">
              <a:buNone/>
              <a:defRPr sz="1500"/>
            </a:lvl8pPr>
            <a:lvl9pPr marL="2739392" indent="0">
              <a:buNone/>
              <a:defRPr sz="15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7"/>
            <a:ext cx="5486400" cy="603647"/>
          </a:xfrm>
        </p:spPr>
        <p:txBody>
          <a:bodyPr/>
          <a:lstStyle>
            <a:lvl1pPr marL="0" indent="0">
              <a:buNone/>
              <a:defRPr sz="1100"/>
            </a:lvl1pPr>
            <a:lvl2pPr marL="342426" indent="0">
              <a:buNone/>
              <a:defRPr sz="900"/>
            </a:lvl2pPr>
            <a:lvl3pPr marL="684848" indent="0">
              <a:buNone/>
              <a:defRPr sz="800"/>
            </a:lvl3pPr>
            <a:lvl4pPr marL="1027272" indent="0">
              <a:buNone/>
              <a:defRPr sz="700"/>
            </a:lvl4pPr>
            <a:lvl5pPr marL="1369698" indent="0">
              <a:buNone/>
              <a:defRPr sz="700"/>
            </a:lvl5pPr>
            <a:lvl6pPr marL="1712120" indent="0">
              <a:buNone/>
              <a:defRPr sz="700"/>
            </a:lvl6pPr>
            <a:lvl7pPr marL="2054545" indent="0">
              <a:buNone/>
              <a:defRPr sz="700"/>
            </a:lvl7pPr>
            <a:lvl8pPr marL="2396971" indent="0">
              <a:buNone/>
              <a:defRPr sz="700"/>
            </a:lvl8pPr>
            <a:lvl9pPr marL="2739392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1" y="4767269"/>
            <a:ext cx="2133600" cy="273844"/>
          </a:xfrm>
          <a:prstGeom prst="rect">
            <a:avLst/>
          </a:prstGeom>
        </p:spPr>
        <p:txBody>
          <a:bodyPr lIns="65689" tIns="32845" rIns="65689" bIns="32845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17948">
              <a:defRPr/>
            </a:pPr>
            <a:endParaRPr lang="ru-RU" sz="1400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3" y="4767269"/>
            <a:ext cx="2895600" cy="273844"/>
          </a:xfrm>
          <a:prstGeom prst="rect">
            <a:avLst/>
          </a:prstGeom>
        </p:spPr>
        <p:txBody>
          <a:bodyPr lIns="65689" tIns="32845" rIns="65689" bIns="32845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17948">
              <a:defRPr/>
            </a:pPr>
            <a:endParaRPr lang="ru-RU" sz="1400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A0A1B-D7B0-4C6E-90BC-42E0241C575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6903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1" y="4767269"/>
            <a:ext cx="2133600" cy="273844"/>
          </a:xfrm>
          <a:prstGeom prst="rect">
            <a:avLst/>
          </a:prstGeom>
        </p:spPr>
        <p:txBody>
          <a:bodyPr lIns="65689" tIns="32845" rIns="65689" bIns="32845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17948">
              <a:defRPr/>
            </a:pPr>
            <a:endParaRPr lang="ru-RU" sz="140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3" y="4767269"/>
            <a:ext cx="2895600" cy="273844"/>
          </a:xfrm>
          <a:prstGeom prst="rect">
            <a:avLst/>
          </a:prstGeom>
        </p:spPr>
        <p:txBody>
          <a:bodyPr lIns="65689" tIns="32845" rIns="65689" bIns="32845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17948">
              <a:defRPr/>
            </a:pPr>
            <a:endParaRPr lang="ru-RU" sz="1400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DC856-7421-485F-B27B-F1912165AC0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7724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6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6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1" y="4767269"/>
            <a:ext cx="2133600" cy="273844"/>
          </a:xfrm>
          <a:prstGeom prst="rect">
            <a:avLst/>
          </a:prstGeom>
        </p:spPr>
        <p:txBody>
          <a:bodyPr lIns="65689" tIns="32845" rIns="65689" bIns="32845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17948">
              <a:defRPr/>
            </a:pPr>
            <a:endParaRPr lang="ru-RU" sz="140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3" y="4767269"/>
            <a:ext cx="2895600" cy="273844"/>
          </a:xfrm>
          <a:prstGeom prst="rect">
            <a:avLst/>
          </a:prstGeom>
        </p:spPr>
        <p:txBody>
          <a:bodyPr lIns="65689" tIns="32845" rIns="65689" bIns="32845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17948">
              <a:defRPr/>
            </a:pPr>
            <a:endParaRPr lang="ru-RU" sz="1400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9668C-78C1-4B50-A238-56637A7CF59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5268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sz="quarter" idx="10" hasCustomPrompt="1"/>
          </p:nvPr>
        </p:nvSpPr>
        <p:spPr>
          <a:xfrm>
            <a:off x="459925" y="2967674"/>
            <a:ext cx="8211636" cy="9144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 ЧЕМ ВЫ РАССКАЖЕТЕ СЕГОДНЯ? </a:t>
            </a:r>
            <a:endParaRPr lang="ru-RU" dirty="0"/>
          </a:p>
        </p:txBody>
      </p:sp>
      <p:pic>
        <p:nvPicPr>
          <p:cNvPr id="6" name="Picture 2" descr="Z:\Projects\Текущие\Проектная\FNS_2012\_БРЭНДБУК\out\PPT\3_1_present_16.9-01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0" y="1173"/>
            <a:ext cx="9144000" cy="5142895"/>
          </a:xfrm>
          <a:prstGeom prst="rect">
            <a:avLst/>
          </a:prstGeom>
          <a:noFill/>
        </p:spPr>
      </p:pic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19" y="628650"/>
            <a:ext cx="6762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 userDrawn="1"/>
        </p:nvSpPr>
        <p:spPr>
          <a:xfrm>
            <a:off x="2283075" y="1851670"/>
            <a:ext cx="4176464" cy="864096"/>
          </a:xfrm>
          <a:prstGeom prst="rect">
            <a:avLst/>
          </a:prstGeom>
        </p:spPr>
        <p:txBody>
          <a:bodyPr vert="horz" wrap="square" lIns="104257" tIns="52128" rIns="104257" bIns="52128" rtlCol="0" anchor="ctr">
            <a:noAutofit/>
          </a:bodyPr>
          <a:lstStyle/>
          <a:p>
            <a:pPr algn="ctr" defTabSz="1042530">
              <a:spcBef>
                <a:spcPct val="0"/>
              </a:spcBef>
            </a:pPr>
            <a:r>
              <a:rPr lang="ru-RU" b="1" dirty="0">
                <a:solidFill>
                  <a:prstClr val="white"/>
                </a:solidFill>
              </a:rPr>
              <a:t>ФЕДЕРАЛЬНАЯ НАЛОГОВАЯ </a:t>
            </a:r>
            <a:br>
              <a:rPr lang="ru-RU" b="1" dirty="0">
                <a:solidFill>
                  <a:prstClr val="white"/>
                </a:solidFill>
              </a:rPr>
            </a:br>
            <a:r>
              <a:rPr lang="ru-RU" b="1" dirty="0">
                <a:solidFill>
                  <a:prstClr val="white"/>
                </a:solidFill>
              </a:rPr>
              <a:t>СЛУЖБА</a:t>
            </a:r>
          </a:p>
        </p:txBody>
      </p:sp>
    </p:spTree>
    <p:extLst>
      <p:ext uri="{BB962C8B-B14F-4D97-AF65-F5344CB8AC3E}">
        <p14:creationId xmlns:p14="http://schemas.microsoft.com/office/powerpoint/2010/main" val="1929228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" y="0"/>
            <a:ext cx="9142643" cy="5142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6" y="1205154"/>
            <a:ext cx="7320689" cy="3621940"/>
          </a:xfrm>
        </p:spPr>
        <p:txBody>
          <a:bodyPr/>
          <a:lstStyle>
            <a:lvl1pPr marL="284455" indent="0">
              <a:buFontTx/>
              <a:buNone/>
              <a:defRPr b="1">
                <a:latin typeface="+mj-lt"/>
              </a:defRPr>
            </a:lvl1pPr>
            <a:lvl2pPr marL="284455" indent="0">
              <a:defRPr>
                <a:latin typeface="+mj-lt"/>
              </a:defRPr>
            </a:lvl2pPr>
            <a:lvl3pPr marL="491895" indent="-203714">
              <a:defRPr>
                <a:latin typeface="+mj-lt"/>
              </a:defRPr>
            </a:lvl3pPr>
            <a:lvl4pPr marL="0" indent="281970">
              <a:defRPr>
                <a:latin typeface="+mj-lt"/>
              </a:defRPr>
            </a:lvl4pPr>
            <a:lvl5pPr marL="1122911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21927" y="375802"/>
            <a:ext cx="7337901" cy="829352"/>
          </a:xfrm>
        </p:spPr>
        <p:txBody>
          <a:bodyPr/>
          <a:lstStyle>
            <a:lvl1pPr marL="0" marR="0" indent="0" defTabSz="81615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ru-RU" noProof="0" dirty="0" smtClean="0"/>
              <a:t>Образец заголовка</a:t>
            </a:r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9DDB0-E892-4469-92D9-A0A770162E4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28733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" y="2"/>
            <a:ext cx="9142643" cy="5142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9" y="1205157"/>
            <a:ext cx="7320689" cy="3621939"/>
          </a:xfrm>
        </p:spPr>
        <p:txBody>
          <a:bodyPr/>
          <a:lstStyle>
            <a:lvl1pPr marL="284368" indent="0">
              <a:buFontTx/>
              <a:buNone/>
              <a:defRPr b="1">
                <a:latin typeface="+mj-lt"/>
              </a:defRPr>
            </a:lvl1pPr>
            <a:lvl2pPr marL="284368" indent="0">
              <a:defRPr>
                <a:latin typeface="+mj-lt"/>
              </a:defRPr>
            </a:lvl2pPr>
            <a:lvl3pPr marL="491744" indent="-203651">
              <a:defRPr>
                <a:latin typeface="+mj-lt"/>
              </a:defRPr>
            </a:lvl3pPr>
            <a:lvl4pPr marL="0" indent="281882">
              <a:defRPr>
                <a:latin typeface="+mj-lt"/>
              </a:defRPr>
            </a:lvl4pPr>
            <a:lvl5pPr marL="1122565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21926" y="375805"/>
            <a:ext cx="7337901" cy="829352"/>
          </a:xfrm>
        </p:spPr>
        <p:txBody>
          <a:bodyPr/>
          <a:lstStyle>
            <a:lvl1pPr marL="0" marR="0" indent="0" defTabSz="81590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ru-RU" noProof="0" dirty="0" smtClean="0"/>
              <a:t>Образец заголовка</a:t>
            </a:r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9DDB0-E892-4469-92D9-A0A770162E4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70037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643" cy="5142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7" y="1205162"/>
            <a:ext cx="7320689" cy="3621940"/>
          </a:xfrm>
        </p:spPr>
        <p:txBody>
          <a:bodyPr/>
          <a:lstStyle>
            <a:lvl1pPr marL="284308" indent="0">
              <a:buFontTx/>
              <a:buNone/>
              <a:defRPr b="1">
                <a:latin typeface="+mj-lt"/>
              </a:defRPr>
            </a:lvl1pPr>
            <a:lvl2pPr marL="284308" indent="0">
              <a:defRPr>
                <a:latin typeface="+mj-lt"/>
              </a:defRPr>
            </a:lvl2pPr>
            <a:lvl3pPr marL="491640" indent="-203608">
              <a:defRPr>
                <a:latin typeface="+mj-lt"/>
              </a:defRPr>
            </a:lvl3pPr>
            <a:lvl4pPr marL="0" indent="281824">
              <a:defRPr>
                <a:latin typeface="+mj-lt"/>
              </a:defRPr>
            </a:lvl4pPr>
            <a:lvl5pPr marL="1122330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21928" y="375810"/>
            <a:ext cx="7337901" cy="829352"/>
          </a:xfrm>
        </p:spPr>
        <p:txBody>
          <a:bodyPr/>
          <a:lstStyle>
            <a:lvl1pPr marL="0" marR="0" indent="0" defTabSz="81573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3B99C-7BB1-4B1A-B6FC-CB44D78074A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0852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4" y="354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1" y="1205154"/>
            <a:ext cx="7320689" cy="3621940"/>
          </a:xfrm>
        </p:spPr>
        <p:txBody>
          <a:bodyPr/>
          <a:lstStyle>
            <a:lvl1pPr marL="318593" indent="0">
              <a:buFontTx/>
              <a:buNone/>
              <a:defRPr b="1">
                <a:latin typeface="Trebuchet MS" panose="020B0603020202020204" pitchFamily="34" charset="0"/>
              </a:defRPr>
            </a:lvl1pPr>
            <a:lvl2pPr marL="318593" indent="0">
              <a:defRPr>
                <a:latin typeface="Trebuchet MS" panose="020B0603020202020204" pitchFamily="34" charset="0"/>
              </a:defRPr>
            </a:lvl2pPr>
            <a:lvl3pPr marL="550929" indent="-228162">
              <a:defRPr>
                <a:latin typeface="Trebuchet MS" panose="020B0603020202020204" pitchFamily="34" charset="0"/>
              </a:defRPr>
            </a:lvl3pPr>
            <a:lvl4pPr marL="0" indent="315810">
              <a:defRPr>
                <a:latin typeface="Trebuchet MS" panose="020B0603020202020204" pitchFamily="34" charset="0"/>
              </a:defRPr>
            </a:lvl4pPr>
            <a:lvl5pPr marL="1257676" indent="0">
              <a:buNone/>
              <a:defRPr>
                <a:latin typeface="Trebuchet MS" panose="020B0603020202020204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32" y="375802"/>
            <a:ext cx="7337901" cy="829352"/>
          </a:xfrm>
        </p:spPr>
        <p:txBody>
          <a:bodyPr/>
          <a:lstStyle>
            <a:lvl1pPr marL="0" marR="0" indent="0" defTabSz="91410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>
                <a:latin typeface="Trebuchet MS" panose="020B0603020202020204" pitchFamily="34" charset="0"/>
              </a:defRPr>
            </a:lvl1pPr>
          </a:lstStyle>
          <a:p>
            <a:pPr marL="0" marR="0" lvl="0" indent="0" defTabSz="91410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808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 dir="r"/>
      </p:transition>
    </mc:Choice>
    <mc:Fallback xmlns="">
      <p:transition spd="slow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" y="2"/>
            <a:ext cx="9142643" cy="5142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9" y="1205157"/>
            <a:ext cx="7320689" cy="3621939"/>
          </a:xfrm>
        </p:spPr>
        <p:txBody>
          <a:bodyPr/>
          <a:lstStyle>
            <a:lvl1pPr marL="284368" indent="0">
              <a:buFontTx/>
              <a:buNone/>
              <a:defRPr b="1">
                <a:latin typeface="+mj-lt"/>
              </a:defRPr>
            </a:lvl1pPr>
            <a:lvl2pPr marL="284368" indent="0">
              <a:defRPr>
                <a:latin typeface="+mj-lt"/>
              </a:defRPr>
            </a:lvl2pPr>
            <a:lvl3pPr marL="491744" indent="-203651">
              <a:defRPr>
                <a:latin typeface="+mj-lt"/>
              </a:defRPr>
            </a:lvl3pPr>
            <a:lvl4pPr marL="0" indent="281882">
              <a:defRPr>
                <a:latin typeface="+mj-lt"/>
              </a:defRPr>
            </a:lvl4pPr>
            <a:lvl5pPr marL="1122565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21926" y="375805"/>
            <a:ext cx="7337901" cy="829352"/>
          </a:xfrm>
        </p:spPr>
        <p:txBody>
          <a:bodyPr/>
          <a:lstStyle>
            <a:lvl1pPr marL="0" marR="0" indent="0" defTabSz="81590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ru-RU" noProof="0" dirty="0" smtClean="0"/>
              <a:t>Образец заголовка</a:t>
            </a:r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9DDB0-E892-4469-92D9-A0A770162E4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778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82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4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48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727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6969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212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454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396971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3939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1" y="4767269"/>
            <a:ext cx="2133600" cy="273844"/>
          </a:xfrm>
          <a:prstGeom prst="rect">
            <a:avLst/>
          </a:prstGeom>
        </p:spPr>
        <p:txBody>
          <a:bodyPr lIns="65689" tIns="32845" rIns="65689" bIns="32845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17948">
              <a:defRPr/>
            </a:pPr>
            <a:endParaRPr lang="ru-RU" sz="140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3" y="4767269"/>
            <a:ext cx="2895600" cy="273844"/>
          </a:xfrm>
          <a:prstGeom prst="rect">
            <a:avLst/>
          </a:prstGeom>
        </p:spPr>
        <p:txBody>
          <a:bodyPr lIns="65689" tIns="32845" rIns="65689" bIns="32845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17948">
              <a:defRPr/>
            </a:pPr>
            <a:endParaRPr lang="ru-RU" sz="1400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F8021-ED8C-4BDF-B535-680A6D8767B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86047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8" y="1071"/>
            <a:ext cx="9142642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522780"/>
            <a:ext cx="7772400" cy="1102519"/>
          </a:xfrm>
        </p:spPr>
        <p:txBody>
          <a:bodyPr>
            <a:normAutofit/>
          </a:bodyPr>
          <a:lstStyle>
            <a:lvl1pPr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800" b="0">
                <a:solidFill>
                  <a:schemeClr val="bg1"/>
                </a:solidFill>
                <a:latin typeface="+mj-lt"/>
              </a:defRPr>
            </a:lvl1pPr>
            <a:lvl2pPr marL="455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16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7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32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790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48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0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4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69673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77" y="1436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56" y="1205165"/>
            <a:ext cx="7320689" cy="3621940"/>
          </a:xfrm>
        </p:spPr>
        <p:txBody>
          <a:bodyPr/>
          <a:lstStyle>
            <a:lvl1pPr marL="317724" indent="0">
              <a:buFontTx/>
              <a:buNone/>
              <a:defRPr b="1">
                <a:latin typeface="+mj-lt"/>
              </a:defRPr>
            </a:lvl1pPr>
            <a:lvl2pPr marL="314949" indent="2783">
              <a:defRPr>
                <a:latin typeface="+mj-lt"/>
              </a:defRPr>
            </a:lvl2pPr>
            <a:lvl3pPr marL="549430" indent="-227542">
              <a:tabLst/>
              <a:defRPr>
                <a:latin typeface="+mj-lt"/>
              </a:defRPr>
            </a:lvl3pPr>
            <a:lvl4pPr marL="0" indent="314949">
              <a:lnSpc>
                <a:spcPts val="1578"/>
              </a:lnSpc>
              <a:spcBef>
                <a:spcPts val="351"/>
              </a:spcBef>
              <a:defRPr>
                <a:latin typeface="+mj-lt"/>
              </a:defRPr>
            </a:lvl4pPr>
            <a:lvl5pPr>
              <a:lnSpc>
                <a:spcPts val="1578"/>
              </a:lnSpc>
              <a:spcBef>
                <a:spcPts val="35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0" y="3845312"/>
            <a:ext cx="923618" cy="282640"/>
          </a:xfrm>
          <a:prstGeom prst="rect">
            <a:avLst/>
          </a:prstGeom>
          <a:noFill/>
        </p:spPr>
        <p:txBody>
          <a:bodyPr wrap="square" lIns="79919" tIns="39960" rIns="79919" bIns="39960" rtlCol="0">
            <a:noAutofit/>
          </a:bodyPr>
          <a:lstStyle/>
          <a:p>
            <a:pPr defTabSz="911615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5" y="375814"/>
            <a:ext cx="7337192" cy="829352"/>
          </a:xfrm>
        </p:spPr>
        <p:txBody>
          <a:bodyPr/>
          <a:lstStyle>
            <a:lvl1pPr marL="0" marR="0" indent="0" defTabSz="91161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marL="0" marR="0" lvl="0" indent="0" defTabSz="91161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38829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1" y="354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56" y="1205165"/>
            <a:ext cx="7320689" cy="3621940"/>
          </a:xfrm>
        </p:spPr>
        <p:txBody>
          <a:bodyPr/>
          <a:lstStyle>
            <a:lvl1pPr marL="317724" indent="0">
              <a:buFontTx/>
              <a:buNone/>
              <a:defRPr b="1">
                <a:latin typeface="+mj-lt"/>
              </a:defRPr>
            </a:lvl1pPr>
            <a:lvl2pPr marL="317724" indent="0">
              <a:defRPr>
                <a:latin typeface="+mj-lt"/>
              </a:defRPr>
            </a:lvl2pPr>
            <a:lvl3pPr marL="549430" indent="-227542">
              <a:defRPr>
                <a:latin typeface="+mj-lt"/>
              </a:defRPr>
            </a:lvl3pPr>
            <a:lvl4pPr marL="0" indent="314949">
              <a:defRPr>
                <a:latin typeface="+mj-lt"/>
              </a:defRPr>
            </a:lvl4pPr>
            <a:lvl5pPr marL="1254255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33" y="375814"/>
            <a:ext cx="7337901" cy="829352"/>
          </a:xfrm>
        </p:spPr>
        <p:txBody>
          <a:bodyPr/>
          <a:lstStyle>
            <a:lvl1pPr marL="0" marR="0" indent="0" defTabSz="91161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marL="0" marR="0" lvl="0" indent="0" defTabSz="91161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27685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1" y="2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56" y="759384"/>
            <a:ext cx="7320689" cy="151847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56" y="2572295"/>
            <a:ext cx="7320689" cy="225480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580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161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6742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32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790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348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064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4645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22308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77" y="1436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6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6" y="1205154"/>
            <a:ext cx="3620764" cy="3521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50" y="1205154"/>
            <a:ext cx="3644897" cy="3521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09503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4"/>
            <a:ext cx="7864166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49" y="1205154"/>
            <a:ext cx="3674753" cy="4260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5808" indent="0">
              <a:buNone/>
              <a:defRPr sz="2000" b="1"/>
            </a:lvl2pPr>
            <a:lvl3pPr marL="911615" indent="0">
              <a:buNone/>
              <a:defRPr sz="1800" b="1"/>
            </a:lvl3pPr>
            <a:lvl4pPr marL="1367422" indent="0">
              <a:buNone/>
              <a:defRPr sz="1600" b="1"/>
            </a:lvl4pPr>
            <a:lvl5pPr marL="1823231" indent="0">
              <a:buNone/>
              <a:defRPr sz="1600" b="1"/>
            </a:lvl5pPr>
            <a:lvl6pPr marL="2279032" indent="0">
              <a:buNone/>
              <a:defRPr sz="1600" b="1"/>
            </a:lvl6pPr>
            <a:lvl7pPr marL="2734843" indent="0">
              <a:buNone/>
              <a:defRPr sz="1600" b="1"/>
            </a:lvl7pPr>
            <a:lvl8pPr marL="3190649" indent="0">
              <a:buNone/>
              <a:defRPr sz="1600" b="1"/>
            </a:lvl8pPr>
            <a:lvl9pPr marL="3646453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49" y="1631157"/>
            <a:ext cx="3674753" cy="319593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10" y="1205154"/>
            <a:ext cx="3587825" cy="4260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5808" indent="0">
              <a:buNone/>
              <a:defRPr sz="2000" b="1"/>
            </a:lvl2pPr>
            <a:lvl3pPr marL="911615" indent="0">
              <a:buNone/>
              <a:defRPr sz="1800" b="1"/>
            </a:lvl3pPr>
            <a:lvl4pPr marL="1367422" indent="0">
              <a:buNone/>
              <a:defRPr sz="1600" b="1"/>
            </a:lvl4pPr>
            <a:lvl5pPr marL="1823231" indent="0">
              <a:buNone/>
              <a:defRPr sz="1600" b="1"/>
            </a:lvl5pPr>
            <a:lvl6pPr marL="2279032" indent="0">
              <a:buNone/>
              <a:defRPr sz="1600" b="1"/>
            </a:lvl6pPr>
            <a:lvl7pPr marL="2734843" indent="0">
              <a:buNone/>
              <a:defRPr sz="1600" b="1"/>
            </a:lvl7pPr>
            <a:lvl8pPr marL="3190649" indent="0">
              <a:buNone/>
              <a:defRPr sz="1600" b="1"/>
            </a:lvl8pPr>
            <a:lvl9pPr marL="3646453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10" y="1641073"/>
            <a:ext cx="3587825" cy="31860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54264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77" y="1436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6"/>
            <a:ext cx="7864166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96956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91048" y="4404444"/>
            <a:ext cx="567428" cy="489830"/>
          </a:xfrm>
          <a:prstGeom prst="rect">
            <a:avLst/>
          </a:prstGeom>
        </p:spPr>
        <p:txBody>
          <a:bodyPr vert="horz" lIns="91164" tIns="45581" rIns="91164" bIns="45581" rtlCol="0" anchor="ctr">
            <a:normAutofit/>
          </a:bodyPr>
          <a:lstStyle>
            <a:lvl1pPr algn="ctr">
              <a:defRPr sz="24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20153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2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9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22" y="1076331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5808" indent="0">
              <a:buNone/>
              <a:defRPr sz="1200"/>
            </a:lvl2pPr>
            <a:lvl3pPr marL="911615" indent="0">
              <a:buNone/>
              <a:defRPr sz="1000"/>
            </a:lvl3pPr>
            <a:lvl4pPr marL="1367422" indent="0">
              <a:buNone/>
              <a:defRPr sz="900"/>
            </a:lvl4pPr>
            <a:lvl5pPr marL="1823231" indent="0">
              <a:buNone/>
              <a:defRPr sz="900"/>
            </a:lvl5pPr>
            <a:lvl6pPr marL="2279032" indent="0">
              <a:buNone/>
              <a:defRPr sz="900"/>
            </a:lvl6pPr>
            <a:lvl7pPr marL="2734843" indent="0">
              <a:buNone/>
              <a:defRPr sz="900"/>
            </a:lvl7pPr>
            <a:lvl8pPr marL="3190649" indent="0">
              <a:buNone/>
              <a:defRPr sz="900"/>
            </a:lvl8pPr>
            <a:lvl9pPr marL="3646453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26280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5808" indent="0">
              <a:buNone/>
              <a:defRPr sz="2800"/>
            </a:lvl2pPr>
            <a:lvl3pPr marL="911615" indent="0">
              <a:buNone/>
              <a:defRPr sz="2400"/>
            </a:lvl3pPr>
            <a:lvl4pPr marL="1367422" indent="0">
              <a:buNone/>
              <a:defRPr sz="2000"/>
            </a:lvl4pPr>
            <a:lvl5pPr marL="1823231" indent="0">
              <a:buNone/>
              <a:defRPr sz="2000"/>
            </a:lvl5pPr>
            <a:lvl6pPr marL="2279032" indent="0">
              <a:buNone/>
              <a:defRPr sz="2000"/>
            </a:lvl6pPr>
            <a:lvl7pPr marL="2734843" indent="0">
              <a:buNone/>
              <a:defRPr sz="2000"/>
            </a:lvl7pPr>
            <a:lvl8pPr marL="3190649" indent="0">
              <a:buNone/>
              <a:defRPr sz="2000"/>
            </a:lvl8pPr>
            <a:lvl9pPr marL="3646453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5808" indent="0">
              <a:buNone/>
              <a:defRPr sz="1200"/>
            </a:lvl2pPr>
            <a:lvl3pPr marL="911615" indent="0">
              <a:buNone/>
              <a:defRPr sz="1000"/>
            </a:lvl3pPr>
            <a:lvl4pPr marL="1367422" indent="0">
              <a:buNone/>
              <a:defRPr sz="900"/>
            </a:lvl4pPr>
            <a:lvl5pPr marL="1823231" indent="0">
              <a:buNone/>
              <a:defRPr sz="900"/>
            </a:lvl5pPr>
            <a:lvl6pPr marL="2279032" indent="0">
              <a:buNone/>
              <a:defRPr sz="900"/>
            </a:lvl6pPr>
            <a:lvl7pPr marL="2734843" indent="0">
              <a:buNone/>
              <a:defRPr sz="900"/>
            </a:lvl7pPr>
            <a:lvl8pPr marL="3190649" indent="0">
              <a:buNone/>
              <a:defRPr sz="900"/>
            </a:lvl8pPr>
            <a:lvl9pPr marL="3646453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117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3"/>
            <a:ext cx="4038601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3"/>
            <a:ext cx="4038601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1" y="4767269"/>
            <a:ext cx="2133600" cy="273844"/>
          </a:xfrm>
          <a:prstGeom prst="rect">
            <a:avLst/>
          </a:prstGeom>
        </p:spPr>
        <p:txBody>
          <a:bodyPr lIns="65689" tIns="32845" rIns="65689" bIns="32845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17948">
              <a:defRPr/>
            </a:pPr>
            <a:endParaRPr lang="ru-RU" sz="1400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3" y="4767269"/>
            <a:ext cx="2895600" cy="273844"/>
          </a:xfrm>
          <a:prstGeom prst="rect">
            <a:avLst/>
          </a:prstGeom>
        </p:spPr>
        <p:txBody>
          <a:bodyPr lIns="65689" tIns="32845" rIns="65689" bIns="32845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17948">
              <a:defRPr/>
            </a:pPr>
            <a:endParaRPr lang="ru-RU" sz="1400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E65D7-EF62-48DF-8BE3-AABB744AD3D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32369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5941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5" y="227410"/>
            <a:ext cx="2405063" cy="4838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10"/>
            <a:ext cx="7065962" cy="4838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39695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2" y="354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57" y="1205166"/>
            <a:ext cx="7320689" cy="3621940"/>
          </a:xfrm>
        </p:spPr>
        <p:txBody>
          <a:bodyPr/>
          <a:lstStyle>
            <a:lvl1pPr marL="317668" indent="0">
              <a:buFontTx/>
              <a:buNone/>
              <a:defRPr b="1">
                <a:latin typeface="+mj-lt"/>
              </a:defRPr>
            </a:lvl1pPr>
            <a:lvl2pPr marL="317668" indent="0">
              <a:defRPr>
                <a:latin typeface="+mj-lt"/>
              </a:defRPr>
            </a:lvl2pPr>
            <a:lvl3pPr marL="549334" indent="-227502">
              <a:defRPr>
                <a:latin typeface="+mj-lt"/>
              </a:defRPr>
            </a:lvl3pPr>
            <a:lvl4pPr marL="0" indent="314893">
              <a:defRPr>
                <a:latin typeface="+mj-lt"/>
              </a:defRPr>
            </a:lvl4pPr>
            <a:lvl5pPr marL="1254033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33" y="375814"/>
            <a:ext cx="7337901" cy="829352"/>
          </a:xfrm>
        </p:spPr>
        <p:txBody>
          <a:bodyPr/>
          <a:lstStyle>
            <a:lvl1pPr marL="0" marR="0" indent="0" defTabSz="9114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marL="0" marR="0" lvl="0" indent="0" defTabSz="9114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91141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5" y="0"/>
            <a:ext cx="9142643" cy="5142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59" y="1205168"/>
            <a:ext cx="7320689" cy="3621940"/>
          </a:xfrm>
        </p:spPr>
        <p:txBody>
          <a:bodyPr/>
          <a:lstStyle>
            <a:lvl1pPr marL="303191" indent="0">
              <a:buFontTx/>
              <a:buNone/>
              <a:defRPr b="1">
                <a:latin typeface="+mj-lt"/>
              </a:defRPr>
            </a:lvl1pPr>
            <a:lvl2pPr marL="303191" indent="0">
              <a:defRPr>
                <a:latin typeface="+mj-lt"/>
              </a:defRPr>
            </a:lvl2pPr>
            <a:lvl3pPr marL="524301" indent="-217132">
              <a:defRPr>
                <a:latin typeface="+mj-lt"/>
              </a:defRPr>
            </a:lvl3pPr>
            <a:lvl4pPr marL="0" indent="300542">
              <a:defRPr>
                <a:latin typeface="+mj-lt"/>
              </a:defRPr>
            </a:lvl4pPr>
            <a:lvl5pPr marL="1196873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21935" y="375816"/>
            <a:ext cx="7337901" cy="829352"/>
          </a:xfrm>
        </p:spPr>
        <p:txBody>
          <a:bodyPr/>
          <a:lstStyle>
            <a:lvl1pPr marL="0" marR="0" indent="0" defTabSz="86990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500"/>
            </a:lvl1pPr>
          </a:lstStyle>
          <a:p>
            <a:pPr lvl="0"/>
            <a:r>
              <a:rPr lang="ru-RU" noProof="0" dirty="0" smtClean="0"/>
              <a:t>Образец заголовка</a:t>
            </a:r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9DDB0-E892-4469-92D9-A0A770162E4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9680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5" y="0"/>
            <a:ext cx="9142643" cy="5142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60" y="1205168"/>
            <a:ext cx="7320689" cy="3621940"/>
          </a:xfrm>
        </p:spPr>
        <p:txBody>
          <a:bodyPr/>
          <a:lstStyle>
            <a:lvl1pPr marL="372657" indent="0">
              <a:buFontTx/>
              <a:buNone/>
              <a:defRPr b="1">
                <a:latin typeface="+mj-lt"/>
              </a:defRPr>
            </a:lvl1pPr>
            <a:lvl2pPr marL="372657" indent="0">
              <a:defRPr>
                <a:latin typeface="+mj-lt"/>
              </a:defRPr>
            </a:lvl2pPr>
            <a:lvl3pPr marL="644422" indent="-266879">
              <a:defRPr>
                <a:latin typeface="+mj-lt"/>
              </a:defRPr>
            </a:lvl3pPr>
            <a:lvl4pPr marL="0" indent="369404">
              <a:defRPr>
                <a:latin typeface="+mj-lt"/>
              </a:defRPr>
            </a:lvl4pPr>
            <a:lvl5pPr marL="1471097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21935" y="375816"/>
            <a:ext cx="7337901" cy="829352"/>
          </a:xfrm>
        </p:spPr>
        <p:txBody>
          <a:bodyPr/>
          <a:lstStyle>
            <a:lvl1pPr marL="0" marR="0" indent="0" defTabSz="106922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500"/>
            </a:lvl1pPr>
          </a:lstStyle>
          <a:p>
            <a:pPr lvl="0"/>
            <a:r>
              <a:rPr lang="ru-RU" noProof="0" dirty="0" smtClean="0"/>
              <a:t>Образец заголовка</a:t>
            </a:r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9DDB0-E892-4469-92D9-A0A770162E4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13468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7" y="0"/>
            <a:ext cx="9142643" cy="5142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04" y="1205201"/>
            <a:ext cx="7320689" cy="3621940"/>
          </a:xfrm>
        </p:spPr>
        <p:txBody>
          <a:bodyPr/>
          <a:lstStyle>
            <a:lvl1pPr marL="315041" indent="0">
              <a:buFontTx/>
              <a:buNone/>
              <a:defRPr b="1">
                <a:latin typeface="+mj-lt"/>
              </a:defRPr>
            </a:lvl1pPr>
            <a:lvl2pPr marL="315041" indent="0">
              <a:defRPr>
                <a:latin typeface="+mj-lt"/>
              </a:defRPr>
            </a:lvl2pPr>
            <a:lvl3pPr marL="544795" indent="-225621">
              <a:defRPr>
                <a:latin typeface="+mj-lt"/>
              </a:defRPr>
            </a:lvl3pPr>
            <a:lvl4pPr marL="0" indent="312289">
              <a:defRPr>
                <a:latin typeface="+mj-lt"/>
              </a:defRPr>
            </a:lvl4pPr>
            <a:lvl5pPr marL="1243683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21933" y="375850"/>
            <a:ext cx="7337901" cy="829352"/>
          </a:xfrm>
        </p:spPr>
        <p:txBody>
          <a:bodyPr/>
          <a:lstStyle>
            <a:lvl1pPr marL="0" marR="0" indent="0" defTabSz="90392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en-US" noProof="0" dirty="0" smtClean="0"/>
              <a:t>Click to edit Master title style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5D9D-8444-4739-A435-36D07647FC63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96276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14" y="0"/>
            <a:ext cx="9142643" cy="5142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42" y="1205199"/>
            <a:ext cx="7320689" cy="3621940"/>
          </a:xfrm>
        </p:spPr>
        <p:txBody>
          <a:bodyPr/>
          <a:lstStyle>
            <a:lvl1pPr marL="280279" indent="0">
              <a:buFontTx/>
              <a:buNone/>
              <a:defRPr b="1">
                <a:latin typeface="+mj-lt"/>
              </a:defRPr>
            </a:lvl1pPr>
            <a:lvl2pPr marL="280279" indent="0">
              <a:defRPr>
                <a:latin typeface="+mj-lt"/>
              </a:defRPr>
            </a:lvl2pPr>
            <a:lvl3pPr marL="484686" indent="-200729">
              <a:defRPr>
                <a:latin typeface="+mj-lt"/>
              </a:defRPr>
            </a:lvl3pPr>
            <a:lvl4pPr marL="0" indent="277828">
              <a:defRPr>
                <a:latin typeface="+mj-lt"/>
              </a:defRPr>
            </a:lvl4pPr>
            <a:lvl5pPr marL="1106451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21956" y="375850"/>
            <a:ext cx="7337901" cy="829352"/>
          </a:xfrm>
        </p:spPr>
        <p:txBody>
          <a:bodyPr/>
          <a:lstStyle>
            <a:lvl1pPr marL="0" marR="0" indent="0" defTabSz="80418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en-US" noProof="0" dirty="0" smtClean="0"/>
              <a:t>Click to edit Master title style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5D9D-8444-4739-A435-36D07647FC63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79824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9" y="0"/>
            <a:ext cx="9142643" cy="5142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4D42E-6534-447B-B837-52852CA6192A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49091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2" y="0"/>
            <a:ext cx="9142643" cy="5142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57" y="1205166"/>
            <a:ext cx="7320689" cy="3621940"/>
          </a:xfrm>
        </p:spPr>
        <p:txBody>
          <a:bodyPr/>
          <a:lstStyle>
            <a:lvl1pPr marL="317668" indent="0">
              <a:buFontTx/>
              <a:buNone/>
              <a:defRPr b="1">
                <a:latin typeface="+mj-lt"/>
              </a:defRPr>
            </a:lvl1pPr>
            <a:lvl2pPr marL="317668" indent="0">
              <a:defRPr>
                <a:latin typeface="+mj-lt"/>
              </a:defRPr>
            </a:lvl2pPr>
            <a:lvl3pPr marL="549334" indent="-227502">
              <a:defRPr>
                <a:latin typeface="+mj-lt"/>
              </a:defRPr>
            </a:lvl3pPr>
            <a:lvl4pPr marL="0" indent="314893">
              <a:defRPr>
                <a:latin typeface="+mj-lt"/>
              </a:defRPr>
            </a:lvl4pPr>
            <a:lvl5pPr marL="1254033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21933" y="375814"/>
            <a:ext cx="7337901" cy="829352"/>
          </a:xfrm>
        </p:spPr>
        <p:txBody>
          <a:bodyPr/>
          <a:lstStyle>
            <a:lvl1pPr marL="0" marR="0" indent="0" defTabSz="9114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ru-RU" noProof="0" dirty="0" smtClean="0"/>
              <a:t>Образец заголовка</a:t>
            </a:r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9DDB0-E892-4469-92D9-A0A770162E4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74843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" y="5"/>
            <a:ext cx="9142413" cy="514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A85FA2F3-0DA9-4119-AF36-A814ED4EB6C2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668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151336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426" indent="0">
              <a:buNone/>
              <a:defRPr sz="1500" b="1"/>
            </a:lvl2pPr>
            <a:lvl3pPr marL="684848" indent="0">
              <a:buNone/>
              <a:defRPr sz="1400" b="1"/>
            </a:lvl3pPr>
            <a:lvl4pPr marL="1027272" indent="0">
              <a:buNone/>
              <a:defRPr sz="1200" b="1"/>
            </a:lvl4pPr>
            <a:lvl5pPr marL="1369698" indent="0">
              <a:buNone/>
              <a:defRPr sz="1200" b="1"/>
            </a:lvl5pPr>
            <a:lvl6pPr marL="1712120" indent="0">
              <a:buNone/>
              <a:defRPr sz="1200" b="1"/>
            </a:lvl6pPr>
            <a:lvl7pPr marL="2054545" indent="0">
              <a:buNone/>
              <a:defRPr sz="1200" b="1"/>
            </a:lvl7pPr>
            <a:lvl8pPr marL="2396971" indent="0">
              <a:buNone/>
              <a:defRPr sz="1200" b="1"/>
            </a:lvl8pPr>
            <a:lvl9pPr marL="2739392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1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4" y="1151336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426" indent="0">
              <a:buNone/>
              <a:defRPr sz="1500" b="1"/>
            </a:lvl2pPr>
            <a:lvl3pPr marL="684848" indent="0">
              <a:buNone/>
              <a:defRPr sz="1400" b="1"/>
            </a:lvl3pPr>
            <a:lvl4pPr marL="1027272" indent="0">
              <a:buNone/>
              <a:defRPr sz="1200" b="1"/>
            </a:lvl4pPr>
            <a:lvl5pPr marL="1369698" indent="0">
              <a:buNone/>
              <a:defRPr sz="1200" b="1"/>
            </a:lvl5pPr>
            <a:lvl6pPr marL="1712120" indent="0">
              <a:buNone/>
              <a:defRPr sz="1200" b="1"/>
            </a:lvl6pPr>
            <a:lvl7pPr marL="2054545" indent="0">
              <a:buNone/>
              <a:defRPr sz="1200" b="1"/>
            </a:lvl7pPr>
            <a:lvl8pPr marL="2396971" indent="0">
              <a:buNone/>
              <a:defRPr sz="1200" b="1"/>
            </a:lvl8pPr>
            <a:lvl9pPr marL="2739392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4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1" y="4767269"/>
            <a:ext cx="2133600" cy="273844"/>
          </a:xfrm>
          <a:prstGeom prst="rect">
            <a:avLst/>
          </a:prstGeom>
        </p:spPr>
        <p:txBody>
          <a:bodyPr lIns="65689" tIns="32845" rIns="65689" bIns="32845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17948">
              <a:defRPr/>
            </a:pPr>
            <a:endParaRPr lang="ru-RU" sz="1400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3" y="4767269"/>
            <a:ext cx="2895600" cy="273844"/>
          </a:xfrm>
          <a:prstGeom prst="rect">
            <a:avLst/>
          </a:prstGeom>
        </p:spPr>
        <p:txBody>
          <a:bodyPr lIns="65689" tIns="32845" rIns="65689" bIns="32845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17948">
              <a:defRPr/>
            </a:pPr>
            <a:endParaRPr lang="ru-RU" sz="1400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3F9DB-885A-4D81-8D62-6BEB8B6A1F7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56812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" y="5"/>
            <a:ext cx="9142413" cy="514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A85FA2F3-0DA9-4119-AF36-A814ED4EB6C2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69274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8" y="0"/>
            <a:ext cx="9142643" cy="5142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63" y="1205159"/>
            <a:ext cx="7320689" cy="3621941"/>
          </a:xfrm>
        </p:spPr>
        <p:txBody>
          <a:bodyPr/>
          <a:lstStyle>
            <a:lvl1pPr marL="355527" indent="0">
              <a:buFontTx/>
              <a:buNone/>
              <a:defRPr b="1">
                <a:latin typeface="+mj-lt"/>
              </a:defRPr>
            </a:lvl1pPr>
            <a:lvl2pPr marL="355527" indent="0">
              <a:defRPr>
                <a:latin typeface="+mj-lt"/>
              </a:defRPr>
            </a:lvl2pPr>
            <a:lvl3pPr marL="614798" indent="-254613">
              <a:defRPr>
                <a:latin typeface="+mj-lt"/>
              </a:defRPr>
            </a:lvl3pPr>
            <a:lvl4pPr marL="0" indent="352423">
              <a:defRPr>
                <a:latin typeface="+mj-lt"/>
              </a:defRPr>
            </a:lvl4pPr>
            <a:lvl5pPr marL="1403478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21934" y="375814"/>
            <a:ext cx="7337901" cy="829352"/>
          </a:xfrm>
        </p:spPr>
        <p:txBody>
          <a:bodyPr/>
          <a:lstStyle>
            <a:lvl1pPr marL="0" marR="0" indent="0" defTabSz="102007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300"/>
            </a:lvl1pPr>
          </a:lstStyle>
          <a:p>
            <a:pPr lvl="0"/>
            <a:r>
              <a:rPr lang="ru-RU" noProof="0" dirty="0" smtClean="0"/>
              <a:t>Образец заголовка</a:t>
            </a:r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9DDB0-E892-4469-92D9-A0A770162E4A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53282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3" y="0"/>
            <a:ext cx="9142643" cy="5142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58" y="1205166"/>
            <a:ext cx="7320689" cy="3621940"/>
          </a:xfrm>
        </p:spPr>
        <p:txBody>
          <a:bodyPr/>
          <a:lstStyle>
            <a:lvl1pPr marL="317612" indent="0">
              <a:buFontTx/>
              <a:buNone/>
              <a:defRPr b="1">
                <a:latin typeface="+mj-lt"/>
              </a:defRPr>
            </a:lvl1pPr>
            <a:lvl2pPr marL="317612" indent="0">
              <a:defRPr>
                <a:latin typeface="+mj-lt"/>
              </a:defRPr>
            </a:lvl2pPr>
            <a:lvl3pPr marL="549235" indent="-227461">
              <a:defRPr>
                <a:latin typeface="+mj-lt"/>
              </a:defRPr>
            </a:lvl3pPr>
            <a:lvl4pPr marL="0" indent="314837">
              <a:defRPr>
                <a:latin typeface="+mj-lt"/>
              </a:defRPr>
            </a:lvl4pPr>
            <a:lvl5pPr marL="1253813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21933" y="375814"/>
            <a:ext cx="7337901" cy="829352"/>
          </a:xfrm>
        </p:spPr>
        <p:txBody>
          <a:bodyPr/>
          <a:lstStyle>
            <a:lvl1pPr marL="0" marR="0" indent="0" defTabSz="91129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en-US" noProof="0" dirty="0" smtClean="0"/>
              <a:t>Click to edit Master title style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2CDEE-C646-4167-96A6-B268DB12479F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92239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0" y="0"/>
            <a:ext cx="9142643" cy="5142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65" y="1205160"/>
            <a:ext cx="7320689" cy="3621941"/>
          </a:xfrm>
        </p:spPr>
        <p:txBody>
          <a:bodyPr/>
          <a:lstStyle>
            <a:lvl1pPr marL="302871" indent="0">
              <a:buFontTx/>
              <a:buNone/>
              <a:defRPr b="1">
                <a:latin typeface="+mj-lt"/>
              </a:defRPr>
            </a:lvl1pPr>
            <a:lvl2pPr marL="302871" indent="0">
              <a:defRPr>
                <a:latin typeface="+mj-lt"/>
              </a:defRPr>
            </a:lvl2pPr>
            <a:lvl3pPr marL="523747" indent="-216905">
              <a:defRPr>
                <a:latin typeface="+mj-lt"/>
              </a:defRPr>
            </a:lvl3pPr>
            <a:lvl4pPr marL="0" indent="300229">
              <a:defRPr>
                <a:latin typeface="+mj-lt"/>
              </a:defRPr>
            </a:lvl4pPr>
            <a:lvl5pPr marL="1195616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21933" y="375817"/>
            <a:ext cx="7337901" cy="829352"/>
          </a:xfrm>
        </p:spPr>
        <p:txBody>
          <a:bodyPr/>
          <a:lstStyle>
            <a:lvl1pPr marL="0" marR="0" indent="0" defTabSz="8689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500"/>
            </a:lvl1pPr>
          </a:lstStyle>
          <a:p>
            <a:pPr lvl="0"/>
            <a:r>
              <a:rPr lang="ru-RU" noProof="0" dirty="0" smtClean="0"/>
              <a:t>Образец заголовка</a:t>
            </a:r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9DDB0-E892-4469-92D9-A0A770162E4A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36933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4717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1" y="4767269"/>
            <a:ext cx="2133600" cy="273844"/>
          </a:xfrm>
          <a:prstGeom prst="rect">
            <a:avLst/>
          </a:prstGeom>
        </p:spPr>
        <p:txBody>
          <a:bodyPr lIns="65689" tIns="32845" rIns="65689" bIns="32845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17948">
              <a:defRPr/>
            </a:pPr>
            <a:endParaRPr lang="ru-RU" sz="1400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3" y="4767269"/>
            <a:ext cx="2895600" cy="273844"/>
          </a:xfrm>
          <a:prstGeom prst="rect">
            <a:avLst/>
          </a:prstGeom>
        </p:spPr>
        <p:txBody>
          <a:bodyPr lIns="65689" tIns="32845" rIns="65689" bIns="32845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17948">
              <a:defRPr/>
            </a:pPr>
            <a:endParaRPr lang="ru-RU" sz="1400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F9FE5-6402-411A-AFD6-F5FDF53EA1D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228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1" y="4767269"/>
            <a:ext cx="2133600" cy="273844"/>
          </a:xfrm>
          <a:prstGeom prst="rect">
            <a:avLst/>
          </a:prstGeom>
        </p:spPr>
        <p:txBody>
          <a:bodyPr lIns="65689" tIns="32845" rIns="65689" bIns="32845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17948">
              <a:defRPr/>
            </a:pPr>
            <a:endParaRPr lang="ru-RU" sz="1400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3" y="4767269"/>
            <a:ext cx="2895600" cy="273844"/>
          </a:xfrm>
          <a:prstGeom prst="rect">
            <a:avLst/>
          </a:prstGeom>
        </p:spPr>
        <p:txBody>
          <a:bodyPr lIns="65689" tIns="32845" rIns="65689" bIns="32845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17948">
              <a:defRPr/>
            </a:pPr>
            <a:endParaRPr lang="ru-RU" sz="1400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2D679-B1CE-4B80-B6F9-CAA5757C648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95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2" y="204788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4" y="204794"/>
            <a:ext cx="5111751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2" y="1076327"/>
            <a:ext cx="3008313" cy="3518298"/>
          </a:xfrm>
        </p:spPr>
        <p:txBody>
          <a:bodyPr/>
          <a:lstStyle>
            <a:lvl1pPr marL="0" indent="0">
              <a:buNone/>
              <a:defRPr sz="1100"/>
            </a:lvl1pPr>
            <a:lvl2pPr marL="342426" indent="0">
              <a:buNone/>
              <a:defRPr sz="900"/>
            </a:lvl2pPr>
            <a:lvl3pPr marL="684848" indent="0">
              <a:buNone/>
              <a:defRPr sz="800"/>
            </a:lvl3pPr>
            <a:lvl4pPr marL="1027272" indent="0">
              <a:buNone/>
              <a:defRPr sz="700"/>
            </a:lvl4pPr>
            <a:lvl5pPr marL="1369698" indent="0">
              <a:buNone/>
              <a:defRPr sz="700"/>
            </a:lvl5pPr>
            <a:lvl6pPr marL="1712120" indent="0">
              <a:buNone/>
              <a:defRPr sz="700"/>
            </a:lvl6pPr>
            <a:lvl7pPr marL="2054545" indent="0">
              <a:buNone/>
              <a:defRPr sz="700"/>
            </a:lvl7pPr>
            <a:lvl8pPr marL="2396971" indent="0">
              <a:buNone/>
              <a:defRPr sz="700"/>
            </a:lvl8pPr>
            <a:lvl9pPr marL="2739392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1" y="4767269"/>
            <a:ext cx="2133600" cy="273844"/>
          </a:xfrm>
          <a:prstGeom prst="rect">
            <a:avLst/>
          </a:prstGeom>
        </p:spPr>
        <p:txBody>
          <a:bodyPr lIns="65689" tIns="32845" rIns="65689" bIns="32845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17948">
              <a:defRPr/>
            </a:pPr>
            <a:endParaRPr lang="ru-RU" sz="1400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3" y="4767269"/>
            <a:ext cx="2895600" cy="273844"/>
          </a:xfrm>
          <a:prstGeom prst="rect">
            <a:avLst/>
          </a:prstGeom>
        </p:spPr>
        <p:txBody>
          <a:bodyPr lIns="65689" tIns="32845" rIns="65689" bIns="32845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17948">
              <a:defRPr/>
            </a:pPr>
            <a:endParaRPr lang="ru-RU" sz="1400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78974-F02E-439E-80F3-43EB670DBF8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382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2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426" indent="0">
              <a:buNone/>
              <a:defRPr sz="2100"/>
            </a:lvl2pPr>
            <a:lvl3pPr marL="684848" indent="0">
              <a:buNone/>
              <a:defRPr sz="1800"/>
            </a:lvl3pPr>
            <a:lvl4pPr marL="1027272" indent="0">
              <a:buNone/>
              <a:defRPr sz="1500"/>
            </a:lvl4pPr>
            <a:lvl5pPr marL="1369698" indent="0">
              <a:buNone/>
              <a:defRPr sz="1500"/>
            </a:lvl5pPr>
            <a:lvl6pPr marL="1712120" indent="0">
              <a:buNone/>
              <a:defRPr sz="1500"/>
            </a:lvl6pPr>
            <a:lvl7pPr marL="2054545" indent="0">
              <a:buNone/>
              <a:defRPr sz="1500"/>
            </a:lvl7pPr>
            <a:lvl8pPr marL="2396971" indent="0">
              <a:buNone/>
              <a:defRPr sz="1500"/>
            </a:lvl8pPr>
            <a:lvl9pPr marL="2739392" indent="0">
              <a:buNone/>
              <a:defRPr sz="15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7"/>
            <a:ext cx="5486400" cy="603647"/>
          </a:xfrm>
        </p:spPr>
        <p:txBody>
          <a:bodyPr/>
          <a:lstStyle>
            <a:lvl1pPr marL="0" indent="0">
              <a:buNone/>
              <a:defRPr sz="1100"/>
            </a:lvl1pPr>
            <a:lvl2pPr marL="342426" indent="0">
              <a:buNone/>
              <a:defRPr sz="900"/>
            </a:lvl2pPr>
            <a:lvl3pPr marL="684848" indent="0">
              <a:buNone/>
              <a:defRPr sz="800"/>
            </a:lvl3pPr>
            <a:lvl4pPr marL="1027272" indent="0">
              <a:buNone/>
              <a:defRPr sz="700"/>
            </a:lvl4pPr>
            <a:lvl5pPr marL="1369698" indent="0">
              <a:buNone/>
              <a:defRPr sz="700"/>
            </a:lvl5pPr>
            <a:lvl6pPr marL="1712120" indent="0">
              <a:buNone/>
              <a:defRPr sz="700"/>
            </a:lvl6pPr>
            <a:lvl7pPr marL="2054545" indent="0">
              <a:buNone/>
              <a:defRPr sz="700"/>
            </a:lvl7pPr>
            <a:lvl8pPr marL="2396971" indent="0">
              <a:buNone/>
              <a:defRPr sz="700"/>
            </a:lvl8pPr>
            <a:lvl9pPr marL="2739392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1" y="4767269"/>
            <a:ext cx="2133600" cy="273844"/>
          </a:xfrm>
          <a:prstGeom prst="rect">
            <a:avLst/>
          </a:prstGeom>
        </p:spPr>
        <p:txBody>
          <a:bodyPr lIns="65689" tIns="32845" rIns="65689" bIns="32845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17948">
              <a:defRPr/>
            </a:pPr>
            <a:endParaRPr lang="ru-RU" sz="1400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3" y="4767269"/>
            <a:ext cx="2895600" cy="273844"/>
          </a:xfrm>
          <a:prstGeom prst="rect">
            <a:avLst/>
          </a:prstGeom>
        </p:spPr>
        <p:txBody>
          <a:bodyPr lIns="65689" tIns="32845" rIns="65689" bIns="32845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17948">
              <a:defRPr/>
            </a:pPr>
            <a:endParaRPr lang="ru-RU" sz="1400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A0A1B-D7B0-4C6E-90BC-42E0241C575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339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20" Type="http://schemas.openxmlformats.org/officeDocument/2006/relationships/image" Target="../media/image2.gif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slideLayout" Target="../slideLayouts/slideLayout42.xml"/><Relationship Id="rId18" Type="http://schemas.openxmlformats.org/officeDocument/2006/relationships/slideLayout" Target="../slideLayouts/slideLayout47.xml"/><Relationship Id="rId26" Type="http://schemas.openxmlformats.org/officeDocument/2006/relationships/theme" Target="../theme/theme3.xml"/><Relationship Id="rId3" Type="http://schemas.openxmlformats.org/officeDocument/2006/relationships/slideLayout" Target="../slideLayouts/slideLayout32.xml"/><Relationship Id="rId21" Type="http://schemas.openxmlformats.org/officeDocument/2006/relationships/slideLayout" Target="../slideLayouts/slideLayout50.xml"/><Relationship Id="rId7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41.xml"/><Relationship Id="rId17" Type="http://schemas.openxmlformats.org/officeDocument/2006/relationships/slideLayout" Target="../slideLayouts/slideLayout46.xml"/><Relationship Id="rId25" Type="http://schemas.openxmlformats.org/officeDocument/2006/relationships/slideLayout" Target="../slideLayouts/slideLayout54.xml"/><Relationship Id="rId2" Type="http://schemas.openxmlformats.org/officeDocument/2006/relationships/slideLayout" Target="../slideLayouts/slideLayout31.xml"/><Relationship Id="rId16" Type="http://schemas.openxmlformats.org/officeDocument/2006/relationships/slideLayout" Target="../slideLayouts/slideLayout45.xml"/><Relationship Id="rId20" Type="http://schemas.openxmlformats.org/officeDocument/2006/relationships/slideLayout" Target="../slideLayouts/slideLayout49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24" Type="http://schemas.openxmlformats.org/officeDocument/2006/relationships/slideLayout" Target="../slideLayouts/slideLayout53.xml"/><Relationship Id="rId5" Type="http://schemas.openxmlformats.org/officeDocument/2006/relationships/slideLayout" Target="../slideLayouts/slideLayout34.xml"/><Relationship Id="rId15" Type="http://schemas.openxmlformats.org/officeDocument/2006/relationships/slideLayout" Target="../slideLayouts/slideLayout44.xml"/><Relationship Id="rId23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39.xml"/><Relationship Id="rId19" Type="http://schemas.openxmlformats.org/officeDocument/2006/relationships/slideLayout" Target="../slideLayouts/slideLayout48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Relationship Id="rId14" Type="http://schemas.openxmlformats.org/officeDocument/2006/relationships/slideLayout" Target="../slideLayouts/slideLayout43.xml"/><Relationship Id="rId22" Type="http://schemas.openxmlformats.org/officeDocument/2006/relationships/slideLayout" Target="../slideLayouts/slideLayout5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Заголовок 1"/>
          <p:cNvSpPr>
            <a:spLocks noGrp="1"/>
          </p:cNvSpPr>
          <p:nvPr>
            <p:ph type="title"/>
          </p:nvPr>
        </p:nvSpPr>
        <p:spPr bwMode="auto">
          <a:xfrm>
            <a:off x="573090" y="83349"/>
            <a:ext cx="8113712" cy="684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2845" rIns="0" bIns="328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246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0227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5689" tIns="32845" rIns="65689" bIns="328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9"/>
            <a:ext cx="2133600" cy="273844"/>
          </a:xfrm>
          <a:prstGeom prst="rect">
            <a:avLst/>
          </a:prstGeom>
        </p:spPr>
        <p:txBody>
          <a:bodyPr vert="horz" lIns="65689" tIns="32845" rIns="65689" bIns="32845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717948">
              <a:defRPr/>
            </a:pPr>
            <a:fld id="{500C75FB-29DB-479D-90FD-07DD74D6740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717948"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2469" name="Рисунок 6"/>
          <p:cNvPicPr>
            <a:picLocks noChangeAspect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91487" y="83350"/>
            <a:ext cx="1052513" cy="78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573100" y="831065"/>
            <a:ext cx="7418387" cy="41673"/>
          </a:xfrm>
          <a:prstGeom prst="rect">
            <a:avLst/>
          </a:prstGeom>
          <a:solidFill>
            <a:srgbClr val="268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86" tIns="34244" rIns="68486" bIns="34244" anchor="ctr"/>
          <a:lstStyle/>
          <a:p>
            <a:pPr algn="ctr" defTabSz="717948">
              <a:defRPr/>
            </a:pPr>
            <a:endParaRPr lang="ru-RU" sz="1400">
              <a:solidFill>
                <a:prstClr val="white"/>
              </a:solidFill>
            </a:endParaRPr>
          </a:p>
        </p:txBody>
      </p:sp>
      <p:pic>
        <p:nvPicPr>
          <p:cNvPr id="62471" name="Объект 3"/>
          <p:cNvPicPr>
            <a:picLocks noChangeAspect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017300"/>
            <a:ext cx="9144000" cy="126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61163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45" r:id="rId2"/>
    <p:sldLayoutId id="2147484046" r:id="rId3"/>
    <p:sldLayoutId id="2147484047" r:id="rId4"/>
    <p:sldLayoutId id="2147484048" r:id="rId5"/>
    <p:sldLayoutId id="2147484049" r:id="rId6"/>
    <p:sldLayoutId id="2147484050" r:id="rId7"/>
    <p:sldLayoutId id="2147484051" r:id="rId8"/>
    <p:sldLayoutId id="2147484052" r:id="rId9"/>
    <p:sldLayoutId id="2147484053" r:id="rId10"/>
    <p:sldLayoutId id="2147484054" r:id="rId11"/>
    <p:sldLayoutId id="2147484055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5pPr>
      <a:lvl6pPr marL="342426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6pPr>
      <a:lvl7pPr marL="684848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7pPr>
      <a:lvl8pPr marL="1027272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8pPr>
      <a:lvl9pPr marL="1369698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256818" indent="-25681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6440" indent="-21401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6058" indent="-17121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98486" indent="-17121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0908" indent="-17121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3334" indent="-171211" algn="l" defTabSz="684848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5756" indent="-171211" algn="l" defTabSz="684848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68179" indent="-171211" algn="l" defTabSz="684848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0606" indent="-171211" algn="l" defTabSz="684848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484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426" algn="l" defTabSz="68484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4848" algn="l" defTabSz="68484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7272" algn="l" defTabSz="68484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69698" algn="l" defTabSz="68484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2120" algn="l" defTabSz="68484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4545" algn="l" defTabSz="68484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96971" algn="l" defTabSz="68484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39392" algn="l" defTabSz="68484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Заголовок 1"/>
          <p:cNvSpPr>
            <a:spLocks noGrp="1"/>
          </p:cNvSpPr>
          <p:nvPr>
            <p:ph type="title"/>
          </p:nvPr>
        </p:nvSpPr>
        <p:spPr bwMode="auto">
          <a:xfrm>
            <a:off x="573090" y="83349"/>
            <a:ext cx="8113712" cy="684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2845" rIns="0" bIns="328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246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0227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5689" tIns="32845" rIns="65689" bIns="328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9"/>
            <a:ext cx="2133600" cy="273844"/>
          </a:xfrm>
          <a:prstGeom prst="rect">
            <a:avLst/>
          </a:prstGeom>
        </p:spPr>
        <p:txBody>
          <a:bodyPr vert="horz" lIns="65689" tIns="32845" rIns="65689" bIns="32845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717948">
              <a:defRPr/>
            </a:pPr>
            <a:fld id="{500C75FB-29DB-479D-90FD-07DD74D6740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717948"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2469" name="Рисунок 6"/>
          <p:cNvPicPr>
            <a:picLocks noChangeAspect="1"/>
          </p:cNvPicPr>
          <p:nvPr/>
        </p:nvPicPr>
        <p:blipFill>
          <a:blip r:embed="rId1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91487" y="83350"/>
            <a:ext cx="1052513" cy="78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573100" y="831065"/>
            <a:ext cx="7418387" cy="41673"/>
          </a:xfrm>
          <a:prstGeom prst="rect">
            <a:avLst/>
          </a:prstGeom>
          <a:solidFill>
            <a:srgbClr val="268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86" tIns="34244" rIns="68486" bIns="34244" anchor="ctr"/>
          <a:lstStyle/>
          <a:p>
            <a:pPr algn="ctr" defTabSz="717948">
              <a:defRPr/>
            </a:pPr>
            <a:endParaRPr lang="ru-RU" sz="1400">
              <a:solidFill>
                <a:prstClr val="white"/>
              </a:solidFill>
            </a:endParaRPr>
          </a:p>
        </p:txBody>
      </p:sp>
      <p:pic>
        <p:nvPicPr>
          <p:cNvPr id="62471" name="Объект 3"/>
          <p:cNvPicPr>
            <a:picLocks noChangeAspect="1"/>
          </p:cNvPicPr>
          <p:nvPr/>
        </p:nvPicPr>
        <p:blipFill>
          <a:blip r:embed="rId2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017300"/>
            <a:ext cx="9144000" cy="126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2043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0" r:id="rId1"/>
    <p:sldLayoutId id="2147484091" r:id="rId2"/>
    <p:sldLayoutId id="2147484092" r:id="rId3"/>
    <p:sldLayoutId id="2147484093" r:id="rId4"/>
    <p:sldLayoutId id="2147484094" r:id="rId5"/>
    <p:sldLayoutId id="2147484095" r:id="rId6"/>
    <p:sldLayoutId id="2147484096" r:id="rId7"/>
    <p:sldLayoutId id="2147484097" r:id="rId8"/>
    <p:sldLayoutId id="2147484098" r:id="rId9"/>
    <p:sldLayoutId id="2147484099" r:id="rId10"/>
    <p:sldLayoutId id="2147484100" r:id="rId11"/>
    <p:sldLayoutId id="2147484101" r:id="rId12"/>
    <p:sldLayoutId id="2147484103" r:id="rId13"/>
    <p:sldLayoutId id="2147484104" r:id="rId14"/>
    <p:sldLayoutId id="2147484105" r:id="rId15"/>
    <p:sldLayoutId id="2147484106" r:id="rId16"/>
    <p:sldLayoutId id="2147484107" r:id="rId17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5pPr>
      <a:lvl6pPr marL="342426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6pPr>
      <a:lvl7pPr marL="684848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7pPr>
      <a:lvl8pPr marL="1027272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8pPr>
      <a:lvl9pPr marL="1369698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256818" indent="-25681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6440" indent="-21401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6058" indent="-17121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98486" indent="-17121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0908" indent="-17121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3334" indent="-171211" algn="l" defTabSz="684848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5756" indent="-171211" algn="l" defTabSz="684848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68179" indent="-171211" algn="l" defTabSz="684848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0606" indent="-171211" algn="l" defTabSz="684848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484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426" algn="l" defTabSz="68484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4848" algn="l" defTabSz="68484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7272" algn="l" defTabSz="68484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69698" algn="l" defTabSz="68484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2120" algn="l" defTabSz="68484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4545" algn="l" defTabSz="68484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96971" algn="l" defTabSz="68484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39392" algn="l" defTabSz="68484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74" y="367525"/>
            <a:ext cx="7343873" cy="832711"/>
          </a:xfrm>
          <a:prstGeom prst="rect">
            <a:avLst/>
          </a:prstGeom>
        </p:spPr>
        <p:txBody>
          <a:bodyPr vert="horz" lIns="91164" tIns="45581" rIns="91164" bIns="45581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974" y="1200155"/>
            <a:ext cx="7343873" cy="3626943"/>
          </a:xfrm>
          <a:prstGeom prst="rect">
            <a:avLst/>
          </a:prstGeom>
        </p:spPr>
        <p:txBody>
          <a:bodyPr vert="horz" lIns="91164" tIns="45581" rIns="91164" bIns="45581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76"/>
            <a:ext cx="2133600" cy="273844"/>
          </a:xfrm>
          <a:prstGeom prst="rect">
            <a:avLst/>
          </a:prstGeom>
        </p:spPr>
        <p:txBody>
          <a:bodyPr vert="horz" lIns="91164" tIns="45581" rIns="91164" bIns="4558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1615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3" y="4767276"/>
            <a:ext cx="2895600" cy="273844"/>
          </a:xfrm>
          <a:prstGeom prst="rect">
            <a:avLst/>
          </a:prstGeom>
        </p:spPr>
        <p:txBody>
          <a:bodyPr vert="horz" lIns="91164" tIns="45581" rIns="91164" bIns="4558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1615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091" y="4531069"/>
            <a:ext cx="619711" cy="473876"/>
          </a:xfrm>
          <a:prstGeom prst="rect">
            <a:avLst/>
          </a:prstGeom>
        </p:spPr>
        <p:txBody>
          <a:bodyPr vert="horz" lIns="91164" tIns="45581" rIns="91164" bIns="45581" rtlCol="0" anchor="ctr">
            <a:normAutofit/>
          </a:bodyPr>
          <a:lstStyle>
            <a:lvl1pPr algn="ctr">
              <a:lnSpc>
                <a:spcPts val="2104"/>
              </a:lnSpc>
              <a:defRPr sz="2400">
                <a:solidFill>
                  <a:schemeClr val="bg1"/>
                </a:solidFill>
              </a:defRPr>
            </a:lvl1pPr>
          </a:lstStyle>
          <a:p>
            <a:pPr defTabSz="911615"/>
            <a:fld id="{E20E89E6-FE54-4E13-859C-1FA908D70D39}" type="slidenum">
              <a:rPr lang="ru-RU" smtClean="0">
                <a:solidFill>
                  <a:prstClr val="white"/>
                </a:solidFill>
              </a:rPr>
              <a:pPr defTabSz="911615"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342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9" r:id="rId1"/>
    <p:sldLayoutId id="2147484110" r:id="rId2"/>
    <p:sldLayoutId id="2147484111" r:id="rId3"/>
    <p:sldLayoutId id="2147484112" r:id="rId4"/>
    <p:sldLayoutId id="2147484113" r:id="rId5"/>
    <p:sldLayoutId id="2147484114" r:id="rId6"/>
    <p:sldLayoutId id="2147484115" r:id="rId7"/>
    <p:sldLayoutId id="2147484116" r:id="rId8"/>
    <p:sldLayoutId id="2147484117" r:id="rId9"/>
    <p:sldLayoutId id="2147484118" r:id="rId10"/>
    <p:sldLayoutId id="2147484119" r:id="rId11"/>
    <p:sldLayoutId id="2147484120" r:id="rId12"/>
    <p:sldLayoutId id="2147484121" r:id="rId13"/>
    <p:sldLayoutId id="2147484122" r:id="rId14"/>
    <p:sldLayoutId id="2147484123" r:id="rId15"/>
    <p:sldLayoutId id="2147484124" r:id="rId16"/>
    <p:sldLayoutId id="2147484126" r:id="rId17"/>
    <p:sldLayoutId id="2147484127" r:id="rId18"/>
    <p:sldLayoutId id="2147484128" r:id="rId19"/>
    <p:sldLayoutId id="2147484129" r:id="rId20"/>
    <p:sldLayoutId id="2147484130" r:id="rId21"/>
    <p:sldLayoutId id="2147484131" r:id="rId22"/>
    <p:sldLayoutId id="2147484132" r:id="rId23"/>
    <p:sldLayoutId id="2147484133" r:id="rId24"/>
    <p:sldLayoutId id="2147484138" r:id="rId25"/>
  </p:sldLayoutIdLst>
  <p:hf hdr="0" ftr="0" dt="0"/>
  <p:txStyles>
    <p:titleStyle>
      <a:lvl1pPr algn="l" defTabSz="911615" rtl="0" eaLnBrk="1" latinLnBrk="0" hangingPunct="1">
        <a:lnSpc>
          <a:spcPts val="4552"/>
        </a:lnSpc>
        <a:spcBef>
          <a:spcPct val="0"/>
        </a:spcBef>
        <a:buNone/>
        <a:defRPr sz="37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17724" indent="0" algn="l" defTabSz="911615" rtl="0" eaLnBrk="1" latinLnBrk="0" hangingPunct="1">
        <a:spcBef>
          <a:spcPct val="20000"/>
        </a:spcBef>
        <a:buFont typeface="+mj-lt"/>
        <a:buNone/>
        <a:defRPr sz="32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17724" indent="0" algn="l" defTabSz="911615" rtl="0" eaLnBrk="1" latinLnBrk="0" hangingPunct="1">
        <a:spcBef>
          <a:spcPct val="20000"/>
        </a:spcBef>
        <a:buFont typeface="Arial" pitchFamily="34" charset="0"/>
        <a:buNone/>
        <a:defRPr sz="21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622967" indent="-227542" algn="l" defTabSz="911615" rtl="0" eaLnBrk="1" latinLnBrk="0" hangingPunct="1">
        <a:spcBef>
          <a:spcPct val="20000"/>
        </a:spcBef>
        <a:buFont typeface="Arial" pitchFamily="34" charset="0"/>
        <a:buChar char="•"/>
        <a:defRPr sz="21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14949" algn="just" defTabSz="911615" rtl="0" eaLnBrk="1" latinLnBrk="0" hangingPunct="1">
        <a:lnSpc>
          <a:spcPts val="1578"/>
        </a:lnSpc>
        <a:spcBef>
          <a:spcPts val="351"/>
        </a:spcBef>
        <a:buFont typeface="Arial" pitchFamily="34" charset="0"/>
        <a:buNone/>
        <a:tabLst/>
        <a:defRPr sz="14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254255" indent="0" algn="l" defTabSz="911615" rtl="0" eaLnBrk="1" latinLnBrk="0" hangingPunct="1">
        <a:lnSpc>
          <a:spcPts val="1578"/>
        </a:lnSpc>
        <a:spcBef>
          <a:spcPts val="351"/>
        </a:spcBef>
        <a:buFont typeface="Arial" pitchFamily="34" charset="0"/>
        <a:buNone/>
        <a:defRPr sz="12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506937" indent="-227903" algn="l" defTabSz="91161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2746" indent="-227903" algn="l" defTabSz="91161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552" indent="-227903" algn="l" defTabSz="91161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361" indent="-227903" algn="l" defTabSz="91161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161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08" algn="l" defTabSz="91161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615" algn="l" defTabSz="91161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422" algn="l" defTabSz="91161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231" algn="l" defTabSz="91161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032" algn="l" defTabSz="91161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4843" algn="l" defTabSz="91161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649" algn="l" defTabSz="91161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453" algn="l" defTabSz="91161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4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13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6730" y="3551766"/>
            <a:ext cx="457471" cy="1431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6131" name="Рисунок 6" descr="C:\Users\panova_ea\Desktop\ФНС\Новая папка\word\jpg\true-logo-FN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985" y="613376"/>
            <a:ext cx="1354766" cy="1161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384932" y="198213"/>
            <a:ext cx="8283356" cy="4751500"/>
          </a:xfrm>
          <a:prstGeom prst="rect">
            <a:avLst/>
          </a:prstGeom>
          <a:solidFill>
            <a:schemeClr val="bg1">
              <a:lumMod val="65000"/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783" tIns="48401" rIns="96783" bIns="48401" anchor="ctr"/>
          <a:lstStyle/>
          <a:p>
            <a:pPr algn="ctr" defTabSz="967323">
              <a:defRPr/>
            </a:pPr>
            <a:endParaRPr lang="ru-RU" sz="2300" dirty="0">
              <a:solidFill>
                <a:prstClr val="white"/>
              </a:solidFill>
            </a:endParaRPr>
          </a:p>
        </p:txBody>
      </p:sp>
      <p:sp>
        <p:nvSpPr>
          <p:cNvPr id="176135" name="TextBox 42"/>
          <p:cNvSpPr txBox="1">
            <a:spLocks noChangeArrowheads="1"/>
          </p:cNvSpPr>
          <p:nvPr/>
        </p:nvSpPr>
        <p:spPr bwMode="auto">
          <a:xfrm>
            <a:off x="608769" y="2233166"/>
            <a:ext cx="8033580" cy="2024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792" tIns="42407" rIns="84792" bIns="42407">
            <a:spAutoFit/>
          </a:bodyPr>
          <a:lstStyle>
            <a:lvl1pPr defTabSz="1027113" eaLnBrk="0" hangingPunct="0">
              <a:spcBef>
                <a:spcPct val="20000"/>
              </a:spcBef>
              <a:buFont typeface="+mj-lt"/>
              <a:defRPr sz="4600">
                <a:solidFill>
                  <a:srgbClr val="005AA9"/>
                </a:solidFill>
                <a:latin typeface="Calibri" pitchFamily="34" charset="0"/>
              </a:defRPr>
            </a:lvl1pPr>
            <a:lvl2pPr marL="742950" indent="-285750" defTabSz="1027113" eaLnBrk="0" hangingPunct="0">
              <a:spcBef>
                <a:spcPct val="20000"/>
              </a:spcBef>
              <a:buFont typeface="Arial" pitchFamily="34" charset="0"/>
              <a:defRPr sz="2900">
                <a:solidFill>
                  <a:srgbClr val="504F53"/>
                </a:solidFill>
                <a:latin typeface="Calibri" pitchFamily="34" charset="0"/>
              </a:defRPr>
            </a:lvl2pPr>
            <a:lvl3pPr marL="1143000" indent="-228600" defTabSz="1027113" eaLnBrk="0" hangingPunct="0">
              <a:spcBef>
                <a:spcPct val="20000"/>
              </a:spcBef>
              <a:buFont typeface="Arial" pitchFamily="34" charset="0"/>
              <a:buChar char="•"/>
              <a:defRPr sz="2900">
                <a:solidFill>
                  <a:srgbClr val="504F53"/>
                </a:solidFill>
                <a:latin typeface="Calibri" pitchFamily="34" charset="0"/>
              </a:defRPr>
            </a:lvl3pPr>
            <a:lvl4pPr marL="1600200" indent="-228600" algn="just" defTabSz="1027113" eaLnBrk="0" hangingPunct="0">
              <a:lnSpc>
                <a:spcPts val="2263"/>
              </a:lnSpc>
              <a:spcBef>
                <a:spcPts val="500"/>
              </a:spcBef>
              <a:buFont typeface="Arial" pitchFamily="34" charset="0"/>
              <a:defRPr sz="2000">
                <a:solidFill>
                  <a:srgbClr val="504F53"/>
                </a:solidFill>
                <a:latin typeface="Calibri" pitchFamily="34" charset="0"/>
              </a:defRPr>
            </a:lvl4pPr>
            <a:lvl5pPr marL="2057400" indent="-228600" defTabSz="1027113" eaLnBrk="0" hangingPunct="0">
              <a:lnSpc>
                <a:spcPts val="2263"/>
              </a:lnSpc>
              <a:spcBef>
                <a:spcPts val="500"/>
              </a:spcBef>
              <a:buFont typeface="Arial" pitchFamily="34" charset="0"/>
              <a:defRPr>
                <a:solidFill>
                  <a:srgbClr val="8D8C90"/>
                </a:solidFill>
                <a:latin typeface="Calibri" pitchFamily="34" charset="0"/>
              </a:defRPr>
            </a:lvl5pPr>
            <a:lvl6pPr marL="2514600" indent="-228600" defTabSz="1027113" eaLnBrk="0" fontAlgn="base" hangingPunct="0">
              <a:lnSpc>
                <a:spcPts val="2263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D8C90"/>
                </a:solidFill>
                <a:latin typeface="Calibri" pitchFamily="34" charset="0"/>
              </a:defRPr>
            </a:lvl6pPr>
            <a:lvl7pPr marL="2971800" indent="-228600" defTabSz="1027113" eaLnBrk="0" fontAlgn="base" hangingPunct="0">
              <a:lnSpc>
                <a:spcPts val="2263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D8C90"/>
                </a:solidFill>
                <a:latin typeface="Calibri" pitchFamily="34" charset="0"/>
              </a:defRPr>
            </a:lvl7pPr>
            <a:lvl8pPr marL="3429000" indent="-228600" defTabSz="1027113" eaLnBrk="0" fontAlgn="base" hangingPunct="0">
              <a:lnSpc>
                <a:spcPts val="2263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D8C90"/>
                </a:solidFill>
                <a:latin typeface="Calibri" pitchFamily="34" charset="0"/>
              </a:defRPr>
            </a:lvl8pPr>
            <a:lvl9pPr marL="3886200" indent="-228600" defTabSz="1027113" eaLnBrk="0" fontAlgn="base" hangingPunct="0">
              <a:lnSpc>
                <a:spcPts val="2263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r>
              <a:rPr lang="ru-RU" sz="1800" dirty="0" smtClean="0"/>
              <a:t>Уважаемые  вчерашние студенты! </a:t>
            </a:r>
            <a:r>
              <a:rPr lang="ru-RU" sz="1800" dirty="0"/>
              <a:t>Контрольный отдел № 2 УФНС России по РБ приглашает пополнить наш дружный коллектив. Ждем активных, целеустремлённых профессионалов, не боящихся трудностей нашей интересной работы. </a:t>
            </a:r>
            <a:r>
              <a:rPr lang="ru-RU" sz="1800" dirty="0" smtClean="0"/>
              <a:t>Прием </a:t>
            </a:r>
            <a:r>
              <a:rPr lang="ru-RU" sz="1800" dirty="0"/>
              <a:t>документов в отделе кадров </a:t>
            </a:r>
            <a:r>
              <a:rPr lang="ru-RU" sz="1800" dirty="0" smtClean="0"/>
              <a:t>УФНС </a:t>
            </a:r>
            <a:r>
              <a:rPr lang="ru-RU" sz="1800" dirty="0"/>
              <a:t>России по РБ </a:t>
            </a:r>
            <a:r>
              <a:rPr lang="ru-RU" sz="1800" dirty="0" smtClean="0"/>
              <a:t>по 05.09.2022 </a:t>
            </a:r>
            <a:r>
              <a:rPr lang="ru-RU" sz="1800" dirty="0"/>
              <a:t>включительно! Поторопитесь! По всем вопросам обращаться к начальнику контрольного отдела № </a:t>
            </a:r>
            <a:r>
              <a:rPr lang="ru-RU" sz="1800" dirty="0" smtClean="0"/>
              <a:t>2 Петровой Наталье </a:t>
            </a:r>
            <a:r>
              <a:rPr lang="ru-RU" sz="1800" smtClean="0"/>
              <a:t>Михайловне (</a:t>
            </a:r>
            <a:r>
              <a:rPr lang="ru-RU" sz="1800" dirty="0" smtClean="0"/>
              <a:t>8 (347) 226-38-58, 8 917 4129559) или </a:t>
            </a:r>
            <a:r>
              <a:rPr lang="ru-RU" sz="1800" dirty="0" err="1" smtClean="0"/>
              <a:t>Ганееву</a:t>
            </a:r>
            <a:r>
              <a:rPr lang="ru-RU" sz="1800" dirty="0" smtClean="0"/>
              <a:t> </a:t>
            </a:r>
            <a:r>
              <a:rPr lang="ru-RU" sz="1800" dirty="0" err="1" smtClean="0"/>
              <a:t>Азату</a:t>
            </a:r>
            <a:r>
              <a:rPr lang="ru-RU" sz="1800" dirty="0" smtClean="0"/>
              <a:t> </a:t>
            </a:r>
            <a:r>
              <a:rPr lang="ru-RU" sz="1800" dirty="0" err="1" smtClean="0"/>
              <a:t>Камилевичу</a:t>
            </a:r>
            <a:r>
              <a:rPr lang="ru-RU" sz="1800" dirty="0" smtClean="0"/>
              <a:t> (8 937 4806302).</a:t>
            </a:r>
            <a:endParaRPr lang="ru-RU" sz="1800" dirty="0"/>
          </a:p>
        </p:txBody>
      </p:sp>
      <p:sp>
        <p:nvSpPr>
          <p:cNvPr id="9" name="TextBox 42"/>
          <p:cNvSpPr txBox="1">
            <a:spLocks noChangeArrowheads="1"/>
          </p:cNvSpPr>
          <p:nvPr/>
        </p:nvSpPr>
        <p:spPr bwMode="auto">
          <a:xfrm>
            <a:off x="384933" y="193769"/>
            <a:ext cx="8283355" cy="331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4792" tIns="42407" rIns="84792" bIns="42407">
            <a:spAutoFit/>
          </a:bodyPr>
          <a:lstStyle>
            <a:lvl1pPr defTabSz="1027113" eaLnBrk="0" hangingPunct="0">
              <a:spcBef>
                <a:spcPct val="20000"/>
              </a:spcBef>
              <a:buFont typeface="+mj-lt"/>
              <a:defRPr sz="4600">
                <a:solidFill>
                  <a:srgbClr val="005AA9"/>
                </a:solidFill>
                <a:latin typeface="Calibri" pitchFamily="34" charset="0"/>
              </a:defRPr>
            </a:lvl1pPr>
            <a:lvl2pPr marL="742950" indent="-285750" defTabSz="1027113" eaLnBrk="0" hangingPunct="0">
              <a:spcBef>
                <a:spcPct val="20000"/>
              </a:spcBef>
              <a:buFont typeface="Arial" pitchFamily="34" charset="0"/>
              <a:defRPr sz="2900">
                <a:solidFill>
                  <a:srgbClr val="504F53"/>
                </a:solidFill>
                <a:latin typeface="Calibri" pitchFamily="34" charset="0"/>
              </a:defRPr>
            </a:lvl2pPr>
            <a:lvl3pPr marL="1143000" indent="-228600" defTabSz="1027113" eaLnBrk="0" hangingPunct="0">
              <a:spcBef>
                <a:spcPct val="20000"/>
              </a:spcBef>
              <a:buFont typeface="Arial" pitchFamily="34" charset="0"/>
              <a:buChar char="•"/>
              <a:defRPr sz="2900">
                <a:solidFill>
                  <a:srgbClr val="504F53"/>
                </a:solidFill>
                <a:latin typeface="Calibri" pitchFamily="34" charset="0"/>
              </a:defRPr>
            </a:lvl3pPr>
            <a:lvl4pPr marL="1600200" indent="-228600" algn="just" defTabSz="1027113" eaLnBrk="0" hangingPunct="0">
              <a:lnSpc>
                <a:spcPts val="2263"/>
              </a:lnSpc>
              <a:spcBef>
                <a:spcPts val="500"/>
              </a:spcBef>
              <a:buFont typeface="Arial" pitchFamily="34" charset="0"/>
              <a:defRPr sz="2000">
                <a:solidFill>
                  <a:srgbClr val="504F53"/>
                </a:solidFill>
                <a:latin typeface="Calibri" pitchFamily="34" charset="0"/>
              </a:defRPr>
            </a:lvl4pPr>
            <a:lvl5pPr marL="2057400" indent="-228600" defTabSz="1027113" eaLnBrk="0" hangingPunct="0">
              <a:lnSpc>
                <a:spcPts val="2263"/>
              </a:lnSpc>
              <a:spcBef>
                <a:spcPts val="500"/>
              </a:spcBef>
              <a:buFont typeface="Arial" pitchFamily="34" charset="0"/>
              <a:defRPr>
                <a:solidFill>
                  <a:srgbClr val="8D8C90"/>
                </a:solidFill>
                <a:latin typeface="Calibri" pitchFamily="34" charset="0"/>
              </a:defRPr>
            </a:lvl5pPr>
            <a:lvl6pPr marL="2514600" indent="-228600" defTabSz="1027113" eaLnBrk="0" fontAlgn="base" hangingPunct="0">
              <a:lnSpc>
                <a:spcPts val="2263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D8C90"/>
                </a:solidFill>
                <a:latin typeface="Calibri" pitchFamily="34" charset="0"/>
              </a:defRPr>
            </a:lvl6pPr>
            <a:lvl7pPr marL="2971800" indent="-228600" defTabSz="1027113" eaLnBrk="0" fontAlgn="base" hangingPunct="0">
              <a:lnSpc>
                <a:spcPts val="2263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D8C90"/>
                </a:solidFill>
                <a:latin typeface="Calibri" pitchFamily="34" charset="0"/>
              </a:defRPr>
            </a:lvl7pPr>
            <a:lvl8pPr marL="3429000" indent="-228600" defTabSz="1027113" eaLnBrk="0" fontAlgn="base" hangingPunct="0">
              <a:lnSpc>
                <a:spcPts val="2263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D8C90"/>
                </a:solidFill>
                <a:latin typeface="Calibri" pitchFamily="34" charset="0"/>
              </a:defRPr>
            </a:lvl8pPr>
            <a:lvl9pPr marL="3886200" indent="-228600" defTabSz="1027113" eaLnBrk="0" fontAlgn="base" hangingPunct="0">
              <a:lnSpc>
                <a:spcPts val="2263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УФНС России по Республике Башкортостан</a:t>
            </a:r>
            <a:endParaRPr lang="ru-RU" altLang="ru-RU" sz="1600" dirty="0">
              <a:solidFill>
                <a:schemeClr val="accent1">
                  <a:lumMod val="75000"/>
                </a:schemeClr>
              </a:solidFill>
              <a:cs typeface="Aharoni" pitchFamily="2" charset="-79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3235" y="198213"/>
            <a:ext cx="8283356" cy="4751500"/>
          </a:xfrm>
          <a:prstGeom prst="rect">
            <a:avLst/>
          </a:prstGeom>
          <a:solidFill>
            <a:schemeClr val="bg1">
              <a:lumMod val="65000"/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783" tIns="48401" rIns="96783" bIns="48401" anchor="ctr"/>
          <a:lstStyle/>
          <a:p>
            <a:pPr algn="ctr" defTabSz="967323">
              <a:defRPr/>
            </a:pPr>
            <a:endParaRPr lang="ru-RU" sz="23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13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algn="ctr" eaLnBrk="1" hangingPunct="1">
          <a:spcBef>
            <a:spcPts val="0"/>
          </a:spcBef>
          <a:defRPr b="1" dirty="0" smtClean="0">
            <a:solidFill>
              <a:srgbClr val="009900"/>
            </a:solidFill>
            <a:latin typeface="Arial Narrow" pitchFamily="34" charset="0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1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algn="ctr" eaLnBrk="1" hangingPunct="1">
          <a:spcBef>
            <a:spcPts val="0"/>
          </a:spcBef>
          <a:defRPr b="1" dirty="0" smtClean="0">
            <a:solidFill>
              <a:srgbClr val="009900"/>
            </a:solidFill>
            <a:latin typeface="Arial Narrow" pitchFamily="34" charset="0"/>
          </a:defRPr>
        </a:defPPr>
      </a:lstStyle>
    </a:spDef>
  </a:objectDefaults>
  <a:extraClrSchemeLst/>
</a:theme>
</file>

<file path=ppt/theme/theme3.xml><?xml version="1.0" encoding="utf-8"?>
<a:theme xmlns:a="http://schemas.openxmlformats.org/drawingml/2006/main" name="2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D8FC4F0AD82744CA4033FA4AC77F166" ma:contentTypeVersion="1" ma:contentTypeDescription="Создание документа." ma:contentTypeScope="" ma:versionID="53f41d0bd5b301beaa2ead1b673b25ed">
  <xsd:schema xmlns:xsd="http://www.w3.org/2001/XMLSchema" xmlns:xs="http://www.w3.org/2001/XMLSchema" xmlns:p="http://schemas.microsoft.com/office/2006/metadata/properties" xmlns:ns2="754dca13-71e9-42f9-8958-7c9e1325252c" targetNamespace="http://schemas.microsoft.com/office/2006/metadata/properties" ma:root="true" ma:fieldsID="938253326c7462481f15cf026ba101c6" ns2:_="">
    <xsd:import namespace="754dca13-71e9-42f9-8958-7c9e1325252c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4dca13-71e9-42f9-8958-7c9e1325252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84165E6-BFF6-4F42-B0AE-050F710FA76C}"/>
</file>

<file path=customXml/itemProps2.xml><?xml version="1.0" encoding="utf-8"?>
<ds:datastoreItem xmlns:ds="http://schemas.openxmlformats.org/officeDocument/2006/customXml" ds:itemID="{2D742038-E03B-480C-A239-0CF0072A8FC1}"/>
</file>

<file path=customXml/itemProps3.xml><?xml version="1.0" encoding="utf-8"?>
<ds:datastoreItem xmlns:ds="http://schemas.openxmlformats.org/officeDocument/2006/customXml" ds:itemID="{9DFA4F58-B28A-4F1B-AFE2-A001FC3686DF}"/>
</file>

<file path=docProps/app.xml><?xml version="1.0" encoding="utf-8"?>
<Properties xmlns="http://schemas.openxmlformats.org/officeDocument/2006/extended-properties" xmlns:vt="http://schemas.openxmlformats.org/officeDocument/2006/docPropsVTypes">
  <TotalTime>27372</TotalTime>
  <Words>85</Words>
  <Application>Microsoft Office PowerPoint</Application>
  <PresentationFormat>Экран (16:9)</PresentationFormat>
  <Paragraphs>3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Специальное оформление</vt:lpstr>
      <vt:lpstr>1_Специальное оформление</vt:lpstr>
      <vt:lpstr>2_Present_FNS2012_A4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12-Галиахметова Э.Р.</dc:creator>
  <cp:lastModifiedBy>Дергунова Ольга Викторовна</cp:lastModifiedBy>
  <cp:revision>2258</cp:revision>
  <cp:lastPrinted>2022-08-22T11:17:29Z</cp:lastPrinted>
  <dcterms:created xsi:type="dcterms:W3CDTF">2014-09-01T09:49:45Z</dcterms:created>
  <dcterms:modified xsi:type="dcterms:W3CDTF">2022-08-22T12:11:04Z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0x0101002D8FC4F0AD82744CA4033FA4AC77F166</vt:lpwstr>
  </property>
</Properties>
</file>