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2"/>
  </p:notesMasterIdLst>
  <p:sldIdLst>
    <p:sldId id="287" r:id="rId2"/>
    <p:sldId id="258" r:id="rId3"/>
    <p:sldId id="261" r:id="rId4"/>
    <p:sldId id="293" r:id="rId5"/>
    <p:sldId id="294" r:id="rId6"/>
    <p:sldId id="295" r:id="rId7"/>
    <p:sldId id="285" r:id="rId8"/>
    <p:sldId id="296" r:id="rId9"/>
    <p:sldId id="289" r:id="rId10"/>
    <p:sldId id="29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C08CAA9-FF67-478E-9D10-A1A7E91A2999}">
          <p14:sldIdLst>
            <p14:sldId id="287"/>
            <p14:sldId id="258"/>
            <p14:sldId id="261"/>
            <p14:sldId id="293"/>
            <p14:sldId id="294"/>
            <p14:sldId id="295"/>
            <p14:sldId id="285"/>
            <p14:sldId id="296"/>
            <p14:sldId id="289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DE8"/>
    <a:srgbClr val="FFE1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E2E6261-ABE9-489F-92C7-E20F6863042C}">
  <a:tblStyle styleId="{4E2E6261-ABE9-489F-92C7-E20F686304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36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542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99235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›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2" name="Google Shape;52;p5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58" name="Google Shape;58;p5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7987921" y="280747"/>
            <a:ext cx="1436798" cy="875312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7711954" y="1152043"/>
            <a:ext cx="1779871" cy="1084184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8520892" y="2338195"/>
            <a:ext cx="542403" cy="33042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280461" y="2947980"/>
            <a:ext cx="1435651" cy="87453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09916" y="4278659"/>
            <a:ext cx="1075013" cy="65517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276080" y="3815951"/>
            <a:ext cx="743793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7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6423" y="2009810"/>
            <a:ext cx="4711154" cy="15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92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46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13" name="Google Shape;2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155739" y="81488"/>
            <a:ext cx="8988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по созданию витрины профессий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6356" y="1831503"/>
            <a:ext cx="57357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есть сейчас? 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профессии старшеклассником в основном происходит без понимания чем же на самом деле занимается профессионал, которым он хотел бы стать в будущем. И поэтому часто, при поступлении в ВУЗ или ССУЗ, наступает разочарование.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2116" y="3366074"/>
            <a:ext cx="55817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будет?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ProfStories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новая площадка, где каждый школьник сможет «примерить» на себя профессию, узнать, какие из них наиболее востребованы сегодня и какие изменения ждут рынок труда в ближайшем будущем.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412" y="275087"/>
            <a:ext cx="5955555" cy="1904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318524" y="173426"/>
            <a:ext cx="6758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чем уникальность «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ProfStories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818" y="932633"/>
            <a:ext cx="73463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создании витрины профессий примут участие сотрудники российских компаний, которые хорошо знакомы с проблемой выбора профессии, т.к. сталкивались с ней сами или являются родителями, родственниками старшеклассников. Они расскажут свои профессиональные истории, которые будут опубликованы на сайте и станут доступны для школьников, сотрудников школ, центров занятости и карьерных консультантов.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8311" y="3385658"/>
            <a:ext cx="702931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историях будет содержаться информация о том, где работает человек, какое образование он получил, как проходит его рабочий день, плюсы и минусы профессии и много другой полезной и недоступной сегодня информации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C:\Users\ПрофIT\Desktop\наброски слайдов\3 слай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5E0D6C1-D9C3-4434-BF2A-F63CCB81DB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 descr="C:\Users\ПрофIT\Desktop\наброски слайдов\4 слай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62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3BF636F-FAE2-4660-84BB-109855325B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74" name="Picture 2" descr="C:\Users\ПрофIT\Desktop\наброски слайдов\5 слай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973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D51001-7A94-4BEA-99C4-DC7299D9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прототип </a:t>
            </a:r>
            <a:r>
              <a:rPr lang="ru-RU" sz="3200" dirty="0">
                <a:solidFill>
                  <a:srgbClr val="FF0000"/>
                </a:solidFill>
              </a:rPr>
              <a:t>сайта)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491C75-9C40-4813-949C-AB3B8BA5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7100" y="1706950"/>
            <a:ext cx="5833162" cy="3218700"/>
          </a:xfrm>
        </p:spPr>
        <p:txBody>
          <a:bodyPr/>
          <a:lstStyle/>
          <a:p>
            <a:r>
              <a:rPr lang="ru-RU" dirty="0"/>
              <a:t>Включим в прототипы конкурсов/курсов: активность </a:t>
            </a:r>
            <a:r>
              <a:rPr lang="ru-RU" dirty="0" err="1"/>
              <a:t>дизайнкарьеры</a:t>
            </a:r>
            <a:r>
              <a:rPr lang="ru-RU" dirty="0"/>
              <a:t>, фонда </a:t>
            </a:r>
            <a:r>
              <a:rPr lang="ru-RU" dirty="0" err="1"/>
              <a:t>жкх</a:t>
            </a:r>
            <a:r>
              <a:rPr lang="ru-RU" dirty="0"/>
              <a:t>, уфимской компании, онлайн день открытых дверей, онлайн лекции</a:t>
            </a:r>
          </a:p>
          <a:p>
            <a:r>
              <a:rPr lang="ru-RU" dirty="0"/>
              <a:t>Спектр организаций (сайт и там логотипы организаций 5-6 карточек. 1 демонстрационная заполненная)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FF288C-B6C4-4A50-9B36-12D7D79C92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7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1171148" y="173425"/>
            <a:ext cx="6263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чем нам нужна Ваша помощь?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05856" y="1025493"/>
            <a:ext cx="5993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</a:t>
            </a:r>
            <a:r>
              <a:rPr lang="ru-RU" sz="1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медийных</a:t>
            </a:r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личностей для участия в проекте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05856" y="1693489"/>
            <a:ext cx="5993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предприятий и организаций для создания страниц с информацией о себе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05856" y="2488887"/>
            <a:ext cx="4745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СМИ для освещения проекта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05856" y="3007816"/>
            <a:ext cx="6317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Будем рады предложениям к сотрудничеству и ценным советам, которые помогут сделать проект лучше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2071" y="4109030"/>
            <a:ext cx="8134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Ваша профессиональная история может изменить чью-то жизнь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1283" y="4560915"/>
            <a:ext cx="3238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уважением,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Наталья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098" name="Picture 2" descr="C:\Users\ПрофIT\Desktop\наброски слайдов\7 слай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599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5122" name="Picture 2" descr="C:\Users\ПрофIT\Desktop\наброски слайдов\8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-418242" y="46481"/>
            <a:ext cx="9143875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по профориентации 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СОБОЙ» опыт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1"/>
          </p:nvPr>
        </p:nvSpPr>
        <p:spPr>
          <a:xfrm>
            <a:off x="903883" y="918514"/>
            <a:ext cx="7450408" cy="1386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Акции «Всероссийская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профдиагностика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— </a:t>
            </a:r>
            <a:r>
              <a:rPr lang="ru-RU" dirty="0">
                <a:solidFill>
                  <a:srgbClr val="FFE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431 000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всей страны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2"/>
          </p:nvPr>
        </p:nvSpPr>
        <p:spPr>
          <a:xfrm>
            <a:off x="904009" y="1629309"/>
            <a:ext cx="7602041" cy="927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Сайта специалистов по профориентации — </a:t>
            </a:r>
            <a:r>
              <a:rPr lang="ru-RU" dirty="0">
                <a:solidFill>
                  <a:srgbClr val="00BD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8 000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специалистов зарегистрировано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Google Shape;20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904009" y="2472984"/>
            <a:ext cx="7148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сборника лучших практик по </a:t>
            </a:r>
            <a:r>
              <a:rPr lang="ru-RU" sz="1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профориентационной</a:t>
            </a:r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работе с молодёжью — ежегодно.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560" y="3483151"/>
            <a:ext cx="1104595" cy="1193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4028" y="3445199"/>
            <a:ext cx="1251741" cy="1220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965" y="3366655"/>
            <a:ext cx="1269140" cy="12987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6045" y="4615872"/>
            <a:ext cx="2799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труда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25973" y="4615871"/>
            <a:ext cx="1467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Росмолодежь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3415" y="4615870"/>
            <a:ext cx="1701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 России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093245"/>
      </p:ext>
    </p:extLst>
  </p:cSld>
  <p:clrMapOvr>
    <a:masterClrMapping/>
  </p:clrMapOvr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326</Words>
  <Application>Microsoft Office PowerPoint</Application>
  <PresentationFormat>Экран (16:9)</PresentationFormat>
  <Paragraphs>35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Dumaine</vt:lpstr>
      <vt:lpstr>Слайд 1</vt:lpstr>
      <vt:lpstr>Слайд 2</vt:lpstr>
      <vt:lpstr>Слайд 3</vt:lpstr>
      <vt:lpstr>Слайд 4</vt:lpstr>
      <vt:lpstr>Слайд 5</vt:lpstr>
      <vt:lpstr>прототип сайта) </vt:lpstr>
      <vt:lpstr>Слайд 7</vt:lpstr>
      <vt:lpstr>Слайд 8</vt:lpstr>
      <vt:lpstr> Программа по профориентации «ZAСОБОЙ» опыт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#ZAСОБОЙ</dc:title>
  <dc:creator>Эльдар</dc:creator>
  <cp:lastModifiedBy>kozlova</cp:lastModifiedBy>
  <cp:revision>77</cp:revision>
  <dcterms:modified xsi:type="dcterms:W3CDTF">2020-11-10T12:25:18Z</dcterms:modified>
</cp:coreProperties>
</file>