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2" r:id="rId3"/>
    <p:sldId id="258" r:id="rId4"/>
    <p:sldId id="259" r:id="rId5"/>
    <p:sldId id="273" r:id="rId6"/>
    <p:sldId id="274" r:id="rId7"/>
    <p:sldId id="276" r:id="rId8"/>
    <p:sldId id="277" r:id="rId9"/>
    <p:sldId id="264" r:id="rId10"/>
    <p:sldId id="278" r:id="rId11"/>
    <p:sldId id="281" r:id="rId12"/>
    <p:sldId id="280" r:id="rId13"/>
    <p:sldId id="279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3D"/>
    <a:srgbClr val="256569"/>
    <a:srgbClr val="225D60"/>
    <a:srgbClr val="2A7478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6B0D9-408E-420E-8FAB-22EDBD33AC72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A5FF7-F8DB-42D3-BA02-20796AB235E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Вступительные испытания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FEA394-BF7E-4612-9A08-E21E18256353}" type="parTrans" cxnId="{91EAAE30-671C-466A-813B-D0CA42A03377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2E1418-BFC3-40AF-8556-C9FB8C22061D}" type="sibTrans" cxnId="{91EAAE30-671C-466A-813B-D0CA42A03377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4497A63-8480-4337-AD65-601D95679724}">
      <dgm:prSet/>
      <dgm:spPr/>
      <dgm:t>
        <a:bodyPr/>
        <a:lstStyle/>
        <a:p>
          <a:pPr rtl="0"/>
          <a:r>
            <a:rPr lang="ru-RU" smtClean="0">
              <a:latin typeface="Cambria" panose="02040503050406030204" pitchFamily="18" charset="0"/>
              <a:ea typeface="Cambria" panose="02040503050406030204" pitchFamily="18" charset="0"/>
            </a:rPr>
            <a:t>Экономическая теория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4EF823-93AB-433C-80D1-81AF86E00CC6}" type="parTrans" cxnId="{9971D80C-D5DB-4E10-B05D-ADCC9F98328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AA8E30-4003-441D-A2C8-501BCA1EF679}" type="sibTrans" cxnId="{9971D80C-D5DB-4E10-B05D-ADCC9F98328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699FE4-532F-4826-962D-E97CCEE089F7}">
      <dgm:prSet/>
      <dgm:spPr/>
      <dgm:t>
        <a:bodyPr/>
        <a:lstStyle/>
        <a:p>
          <a:pPr rtl="0"/>
          <a:r>
            <a:rPr lang="ru-RU" smtClean="0">
              <a:latin typeface="Cambria" panose="02040503050406030204" pitchFamily="18" charset="0"/>
              <a:ea typeface="Cambria" panose="02040503050406030204" pitchFamily="18" charset="0"/>
            </a:rPr>
            <a:t>Иностранный язык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34EDC9B-6BC8-4FCF-B8D9-768EB76A5913}" type="parTrans" cxnId="{1FC94BB2-2558-4BF6-98C6-986FB1AF64A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F8EEB2-B485-4669-AE45-C9539E3B711F}" type="sibTrans" cxnId="{1FC94BB2-2558-4BF6-98C6-986FB1AF64A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AD1094-A49E-4C6B-B516-50729BA68563}" type="pres">
      <dgm:prSet presAssocID="{EF86B0D9-408E-420E-8FAB-22EDBD33AC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C6A47D-006B-4D54-AB52-16AF456EA21C}" type="pres">
      <dgm:prSet presAssocID="{2E4A5FF7-F8DB-42D3-BA02-20796AB235EA}" presName="root" presStyleCnt="0"/>
      <dgm:spPr/>
    </dgm:pt>
    <dgm:pt modelId="{7AF01062-E6FF-499B-8B44-651E0FC614F7}" type="pres">
      <dgm:prSet presAssocID="{2E4A5FF7-F8DB-42D3-BA02-20796AB235EA}" presName="rootComposite" presStyleCnt="0"/>
      <dgm:spPr/>
    </dgm:pt>
    <dgm:pt modelId="{23CA7270-C509-486B-868D-B9E0F86AEC50}" type="pres">
      <dgm:prSet presAssocID="{2E4A5FF7-F8DB-42D3-BA02-20796AB235EA}" presName="rootText" presStyleLbl="node1" presStyleIdx="0" presStyleCnt="1"/>
      <dgm:spPr/>
      <dgm:t>
        <a:bodyPr/>
        <a:lstStyle/>
        <a:p>
          <a:endParaRPr lang="ru-RU"/>
        </a:p>
      </dgm:t>
    </dgm:pt>
    <dgm:pt modelId="{63CE2E60-00E1-465A-8519-E5164A9C7239}" type="pres">
      <dgm:prSet presAssocID="{2E4A5FF7-F8DB-42D3-BA02-20796AB235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16330D5A-B574-4EED-85E6-2B3C29644656}" type="pres">
      <dgm:prSet presAssocID="{2E4A5FF7-F8DB-42D3-BA02-20796AB235EA}" presName="childShape" presStyleCnt="0"/>
      <dgm:spPr/>
    </dgm:pt>
    <dgm:pt modelId="{CD4D9CF3-23CE-449D-9EE7-F9BF3A5A5A3E}" type="pres">
      <dgm:prSet presAssocID="{DE4EF823-93AB-433C-80D1-81AF86E00CC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CE24C5A-FF79-4F71-B1D2-9DC7833017BC}" type="pres">
      <dgm:prSet presAssocID="{54497A63-8480-4337-AD65-601D9567972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DF465-0158-4D58-9109-F707D6C2C555}" type="pres">
      <dgm:prSet presAssocID="{D34EDC9B-6BC8-4FCF-B8D9-768EB76A591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86B0A40-8E1F-4CD8-A359-FEE257AFF5B4}" type="pres">
      <dgm:prSet presAssocID="{53699FE4-532F-4826-962D-E97CCEE089F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A8C50-CDC6-47C3-940C-92DAE51012EF}" type="presOf" srcId="{54497A63-8480-4337-AD65-601D95679724}" destId="{BCE24C5A-FF79-4F71-B1D2-9DC7833017BC}" srcOrd="0" destOrd="0" presId="urn:microsoft.com/office/officeart/2005/8/layout/hierarchy3"/>
    <dgm:cxn modelId="{B57994B9-87FA-44DE-8B1E-4AF94FB7CA7E}" type="presOf" srcId="{53699FE4-532F-4826-962D-E97CCEE089F7}" destId="{786B0A40-8E1F-4CD8-A359-FEE257AFF5B4}" srcOrd="0" destOrd="0" presId="urn:microsoft.com/office/officeart/2005/8/layout/hierarchy3"/>
    <dgm:cxn modelId="{A4CB34AA-7C05-42E6-8776-6B6638D5CAF3}" type="presOf" srcId="{D34EDC9B-6BC8-4FCF-B8D9-768EB76A5913}" destId="{D6FDF465-0158-4D58-9109-F707D6C2C555}" srcOrd="0" destOrd="0" presId="urn:microsoft.com/office/officeart/2005/8/layout/hierarchy3"/>
    <dgm:cxn modelId="{98873FDF-47D1-4688-8747-EF646DD990FC}" type="presOf" srcId="{2E4A5FF7-F8DB-42D3-BA02-20796AB235EA}" destId="{63CE2E60-00E1-465A-8519-E5164A9C7239}" srcOrd="1" destOrd="0" presId="urn:microsoft.com/office/officeart/2005/8/layout/hierarchy3"/>
    <dgm:cxn modelId="{0F420017-4096-4DD4-99E9-71BD53047313}" type="presOf" srcId="{DE4EF823-93AB-433C-80D1-81AF86E00CC6}" destId="{CD4D9CF3-23CE-449D-9EE7-F9BF3A5A5A3E}" srcOrd="0" destOrd="0" presId="urn:microsoft.com/office/officeart/2005/8/layout/hierarchy3"/>
    <dgm:cxn modelId="{541C4AC4-28DE-43CA-8FA6-451040EB4447}" type="presOf" srcId="{EF86B0D9-408E-420E-8FAB-22EDBD33AC72}" destId="{DBAD1094-A49E-4C6B-B516-50729BA68563}" srcOrd="0" destOrd="0" presId="urn:microsoft.com/office/officeart/2005/8/layout/hierarchy3"/>
    <dgm:cxn modelId="{9971D80C-D5DB-4E10-B05D-ADCC9F983283}" srcId="{2E4A5FF7-F8DB-42D3-BA02-20796AB235EA}" destId="{54497A63-8480-4337-AD65-601D95679724}" srcOrd="0" destOrd="0" parTransId="{DE4EF823-93AB-433C-80D1-81AF86E00CC6}" sibTransId="{25AA8E30-4003-441D-A2C8-501BCA1EF679}"/>
    <dgm:cxn modelId="{91EAAE30-671C-466A-813B-D0CA42A03377}" srcId="{EF86B0D9-408E-420E-8FAB-22EDBD33AC72}" destId="{2E4A5FF7-F8DB-42D3-BA02-20796AB235EA}" srcOrd="0" destOrd="0" parTransId="{32FEA394-BF7E-4612-9A08-E21E18256353}" sibTransId="{2F2E1418-BFC3-40AF-8556-C9FB8C22061D}"/>
    <dgm:cxn modelId="{4795204A-9191-425E-AF06-7814F4E28616}" type="presOf" srcId="{2E4A5FF7-F8DB-42D3-BA02-20796AB235EA}" destId="{23CA7270-C509-486B-868D-B9E0F86AEC50}" srcOrd="0" destOrd="0" presId="urn:microsoft.com/office/officeart/2005/8/layout/hierarchy3"/>
    <dgm:cxn modelId="{1FC94BB2-2558-4BF6-98C6-986FB1AF64A9}" srcId="{2E4A5FF7-F8DB-42D3-BA02-20796AB235EA}" destId="{53699FE4-532F-4826-962D-E97CCEE089F7}" srcOrd="1" destOrd="0" parTransId="{D34EDC9B-6BC8-4FCF-B8D9-768EB76A5913}" sibTransId="{E0F8EEB2-B485-4669-AE45-C9539E3B711F}"/>
    <dgm:cxn modelId="{09AE4ACB-0D8A-4843-A836-1175533B0BD6}" type="presParOf" srcId="{DBAD1094-A49E-4C6B-B516-50729BA68563}" destId="{60C6A47D-006B-4D54-AB52-16AF456EA21C}" srcOrd="0" destOrd="0" presId="urn:microsoft.com/office/officeart/2005/8/layout/hierarchy3"/>
    <dgm:cxn modelId="{A6415BDE-692F-4A0A-9AFD-8393EFC422D0}" type="presParOf" srcId="{60C6A47D-006B-4D54-AB52-16AF456EA21C}" destId="{7AF01062-E6FF-499B-8B44-651E0FC614F7}" srcOrd="0" destOrd="0" presId="urn:microsoft.com/office/officeart/2005/8/layout/hierarchy3"/>
    <dgm:cxn modelId="{65DA21AD-F3FF-4B4E-85CD-29C4F51F5D6A}" type="presParOf" srcId="{7AF01062-E6FF-499B-8B44-651E0FC614F7}" destId="{23CA7270-C509-486B-868D-B9E0F86AEC50}" srcOrd="0" destOrd="0" presId="urn:microsoft.com/office/officeart/2005/8/layout/hierarchy3"/>
    <dgm:cxn modelId="{0AD2C47D-329C-44AC-9B29-3D772F157E8A}" type="presParOf" srcId="{7AF01062-E6FF-499B-8B44-651E0FC614F7}" destId="{63CE2E60-00E1-465A-8519-E5164A9C7239}" srcOrd="1" destOrd="0" presId="urn:microsoft.com/office/officeart/2005/8/layout/hierarchy3"/>
    <dgm:cxn modelId="{1B49736E-24D8-472A-AD80-B7A146B3E328}" type="presParOf" srcId="{60C6A47D-006B-4D54-AB52-16AF456EA21C}" destId="{16330D5A-B574-4EED-85E6-2B3C29644656}" srcOrd="1" destOrd="0" presId="urn:microsoft.com/office/officeart/2005/8/layout/hierarchy3"/>
    <dgm:cxn modelId="{FF981390-D482-4321-B8C6-823386DF06F8}" type="presParOf" srcId="{16330D5A-B574-4EED-85E6-2B3C29644656}" destId="{CD4D9CF3-23CE-449D-9EE7-F9BF3A5A5A3E}" srcOrd="0" destOrd="0" presId="urn:microsoft.com/office/officeart/2005/8/layout/hierarchy3"/>
    <dgm:cxn modelId="{C07AEF8C-7521-43C7-ABDF-E3E57006C38E}" type="presParOf" srcId="{16330D5A-B574-4EED-85E6-2B3C29644656}" destId="{BCE24C5A-FF79-4F71-B1D2-9DC7833017BC}" srcOrd="1" destOrd="0" presId="urn:microsoft.com/office/officeart/2005/8/layout/hierarchy3"/>
    <dgm:cxn modelId="{6A6D26E0-89AE-44EE-AD44-870A53505627}" type="presParOf" srcId="{16330D5A-B574-4EED-85E6-2B3C29644656}" destId="{D6FDF465-0158-4D58-9109-F707D6C2C555}" srcOrd="2" destOrd="0" presId="urn:microsoft.com/office/officeart/2005/8/layout/hierarchy3"/>
    <dgm:cxn modelId="{607DDE8D-B801-4576-8EA0-25F939E82765}" type="presParOf" srcId="{16330D5A-B574-4EED-85E6-2B3C29644656}" destId="{786B0A40-8E1F-4CD8-A359-FEE257AFF5B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325B8-F8D5-4437-80CA-1E32766D056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56F7A25-8D3F-4F8A-B5CE-B3AFBCF194D5}">
      <dgm:prSet custT="1"/>
      <dgm:spPr/>
      <dgm:t>
        <a:bodyPr/>
        <a:lstStyle/>
        <a:p>
          <a:pPr rtl="0"/>
          <a:r>
            <a:rPr lang="ru-RU" sz="1400" smtClean="0">
              <a:latin typeface="Cambria" panose="02040503050406030204" pitchFamily="18" charset="0"/>
              <a:ea typeface="Cambria" panose="02040503050406030204" pitchFamily="18" charset="0"/>
            </a:rPr>
            <a:t>Оценивать и адаптировать к современным российским условиям научные результаты, полученные отечественными и зарубежными исследователями.</a:t>
          </a:r>
          <a:endParaRPr lang="ru-RU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CCBF067-5310-45DA-80A0-437E2E8C10CF}" type="parTrans" cxnId="{E996DC5F-364D-4480-8A3E-43BDC1D4D804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B18F9AF-5EC1-4885-9A28-AFD9B8E9F6AE}" type="sibTrans" cxnId="{E996DC5F-364D-4480-8A3E-43BDC1D4D804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984F83-0DB9-43FB-A738-814C6DEACD1A}">
      <dgm:prSet custT="1"/>
      <dgm:spPr/>
      <dgm:t>
        <a:bodyPr/>
        <a:lstStyle/>
        <a:p>
          <a:pPr rtl="0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Выявлять перспективные направления, формулировать тему исследований, обосновывать ее актуальность, теоретическую, практическую значимость.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F8369F-E14E-4518-9EF0-A58F3CC7D4B0}" type="parTrans" cxnId="{2C7DA46B-8BAB-4B0D-881F-B1D1D31D2795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1DADD4-F21F-4F2D-8C1A-005A9B396673}" type="sibTrans" cxnId="{2C7DA46B-8BAB-4B0D-881F-B1D1D31D2795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5397183-C3CF-45C4-82CF-53692F48B6BB}">
      <dgm:prSet custT="1"/>
      <dgm:spPr/>
      <dgm:t>
        <a:bodyPr/>
        <a:lstStyle/>
        <a:p>
          <a:pPr rtl="0"/>
          <a:r>
            <a:rPr lang="ru-RU" sz="1400" smtClean="0">
              <a:latin typeface="Cambria" panose="02040503050406030204" pitchFamily="18" charset="0"/>
              <a:ea typeface="Cambria" panose="02040503050406030204" pitchFamily="18" charset="0"/>
            </a:rPr>
            <a:t>Составлять программу исследований, проводить их, представлять их результаты в виде диссертации, научного отчета, статьи или доклада</a:t>
          </a:r>
          <a:endParaRPr lang="ru-RU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000F895-32EA-4F37-805A-FEB5509D2856}" type="parTrans" cxnId="{FDAC5A86-9286-437D-ABBF-053E0EAF145D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AA9B94-3A3A-4A5F-9B07-AEF508E7E06B}" type="sibTrans" cxnId="{FDAC5A86-9286-437D-ABBF-053E0EAF145D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602A2F-7229-4C20-BA37-AE03239BAE2C}">
      <dgm:prSet custT="1"/>
      <dgm:spPr/>
      <dgm:t>
        <a:bodyPr/>
        <a:lstStyle/>
        <a:p>
          <a:pPr rtl="0"/>
          <a:r>
            <a:rPr lang="ru-RU" sz="1400" smtClean="0">
              <a:latin typeface="Cambria" panose="02040503050406030204" pitchFamily="18" charset="0"/>
              <a:ea typeface="Cambria" panose="02040503050406030204" pitchFamily="18" charset="0"/>
            </a:rPr>
            <a:t>Анализировать требования заинтересованных сторон, обосновывать их удовлетворение, изменения бизнес-процессов и бизнес-модели организации.</a:t>
          </a:r>
          <a:endParaRPr lang="ru-RU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48CA4D-5D2D-4787-9378-8018CAA379F2}" type="parTrans" cxnId="{101306FF-196C-46C8-8A05-28B7BD560075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661739-8C59-4805-A9EC-3EC043DEED8C}" type="sibTrans" cxnId="{101306FF-196C-46C8-8A05-28B7BD560075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7A2F484-4880-417E-8ACF-3BE3598108D5}">
      <dgm:prSet custT="1"/>
      <dgm:spPr/>
      <dgm:t>
        <a:bodyPr/>
        <a:lstStyle/>
        <a:p>
          <a:pPr rtl="0"/>
          <a:r>
            <a:rPr lang="ru-RU" sz="1400" smtClean="0">
              <a:latin typeface="Cambria" panose="02040503050406030204" pitchFamily="18" charset="0"/>
              <a:ea typeface="Cambria" panose="02040503050406030204" pitchFamily="18" charset="0"/>
            </a:rPr>
            <a:t>Аналитически обосновывать оперативные, тактические и стратегические управленческие решения, прогнозировать деятельность организаций.</a:t>
          </a:r>
          <a:endParaRPr lang="ru-RU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1F995F8-4A31-4FB4-9FF6-54479200BAB4}" type="parTrans" cxnId="{9BE45B0C-5BDF-432F-97ED-DD42E73B175F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D94FE53-35B0-40C1-B84C-15C5C0B444B1}" type="sibTrans" cxnId="{9BE45B0C-5BDF-432F-97ED-DD42E73B175F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C0C28C6-529E-4180-8D37-437DBF49C7BE}">
      <dgm:prSet custT="1"/>
      <dgm:spPr/>
      <dgm:t>
        <a:bodyPr/>
        <a:lstStyle/>
        <a:p>
          <a:pPr rtl="0"/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Организовывать аналитическую работу, использование ее результатов в управлении бизнесом, руководить подготовкой инновационных проектов.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2B7B23-8DC5-406A-9897-3CAF449B49D1}" type="parTrans" cxnId="{77E5A195-8733-4D53-AD6D-4AC564FDBC8D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579534-96BB-413A-ABC4-4BC30487D02D}" type="sibTrans" cxnId="{77E5A195-8733-4D53-AD6D-4AC564FDBC8D}">
      <dgm:prSet/>
      <dgm:spPr/>
      <dgm:t>
        <a:bodyPr/>
        <a:lstStyle/>
        <a:p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DAEED2C-823C-4E22-8FD1-C14EE38946CB}" type="pres">
      <dgm:prSet presAssocID="{ECE325B8-F8D5-4437-80CA-1E32766D05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3C5CF6C-0AE2-40D2-9D0C-61FACDC36EE0}" type="pres">
      <dgm:prSet presAssocID="{ECE325B8-F8D5-4437-80CA-1E32766D0560}" presName="Name1" presStyleCnt="0"/>
      <dgm:spPr/>
    </dgm:pt>
    <dgm:pt modelId="{B969FDE3-0F96-4AC7-BD5D-2736FE8A4107}" type="pres">
      <dgm:prSet presAssocID="{ECE325B8-F8D5-4437-80CA-1E32766D0560}" presName="cycle" presStyleCnt="0"/>
      <dgm:spPr/>
    </dgm:pt>
    <dgm:pt modelId="{C0E288AE-CF20-4B36-BDE2-14C075C07704}" type="pres">
      <dgm:prSet presAssocID="{ECE325B8-F8D5-4437-80CA-1E32766D0560}" presName="srcNode" presStyleLbl="node1" presStyleIdx="0" presStyleCnt="6"/>
      <dgm:spPr/>
    </dgm:pt>
    <dgm:pt modelId="{1723F462-CDEF-4F93-BBF3-C71B401B3801}" type="pres">
      <dgm:prSet presAssocID="{ECE325B8-F8D5-4437-80CA-1E32766D0560}" presName="conn" presStyleLbl="parChTrans1D2" presStyleIdx="0" presStyleCnt="1"/>
      <dgm:spPr/>
      <dgm:t>
        <a:bodyPr/>
        <a:lstStyle/>
        <a:p>
          <a:endParaRPr lang="ru-RU"/>
        </a:p>
      </dgm:t>
    </dgm:pt>
    <dgm:pt modelId="{211F390D-D32C-434F-9E82-CCACD7464510}" type="pres">
      <dgm:prSet presAssocID="{ECE325B8-F8D5-4437-80CA-1E32766D0560}" presName="extraNode" presStyleLbl="node1" presStyleIdx="0" presStyleCnt="6"/>
      <dgm:spPr/>
    </dgm:pt>
    <dgm:pt modelId="{B78176C5-EE28-465A-847F-9F0A497589ED}" type="pres">
      <dgm:prSet presAssocID="{ECE325B8-F8D5-4437-80CA-1E32766D0560}" presName="dstNode" presStyleLbl="node1" presStyleIdx="0" presStyleCnt="6"/>
      <dgm:spPr/>
    </dgm:pt>
    <dgm:pt modelId="{8F695F4E-B25A-44BD-A217-B35AB59110B1}" type="pres">
      <dgm:prSet presAssocID="{D56F7A25-8D3F-4F8A-B5CE-B3AFBCF194D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2986-EB53-4BA6-ADDA-CC72FA360D64}" type="pres">
      <dgm:prSet presAssocID="{D56F7A25-8D3F-4F8A-B5CE-B3AFBCF194D5}" presName="accent_1" presStyleCnt="0"/>
      <dgm:spPr/>
    </dgm:pt>
    <dgm:pt modelId="{C9A1327D-C1EF-4244-A06C-DE1C59AEB75E}" type="pres">
      <dgm:prSet presAssocID="{D56F7A25-8D3F-4F8A-B5CE-B3AFBCF194D5}" presName="accentRepeatNode" presStyleLbl="solidFgAcc1" presStyleIdx="0" presStyleCnt="6"/>
      <dgm:spPr/>
    </dgm:pt>
    <dgm:pt modelId="{D72167CC-B8BC-473E-83EB-E3C60951B0BA}" type="pres">
      <dgm:prSet presAssocID="{DC984F83-0DB9-43FB-A738-814C6DEACD1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3E66D-E32B-4F72-88AC-7478C74B5EE6}" type="pres">
      <dgm:prSet presAssocID="{DC984F83-0DB9-43FB-A738-814C6DEACD1A}" presName="accent_2" presStyleCnt="0"/>
      <dgm:spPr/>
    </dgm:pt>
    <dgm:pt modelId="{672E4F9B-033F-4B49-8002-578126264341}" type="pres">
      <dgm:prSet presAssocID="{DC984F83-0DB9-43FB-A738-814C6DEACD1A}" presName="accentRepeatNode" presStyleLbl="solidFgAcc1" presStyleIdx="1" presStyleCnt="6"/>
      <dgm:spPr/>
    </dgm:pt>
    <dgm:pt modelId="{1D0143A2-22A7-4B00-B988-0C987E9B2A77}" type="pres">
      <dgm:prSet presAssocID="{85397183-C3CF-45C4-82CF-53692F48B6B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BCE17-15A4-4D47-9097-9510E6695A5E}" type="pres">
      <dgm:prSet presAssocID="{85397183-C3CF-45C4-82CF-53692F48B6BB}" presName="accent_3" presStyleCnt="0"/>
      <dgm:spPr/>
    </dgm:pt>
    <dgm:pt modelId="{70DA803C-2EB4-4DB4-9119-AEBED650AC47}" type="pres">
      <dgm:prSet presAssocID="{85397183-C3CF-45C4-82CF-53692F48B6BB}" presName="accentRepeatNode" presStyleLbl="solidFgAcc1" presStyleIdx="2" presStyleCnt="6"/>
      <dgm:spPr/>
    </dgm:pt>
    <dgm:pt modelId="{1E938CEE-A1ED-42E9-B1A2-61894870B8E7}" type="pres">
      <dgm:prSet presAssocID="{44602A2F-7229-4C20-BA37-AE03239BAE2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67A6B-9B1D-46D3-84C9-8D607E33F316}" type="pres">
      <dgm:prSet presAssocID="{44602A2F-7229-4C20-BA37-AE03239BAE2C}" presName="accent_4" presStyleCnt="0"/>
      <dgm:spPr/>
    </dgm:pt>
    <dgm:pt modelId="{C0EBD9E6-7488-48B9-8BF9-9811C6B737B6}" type="pres">
      <dgm:prSet presAssocID="{44602A2F-7229-4C20-BA37-AE03239BAE2C}" presName="accentRepeatNode" presStyleLbl="solidFgAcc1" presStyleIdx="3" presStyleCnt="6"/>
      <dgm:spPr/>
    </dgm:pt>
    <dgm:pt modelId="{CD314781-D3F1-42E5-A6A4-747C4B9DE9ED}" type="pres">
      <dgm:prSet presAssocID="{07A2F484-4880-417E-8ACF-3BE3598108D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6C237-1708-4FBC-85F6-2C293A58E42D}" type="pres">
      <dgm:prSet presAssocID="{07A2F484-4880-417E-8ACF-3BE3598108D5}" presName="accent_5" presStyleCnt="0"/>
      <dgm:spPr/>
    </dgm:pt>
    <dgm:pt modelId="{B4A0D476-A4C0-47C7-914E-6CE8653CDA31}" type="pres">
      <dgm:prSet presAssocID="{07A2F484-4880-417E-8ACF-3BE3598108D5}" presName="accentRepeatNode" presStyleLbl="solidFgAcc1" presStyleIdx="4" presStyleCnt="6"/>
      <dgm:spPr/>
    </dgm:pt>
    <dgm:pt modelId="{E614E1FD-9CD0-4C19-ABA3-DE0AC9AD2DCE}" type="pres">
      <dgm:prSet presAssocID="{2C0C28C6-529E-4180-8D37-437DBF49C7B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9A986-B5C1-460C-889E-05FEAD63AE74}" type="pres">
      <dgm:prSet presAssocID="{2C0C28C6-529E-4180-8D37-437DBF49C7BE}" presName="accent_6" presStyleCnt="0"/>
      <dgm:spPr/>
    </dgm:pt>
    <dgm:pt modelId="{0119DDDE-E94A-40C8-8EC2-1AD9F5A8ED4D}" type="pres">
      <dgm:prSet presAssocID="{2C0C28C6-529E-4180-8D37-437DBF49C7BE}" presName="accentRepeatNode" presStyleLbl="solidFgAcc1" presStyleIdx="5" presStyleCnt="6"/>
      <dgm:spPr/>
    </dgm:pt>
  </dgm:ptLst>
  <dgm:cxnLst>
    <dgm:cxn modelId="{67D15990-2C65-485F-A361-902782D908C6}" type="presOf" srcId="{85397183-C3CF-45C4-82CF-53692F48B6BB}" destId="{1D0143A2-22A7-4B00-B988-0C987E9B2A77}" srcOrd="0" destOrd="0" presId="urn:microsoft.com/office/officeart/2008/layout/VerticalCurvedList"/>
    <dgm:cxn modelId="{2C7DA46B-8BAB-4B0D-881F-B1D1D31D2795}" srcId="{ECE325B8-F8D5-4437-80CA-1E32766D0560}" destId="{DC984F83-0DB9-43FB-A738-814C6DEACD1A}" srcOrd="1" destOrd="0" parTransId="{5EF8369F-E14E-4518-9EF0-A58F3CC7D4B0}" sibTransId="{711DADD4-F21F-4F2D-8C1A-005A9B396673}"/>
    <dgm:cxn modelId="{00C80F88-F6F5-4150-8BEC-292BA0EC4556}" type="presOf" srcId="{44602A2F-7229-4C20-BA37-AE03239BAE2C}" destId="{1E938CEE-A1ED-42E9-B1A2-61894870B8E7}" srcOrd="0" destOrd="0" presId="urn:microsoft.com/office/officeart/2008/layout/VerticalCurvedList"/>
    <dgm:cxn modelId="{E996DC5F-364D-4480-8A3E-43BDC1D4D804}" srcId="{ECE325B8-F8D5-4437-80CA-1E32766D0560}" destId="{D56F7A25-8D3F-4F8A-B5CE-B3AFBCF194D5}" srcOrd="0" destOrd="0" parTransId="{8CCBF067-5310-45DA-80A0-437E2E8C10CF}" sibTransId="{8B18F9AF-5EC1-4885-9A28-AFD9B8E9F6AE}"/>
    <dgm:cxn modelId="{11B57554-BA5C-488A-B6AB-9475A1C4D929}" type="presOf" srcId="{DC984F83-0DB9-43FB-A738-814C6DEACD1A}" destId="{D72167CC-B8BC-473E-83EB-E3C60951B0BA}" srcOrd="0" destOrd="0" presId="urn:microsoft.com/office/officeart/2008/layout/VerticalCurvedList"/>
    <dgm:cxn modelId="{07EEE0AD-648E-4480-B471-2A41D9BFF9E3}" type="presOf" srcId="{8B18F9AF-5EC1-4885-9A28-AFD9B8E9F6AE}" destId="{1723F462-CDEF-4F93-BBF3-C71B401B3801}" srcOrd="0" destOrd="0" presId="urn:microsoft.com/office/officeart/2008/layout/VerticalCurvedList"/>
    <dgm:cxn modelId="{9BE45B0C-5BDF-432F-97ED-DD42E73B175F}" srcId="{ECE325B8-F8D5-4437-80CA-1E32766D0560}" destId="{07A2F484-4880-417E-8ACF-3BE3598108D5}" srcOrd="4" destOrd="0" parTransId="{F1F995F8-4A31-4FB4-9FF6-54479200BAB4}" sibTransId="{2D94FE53-35B0-40C1-B84C-15C5C0B444B1}"/>
    <dgm:cxn modelId="{FDAC5A86-9286-437D-ABBF-053E0EAF145D}" srcId="{ECE325B8-F8D5-4437-80CA-1E32766D0560}" destId="{85397183-C3CF-45C4-82CF-53692F48B6BB}" srcOrd="2" destOrd="0" parTransId="{4000F895-32EA-4F37-805A-FEB5509D2856}" sibTransId="{67AA9B94-3A3A-4A5F-9B07-AEF508E7E06B}"/>
    <dgm:cxn modelId="{5EF113BE-25A3-4AEE-958A-F718CA815459}" type="presOf" srcId="{2C0C28C6-529E-4180-8D37-437DBF49C7BE}" destId="{E614E1FD-9CD0-4C19-ABA3-DE0AC9AD2DCE}" srcOrd="0" destOrd="0" presId="urn:microsoft.com/office/officeart/2008/layout/VerticalCurvedList"/>
    <dgm:cxn modelId="{101306FF-196C-46C8-8A05-28B7BD560075}" srcId="{ECE325B8-F8D5-4437-80CA-1E32766D0560}" destId="{44602A2F-7229-4C20-BA37-AE03239BAE2C}" srcOrd="3" destOrd="0" parTransId="{7648CA4D-5D2D-4787-9378-8018CAA379F2}" sibTransId="{93661739-8C59-4805-A9EC-3EC043DEED8C}"/>
    <dgm:cxn modelId="{B7D74E05-8E26-4B7A-96D3-7B8A8705A2A0}" type="presOf" srcId="{ECE325B8-F8D5-4437-80CA-1E32766D0560}" destId="{6DAEED2C-823C-4E22-8FD1-C14EE38946CB}" srcOrd="0" destOrd="0" presId="urn:microsoft.com/office/officeart/2008/layout/VerticalCurvedList"/>
    <dgm:cxn modelId="{0D374A55-3CEE-46F1-8D26-2914BE06EE5A}" type="presOf" srcId="{D56F7A25-8D3F-4F8A-B5CE-B3AFBCF194D5}" destId="{8F695F4E-B25A-44BD-A217-B35AB59110B1}" srcOrd="0" destOrd="0" presId="urn:microsoft.com/office/officeart/2008/layout/VerticalCurvedList"/>
    <dgm:cxn modelId="{55F9287A-B8FD-4F64-AEF4-B5202D640CD5}" type="presOf" srcId="{07A2F484-4880-417E-8ACF-3BE3598108D5}" destId="{CD314781-D3F1-42E5-A6A4-747C4B9DE9ED}" srcOrd="0" destOrd="0" presId="urn:microsoft.com/office/officeart/2008/layout/VerticalCurvedList"/>
    <dgm:cxn modelId="{77E5A195-8733-4D53-AD6D-4AC564FDBC8D}" srcId="{ECE325B8-F8D5-4437-80CA-1E32766D0560}" destId="{2C0C28C6-529E-4180-8D37-437DBF49C7BE}" srcOrd="5" destOrd="0" parTransId="{D82B7B23-8DC5-406A-9897-3CAF449B49D1}" sibTransId="{76579534-96BB-413A-ABC4-4BC30487D02D}"/>
    <dgm:cxn modelId="{2471AEDE-8B7C-423F-8F2B-E213F3C9D943}" type="presParOf" srcId="{6DAEED2C-823C-4E22-8FD1-C14EE38946CB}" destId="{43C5CF6C-0AE2-40D2-9D0C-61FACDC36EE0}" srcOrd="0" destOrd="0" presId="urn:microsoft.com/office/officeart/2008/layout/VerticalCurvedList"/>
    <dgm:cxn modelId="{5BDFA79F-06B1-43F9-8F16-2189CAF0CB3D}" type="presParOf" srcId="{43C5CF6C-0AE2-40D2-9D0C-61FACDC36EE0}" destId="{B969FDE3-0F96-4AC7-BD5D-2736FE8A4107}" srcOrd="0" destOrd="0" presId="urn:microsoft.com/office/officeart/2008/layout/VerticalCurvedList"/>
    <dgm:cxn modelId="{708D6D20-C372-448F-9BD4-1523AC9E97F7}" type="presParOf" srcId="{B969FDE3-0F96-4AC7-BD5D-2736FE8A4107}" destId="{C0E288AE-CF20-4B36-BDE2-14C075C07704}" srcOrd="0" destOrd="0" presId="urn:microsoft.com/office/officeart/2008/layout/VerticalCurvedList"/>
    <dgm:cxn modelId="{6DFCD7EF-9B18-4913-98C7-95E78AF0F6F8}" type="presParOf" srcId="{B969FDE3-0F96-4AC7-BD5D-2736FE8A4107}" destId="{1723F462-CDEF-4F93-BBF3-C71B401B3801}" srcOrd="1" destOrd="0" presId="urn:microsoft.com/office/officeart/2008/layout/VerticalCurvedList"/>
    <dgm:cxn modelId="{ED50AE3B-5E7F-4C42-985F-132625B06940}" type="presParOf" srcId="{B969FDE3-0F96-4AC7-BD5D-2736FE8A4107}" destId="{211F390D-D32C-434F-9E82-CCACD7464510}" srcOrd="2" destOrd="0" presId="urn:microsoft.com/office/officeart/2008/layout/VerticalCurvedList"/>
    <dgm:cxn modelId="{6C47CF22-5523-46A1-BA66-7EB4DDC9FF8F}" type="presParOf" srcId="{B969FDE3-0F96-4AC7-BD5D-2736FE8A4107}" destId="{B78176C5-EE28-465A-847F-9F0A497589ED}" srcOrd="3" destOrd="0" presId="urn:microsoft.com/office/officeart/2008/layout/VerticalCurvedList"/>
    <dgm:cxn modelId="{CCAD6FBB-7DC8-4EB4-98C8-AB9D92CCE544}" type="presParOf" srcId="{43C5CF6C-0AE2-40D2-9D0C-61FACDC36EE0}" destId="{8F695F4E-B25A-44BD-A217-B35AB59110B1}" srcOrd="1" destOrd="0" presId="urn:microsoft.com/office/officeart/2008/layout/VerticalCurvedList"/>
    <dgm:cxn modelId="{633A3BF3-A4C1-4091-8597-D770969AD497}" type="presParOf" srcId="{43C5CF6C-0AE2-40D2-9D0C-61FACDC36EE0}" destId="{7CF12986-EB53-4BA6-ADDA-CC72FA360D64}" srcOrd="2" destOrd="0" presId="urn:microsoft.com/office/officeart/2008/layout/VerticalCurvedList"/>
    <dgm:cxn modelId="{DF8E7590-4F14-49D8-9F39-7269AF78E9C6}" type="presParOf" srcId="{7CF12986-EB53-4BA6-ADDA-CC72FA360D64}" destId="{C9A1327D-C1EF-4244-A06C-DE1C59AEB75E}" srcOrd="0" destOrd="0" presId="urn:microsoft.com/office/officeart/2008/layout/VerticalCurvedList"/>
    <dgm:cxn modelId="{E2A38DB8-AB80-4719-A658-E7FE7C3150F3}" type="presParOf" srcId="{43C5CF6C-0AE2-40D2-9D0C-61FACDC36EE0}" destId="{D72167CC-B8BC-473E-83EB-E3C60951B0BA}" srcOrd="3" destOrd="0" presId="urn:microsoft.com/office/officeart/2008/layout/VerticalCurvedList"/>
    <dgm:cxn modelId="{F28980C6-396E-497B-B61A-EF76E7C2178D}" type="presParOf" srcId="{43C5CF6C-0AE2-40D2-9D0C-61FACDC36EE0}" destId="{5453E66D-E32B-4F72-88AC-7478C74B5EE6}" srcOrd="4" destOrd="0" presId="urn:microsoft.com/office/officeart/2008/layout/VerticalCurvedList"/>
    <dgm:cxn modelId="{E03F2DDA-F7B4-4F29-B20B-8623C54DD429}" type="presParOf" srcId="{5453E66D-E32B-4F72-88AC-7478C74B5EE6}" destId="{672E4F9B-033F-4B49-8002-578126264341}" srcOrd="0" destOrd="0" presId="urn:microsoft.com/office/officeart/2008/layout/VerticalCurvedList"/>
    <dgm:cxn modelId="{CE7391E2-FBF2-420F-AF65-CD95A0CED775}" type="presParOf" srcId="{43C5CF6C-0AE2-40D2-9D0C-61FACDC36EE0}" destId="{1D0143A2-22A7-4B00-B988-0C987E9B2A77}" srcOrd="5" destOrd="0" presId="urn:microsoft.com/office/officeart/2008/layout/VerticalCurvedList"/>
    <dgm:cxn modelId="{F6094A59-A130-4950-899A-FA97B849133F}" type="presParOf" srcId="{43C5CF6C-0AE2-40D2-9D0C-61FACDC36EE0}" destId="{8DABCE17-15A4-4D47-9097-9510E6695A5E}" srcOrd="6" destOrd="0" presId="urn:microsoft.com/office/officeart/2008/layout/VerticalCurvedList"/>
    <dgm:cxn modelId="{37884B55-96BE-4B73-96CB-03C0C1B58C7D}" type="presParOf" srcId="{8DABCE17-15A4-4D47-9097-9510E6695A5E}" destId="{70DA803C-2EB4-4DB4-9119-AEBED650AC47}" srcOrd="0" destOrd="0" presId="urn:microsoft.com/office/officeart/2008/layout/VerticalCurvedList"/>
    <dgm:cxn modelId="{E8A7EB04-2D14-4A04-9011-F57384A4A4A0}" type="presParOf" srcId="{43C5CF6C-0AE2-40D2-9D0C-61FACDC36EE0}" destId="{1E938CEE-A1ED-42E9-B1A2-61894870B8E7}" srcOrd="7" destOrd="0" presId="urn:microsoft.com/office/officeart/2008/layout/VerticalCurvedList"/>
    <dgm:cxn modelId="{2B355117-5DED-45F8-A55D-4E8E93F4027F}" type="presParOf" srcId="{43C5CF6C-0AE2-40D2-9D0C-61FACDC36EE0}" destId="{FDB67A6B-9B1D-46D3-84C9-8D607E33F316}" srcOrd="8" destOrd="0" presId="urn:microsoft.com/office/officeart/2008/layout/VerticalCurvedList"/>
    <dgm:cxn modelId="{1AF8AA90-316C-4B42-9792-064D387F0F3D}" type="presParOf" srcId="{FDB67A6B-9B1D-46D3-84C9-8D607E33F316}" destId="{C0EBD9E6-7488-48B9-8BF9-9811C6B737B6}" srcOrd="0" destOrd="0" presId="urn:microsoft.com/office/officeart/2008/layout/VerticalCurvedList"/>
    <dgm:cxn modelId="{C70E9190-403A-442F-AFF0-25A56718CCBC}" type="presParOf" srcId="{43C5CF6C-0AE2-40D2-9D0C-61FACDC36EE0}" destId="{CD314781-D3F1-42E5-A6A4-747C4B9DE9ED}" srcOrd="9" destOrd="0" presId="urn:microsoft.com/office/officeart/2008/layout/VerticalCurvedList"/>
    <dgm:cxn modelId="{BE8EF518-D97F-4EDC-87BF-A0625B8E5E8F}" type="presParOf" srcId="{43C5CF6C-0AE2-40D2-9D0C-61FACDC36EE0}" destId="{AB46C237-1708-4FBC-85F6-2C293A58E42D}" srcOrd="10" destOrd="0" presId="urn:microsoft.com/office/officeart/2008/layout/VerticalCurvedList"/>
    <dgm:cxn modelId="{364C0F9A-3813-477F-8539-5E1F5ABF81FA}" type="presParOf" srcId="{AB46C237-1708-4FBC-85F6-2C293A58E42D}" destId="{B4A0D476-A4C0-47C7-914E-6CE8653CDA31}" srcOrd="0" destOrd="0" presId="urn:microsoft.com/office/officeart/2008/layout/VerticalCurvedList"/>
    <dgm:cxn modelId="{8E11685E-3F19-4667-850D-A188437203D2}" type="presParOf" srcId="{43C5CF6C-0AE2-40D2-9D0C-61FACDC36EE0}" destId="{E614E1FD-9CD0-4C19-ABA3-DE0AC9AD2DCE}" srcOrd="11" destOrd="0" presId="urn:microsoft.com/office/officeart/2008/layout/VerticalCurvedList"/>
    <dgm:cxn modelId="{BD880B4C-9A9A-43F8-A25A-A70EBB54BCA3}" type="presParOf" srcId="{43C5CF6C-0AE2-40D2-9D0C-61FACDC36EE0}" destId="{E5E9A986-B5C1-460C-889E-05FEAD63AE74}" srcOrd="12" destOrd="0" presId="urn:microsoft.com/office/officeart/2008/layout/VerticalCurvedList"/>
    <dgm:cxn modelId="{EDD8ECA2-7555-408F-B8B9-B170D5D8B2FF}" type="presParOf" srcId="{E5E9A986-B5C1-460C-889E-05FEAD63AE74}" destId="{0119DDDE-E94A-40C8-8EC2-1AD9F5A8ED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F118D-C7D4-4AC0-A3C3-5401C7AD46D4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BC7C54-8B5A-408A-BC8F-DFBBF50456C1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Методология бизнес-анализа</a:t>
          </a:r>
          <a:endParaRPr lang="ru-RU" sz="1400" b="1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FF8E043-92F6-4027-86E4-50DD3D149C4E}" type="parTrans" cxnId="{C1F338A4-A594-4B3E-8680-47112E41F497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F70C432-C281-45DA-B499-DD39BEE6DB4C}" type="sibTrans" cxnId="{C1F338A4-A594-4B3E-8680-47112E41F497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EDAAFC-3D82-49CD-8053-97DC61A2F07C}">
      <dgm:prSet custT="1"/>
      <dgm:spPr/>
      <dgm:t>
        <a:bodyPr/>
        <a:lstStyle/>
        <a:p>
          <a:pPr rtl="0"/>
          <a:r>
            <a:rPr lang="ru-RU" sz="10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Раскрывает методологию аналитического обеспечения управления изменениями компании в соответствии с внешними условиями и потребностями заинтересованных сторон, поиска путей укрепления конкурентоспособности, инновационного, устойчивого развития.</a:t>
          </a:r>
          <a:endParaRPr lang="ru-RU" sz="10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2DB717-55E2-46D1-8A19-30023DAD9D8D}" type="parTrans" cxnId="{0FD83747-776D-468D-B4A0-63F14E703EB0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A5B1C0D-9D19-47B5-BB9C-00CA08E3061B}" type="sibTrans" cxnId="{0FD83747-776D-468D-B4A0-63F14E703EB0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4351A64-52BC-4FE8-9AC5-5B5975FA71A3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Финансовый анализ</a:t>
          </a:r>
          <a:endParaRPr lang="ru-RU" sz="1400" b="1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E6BCAB6-D98E-404E-B2BC-BBC2674F3243}" type="parTrans" cxnId="{50D1AA16-654C-4C48-9E09-E389AC2E0C02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7890FD-0F19-4E3A-A174-945A5C336FB6}" type="sibTrans" cxnId="{50D1AA16-654C-4C48-9E09-E389AC2E0C02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9557186-058D-4E83-B3CC-B189D184449B}">
      <dgm:prSet custT="1"/>
      <dgm:spPr/>
      <dgm:t>
        <a:bodyPr/>
        <a:lstStyle/>
        <a:p>
          <a:pPr rtl="0"/>
          <a:r>
            <a:rPr lang="ru-RU" sz="10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Дисциплина, позволяющая узнать секреты анализа разнообразных параметров финансового состояния компании, финансового обоснования решений по управлению инвестициями и всеми другими видами ее деятельности, построения финансовой стратегии.</a:t>
          </a:r>
          <a:endParaRPr lang="ru-RU" sz="10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F3408B-3942-41CD-BDAB-286947809899}" type="parTrans" cxnId="{93C6EE03-DA2A-41D7-82A0-9DCCD432A03A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6FFA3B-75FC-4314-8DE5-B71030E650CE}" type="sibTrans" cxnId="{93C6EE03-DA2A-41D7-82A0-9DCCD432A03A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5F1CD92-9D54-4512-94E8-E031765A313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Контроллинг эффективности бизнеса</a:t>
          </a:r>
          <a:endParaRPr lang="ru-RU" sz="1400" b="1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30E6DEB-DF37-462B-87C2-0ADC45E9D9BD}" type="parTrans" cxnId="{3D33DCDF-A63D-4CE3-9D84-052EC269D1C8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2BC164-1FEE-40EE-AD40-D5FE123E89EB}" type="sibTrans" cxnId="{3D33DCDF-A63D-4CE3-9D84-052EC269D1C8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F4350AC-FFBC-4D0D-A4A0-92A8275684D8}">
      <dgm:prSet custT="1"/>
      <dgm:spPr/>
      <dgm:t>
        <a:bodyPr/>
        <a:lstStyle/>
        <a:p>
          <a:pPr rtl="0"/>
          <a:r>
            <a:rPr lang="ru-RU" sz="10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Дисциплина, раскрывающая принципы организации и методики построения действенной адаптивной системы принятия, реализации, контроля и анализа решений по управлению эффективностью бизнеса.</a:t>
          </a:r>
          <a:endParaRPr lang="ru-RU" sz="10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7D0814-7022-4645-A7AE-3D360919FE5C}" type="parTrans" cxnId="{FF0871AC-693D-4893-9D7A-2B1E289613D4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1C86526-9002-4107-ABB9-DCA7CDF16DFE}" type="sibTrans" cxnId="{FF0871AC-693D-4893-9D7A-2B1E289613D4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FB7A51F-616A-48D1-8572-A1CFB5558385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Информационные технологии бизнес-анализа</a:t>
          </a:r>
          <a:endParaRPr lang="ru-RU" sz="1400" b="1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4C792F-8C6F-4C2B-9556-BB9558FD40CD}" type="parTrans" cxnId="{E53881D8-0FEA-4496-88D9-7A15AAA12855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E98F738-826B-4FF0-8904-A9094FC211B7}" type="sibTrans" cxnId="{E53881D8-0FEA-4496-88D9-7A15AAA12855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0A436B-0A62-4421-A95B-A17B859663B6}">
      <dgm:prSet custT="1"/>
      <dgm:spPr/>
      <dgm:t>
        <a:bodyPr/>
        <a:lstStyle/>
        <a:p>
          <a:pPr rtl="0"/>
          <a:r>
            <a:rPr lang="ru-RU" sz="10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Дисциплина, посвященная изучению построения и эксплуатации различных интеллектуальных систем информационно-аналитической поддержки бизнеса, основанных на современных программных продуктах и цифровых технологиях.</a:t>
          </a:r>
          <a:endParaRPr lang="ru-RU" sz="10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C36B09-32F9-49F7-8610-F2C3AF05573F}" type="parTrans" cxnId="{0BA7D0C8-32A0-41D8-A41F-E40C8523723A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58205FC-F2FA-41B3-908E-EB720D6EFF1F}" type="sibTrans" cxnId="{0BA7D0C8-32A0-41D8-A41F-E40C8523723A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307A2B0-A3FA-4C18-BCF9-BC2DD0BA29B9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Аналитическое обеспечение управления инновационно-инвестиционной деятельностью</a:t>
          </a:r>
          <a:endParaRPr lang="ru-RU" sz="1400" b="1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BA4E3B-F7C3-4C73-BDA4-9278F90375A3}" type="parTrans" cxnId="{0A7357AD-0E93-46CC-B705-6BF85ED4FDC6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88426F-B154-4F36-8A2A-69482C49AC8A}" type="sibTrans" cxnId="{0A7357AD-0E93-46CC-B705-6BF85ED4FDC6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F3A252-C678-42D3-BF09-8D7C2425D90B}">
      <dgm:prSet custT="1"/>
      <dgm:spPr/>
      <dgm:t>
        <a:bodyPr/>
        <a:lstStyle/>
        <a:p>
          <a:pPr rtl="0"/>
          <a:r>
            <a:rPr lang="ru-RU" sz="10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Изучение методологии инвестиционного анализа с целью формирования комплексных знаний и практических навыков в области аналитического обоснования инвестиционных решений и финансового моделирования инвестиционных проектов.</a:t>
          </a:r>
          <a:endParaRPr lang="ru-RU" sz="10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1C3185-BB3F-465A-85DE-C5BF75F3ECBC}" type="parTrans" cxnId="{8DEE452C-816C-4BCC-BA4D-4ABC6A85047C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CC4A55-6666-471D-B34A-B474BA1C5BA0}" type="sibTrans" cxnId="{8DEE452C-816C-4BCC-BA4D-4ABC6A85047C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18CE95-845C-4A2D-AE19-43EF5A64C370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Комплексный стратегический анализ устойчивого развития экономических субъектов</a:t>
          </a:r>
          <a:endParaRPr lang="ru-RU" sz="1400" b="1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286DA3-BC79-4454-9BBB-60045DFEE2EC}" type="parTrans" cxnId="{4D9AF3D6-0244-4C3E-8733-BED851F3A6CB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6D6D1B-1DC2-4C4A-BF70-A50E2797A75F}" type="sibTrans" cxnId="{4D9AF3D6-0244-4C3E-8733-BED851F3A6CB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71A6C19-75CA-4684-B504-EDB6E728913E}">
      <dgm:prSet custT="1"/>
      <dgm:spPr/>
      <dgm:t>
        <a:bodyPr/>
        <a:lstStyle/>
        <a:p>
          <a:pPr rtl="0"/>
          <a:r>
            <a:rPr lang="ru-RU" sz="10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Дисциплина, посвященная изучению задач, методов и процедур предварительного, текущего и последующего анализа создания экономических, социальных и экологических условий долгосрочного устойчивого развития коммерческих компаний.</a:t>
          </a:r>
          <a:endParaRPr lang="ru-RU" sz="10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8F62CF-5FDA-4395-B152-A663BA25E0F4}" type="parTrans" cxnId="{2B1BF8C7-C7BD-4B9D-A83C-55D4858DD6D8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CA955C-D9F5-4B5A-A368-684C7CD83F21}" type="sibTrans" cxnId="{2B1BF8C7-C7BD-4B9D-A83C-55D4858DD6D8}">
      <dgm:prSet/>
      <dgm:spPr/>
      <dgm:t>
        <a:bodyPr/>
        <a:lstStyle/>
        <a:p>
          <a:endParaRPr lang="ru-RU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61776D-92CF-4A05-A78F-073A3F3399AD}" type="pres">
      <dgm:prSet presAssocID="{00BF118D-C7D4-4AC0-A3C3-5401C7AD46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DACEE9-A734-46CD-9829-D112C0C6E9F0}" type="pres">
      <dgm:prSet presAssocID="{B4BC7C54-8B5A-408A-BC8F-DFBBF50456C1}" presName="composite" presStyleCnt="0"/>
      <dgm:spPr/>
    </dgm:pt>
    <dgm:pt modelId="{139FA518-A1D0-4138-8765-859E4D0A5F71}" type="pres">
      <dgm:prSet presAssocID="{B4BC7C54-8B5A-408A-BC8F-DFBBF50456C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81F66-CDC8-4148-8DA5-844F68442747}" type="pres">
      <dgm:prSet presAssocID="{B4BC7C54-8B5A-408A-BC8F-DFBBF50456C1}" presName="rect2" presStyleLbl="fgImgPlace1" presStyleIdx="0" presStyleCnt="6"/>
      <dgm:spPr/>
    </dgm:pt>
    <dgm:pt modelId="{5371CEB3-2708-42CC-803D-E0B4C3C322FC}" type="pres">
      <dgm:prSet presAssocID="{1F70C432-C281-45DA-B499-DD39BEE6DB4C}" presName="sibTrans" presStyleCnt="0"/>
      <dgm:spPr/>
    </dgm:pt>
    <dgm:pt modelId="{EBBE49BA-2116-4F73-9EA0-CDB54CE819CC}" type="pres">
      <dgm:prSet presAssocID="{64351A64-52BC-4FE8-9AC5-5B5975FA71A3}" presName="composite" presStyleCnt="0"/>
      <dgm:spPr/>
    </dgm:pt>
    <dgm:pt modelId="{E9E232EC-3623-4AD4-B278-A79847CBDAD8}" type="pres">
      <dgm:prSet presAssocID="{64351A64-52BC-4FE8-9AC5-5B5975FA71A3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4DC51-4AFE-4594-84C9-E3DE2AECB0A2}" type="pres">
      <dgm:prSet presAssocID="{64351A64-52BC-4FE8-9AC5-5B5975FA71A3}" presName="rect2" presStyleLbl="fgImgPlace1" presStyleIdx="1" presStyleCnt="6"/>
      <dgm:spPr/>
    </dgm:pt>
    <dgm:pt modelId="{86D05DC3-3EB5-4BE4-A0BC-DC5639F4DE44}" type="pres">
      <dgm:prSet presAssocID="{8F7890FD-0F19-4E3A-A174-945A5C336FB6}" presName="sibTrans" presStyleCnt="0"/>
      <dgm:spPr/>
    </dgm:pt>
    <dgm:pt modelId="{561A08B1-5D54-4F0B-AAC4-0ADFA5FBA048}" type="pres">
      <dgm:prSet presAssocID="{15F1CD92-9D54-4512-94E8-E031765A313D}" presName="composite" presStyleCnt="0"/>
      <dgm:spPr/>
    </dgm:pt>
    <dgm:pt modelId="{C869EB4E-7AAC-4D8D-AC84-0BE41BBB80AB}" type="pres">
      <dgm:prSet presAssocID="{15F1CD92-9D54-4512-94E8-E031765A313D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AE073-45C6-4AA2-8CB3-5B424A718958}" type="pres">
      <dgm:prSet presAssocID="{15F1CD92-9D54-4512-94E8-E031765A313D}" presName="rect2" presStyleLbl="fgImgPlace1" presStyleIdx="2" presStyleCnt="6"/>
      <dgm:spPr/>
    </dgm:pt>
    <dgm:pt modelId="{5DF8C3F8-7374-4768-8EC6-138AB4B683EE}" type="pres">
      <dgm:prSet presAssocID="{752BC164-1FEE-40EE-AD40-D5FE123E89EB}" presName="sibTrans" presStyleCnt="0"/>
      <dgm:spPr/>
    </dgm:pt>
    <dgm:pt modelId="{C6BE6547-331B-4239-BFA4-E2D4099BBD75}" type="pres">
      <dgm:prSet presAssocID="{3FB7A51F-616A-48D1-8572-A1CFB5558385}" presName="composite" presStyleCnt="0"/>
      <dgm:spPr/>
    </dgm:pt>
    <dgm:pt modelId="{3F405009-CC42-4654-A266-69C6A8CD0EC3}" type="pres">
      <dgm:prSet presAssocID="{3FB7A51F-616A-48D1-8572-A1CFB5558385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2D8E4-D66B-4B26-B03A-65DA8D922F46}" type="pres">
      <dgm:prSet presAssocID="{3FB7A51F-616A-48D1-8572-A1CFB5558385}" presName="rect2" presStyleLbl="fgImgPlace1" presStyleIdx="3" presStyleCnt="6"/>
      <dgm:spPr/>
    </dgm:pt>
    <dgm:pt modelId="{2014366F-40DD-4C5B-B94B-EDFF7E36376A}" type="pres">
      <dgm:prSet presAssocID="{FE98F738-826B-4FF0-8904-A9094FC211B7}" presName="sibTrans" presStyleCnt="0"/>
      <dgm:spPr/>
    </dgm:pt>
    <dgm:pt modelId="{061F01B7-0A41-4533-9FC6-4463191165D6}" type="pres">
      <dgm:prSet presAssocID="{B307A2B0-A3FA-4C18-BCF9-BC2DD0BA29B9}" presName="composite" presStyleCnt="0"/>
      <dgm:spPr/>
    </dgm:pt>
    <dgm:pt modelId="{D0B2241B-8AD1-43B1-AC9D-13246229DE85}" type="pres">
      <dgm:prSet presAssocID="{B307A2B0-A3FA-4C18-BCF9-BC2DD0BA29B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FD2F8-BF37-4556-99EB-6DD1B6169732}" type="pres">
      <dgm:prSet presAssocID="{B307A2B0-A3FA-4C18-BCF9-BC2DD0BA29B9}" presName="rect2" presStyleLbl="fgImgPlace1" presStyleIdx="4" presStyleCnt="6"/>
      <dgm:spPr/>
    </dgm:pt>
    <dgm:pt modelId="{DE5ED5BC-A2C0-4F73-A75A-C44B802FFC72}" type="pres">
      <dgm:prSet presAssocID="{C288426F-B154-4F36-8A2A-69482C49AC8A}" presName="sibTrans" presStyleCnt="0"/>
      <dgm:spPr/>
    </dgm:pt>
    <dgm:pt modelId="{99AE0080-D671-4028-B5A5-A92EF8195654}" type="pres">
      <dgm:prSet presAssocID="{3D18CE95-845C-4A2D-AE19-43EF5A64C370}" presName="composite" presStyleCnt="0"/>
      <dgm:spPr/>
    </dgm:pt>
    <dgm:pt modelId="{B897F4D4-F31F-4300-8A0E-2243A41B7D5C}" type="pres">
      <dgm:prSet presAssocID="{3D18CE95-845C-4A2D-AE19-43EF5A64C370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D199A-299D-4A62-81DC-9C6EAFDBEE72}" type="pres">
      <dgm:prSet presAssocID="{3D18CE95-845C-4A2D-AE19-43EF5A64C370}" presName="rect2" presStyleLbl="fgImgPlace1" presStyleIdx="5" presStyleCnt="6"/>
      <dgm:spPr/>
    </dgm:pt>
  </dgm:ptLst>
  <dgm:cxnLst>
    <dgm:cxn modelId="{31155572-56DA-4AE9-8CBF-CF59FA6428EC}" type="presOf" srcId="{15F1CD92-9D54-4512-94E8-E031765A313D}" destId="{C869EB4E-7AAC-4D8D-AC84-0BE41BBB80AB}" srcOrd="0" destOrd="0" presId="urn:microsoft.com/office/officeart/2008/layout/PictureStrips"/>
    <dgm:cxn modelId="{E846896F-4764-4402-A34A-B4D66795BCE0}" type="presOf" srcId="{B307A2B0-A3FA-4C18-BCF9-BC2DD0BA29B9}" destId="{D0B2241B-8AD1-43B1-AC9D-13246229DE85}" srcOrd="0" destOrd="0" presId="urn:microsoft.com/office/officeart/2008/layout/PictureStrips"/>
    <dgm:cxn modelId="{C1F338A4-A594-4B3E-8680-47112E41F497}" srcId="{00BF118D-C7D4-4AC0-A3C3-5401C7AD46D4}" destId="{B4BC7C54-8B5A-408A-BC8F-DFBBF50456C1}" srcOrd="0" destOrd="0" parTransId="{CFF8E043-92F6-4027-86E4-50DD3D149C4E}" sibTransId="{1F70C432-C281-45DA-B499-DD39BEE6DB4C}"/>
    <dgm:cxn modelId="{0A7357AD-0E93-46CC-B705-6BF85ED4FDC6}" srcId="{00BF118D-C7D4-4AC0-A3C3-5401C7AD46D4}" destId="{B307A2B0-A3FA-4C18-BCF9-BC2DD0BA29B9}" srcOrd="4" destOrd="0" parTransId="{B4BA4E3B-F7C3-4C73-BDA4-9278F90375A3}" sibTransId="{C288426F-B154-4F36-8A2A-69482C49AC8A}"/>
    <dgm:cxn modelId="{522823EC-4D99-4993-B38E-684396B56BA8}" type="presOf" srcId="{B4BC7C54-8B5A-408A-BC8F-DFBBF50456C1}" destId="{139FA518-A1D0-4138-8765-859E4D0A5F71}" srcOrd="0" destOrd="0" presId="urn:microsoft.com/office/officeart/2008/layout/PictureStrips"/>
    <dgm:cxn modelId="{6BA8C5F5-9D67-4DA8-9BE0-1DF2C17338FF}" type="presOf" srcId="{D80A436B-0A62-4421-A95B-A17B859663B6}" destId="{3F405009-CC42-4654-A266-69C6A8CD0EC3}" srcOrd="0" destOrd="1" presId="urn:microsoft.com/office/officeart/2008/layout/PictureStrips"/>
    <dgm:cxn modelId="{2B1BF8C7-C7BD-4B9D-A83C-55D4858DD6D8}" srcId="{3D18CE95-845C-4A2D-AE19-43EF5A64C370}" destId="{471A6C19-75CA-4684-B504-EDB6E728913E}" srcOrd="0" destOrd="0" parTransId="{BF8F62CF-5FDA-4395-B152-A663BA25E0F4}" sibTransId="{5ECA955C-D9F5-4B5A-A368-684C7CD83F21}"/>
    <dgm:cxn modelId="{E1141DDF-032A-4855-A169-D139B673E1BB}" type="presOf" srcId="{471A6C19-75CA-4684-B504-EDB6E728913E}" destId="{B897F4D4-F31F-4300-8A0E-2243A41B7D5C}" srcOrd="0" destOrd="1" presId="urn:microsoft.com/office/officeart/2008/layout/PictureStrips"/>
    <dgm:cxn modelId="{3D33DCDF-A63D-4CE3-9D84-052EC269D1C8}" srcId="{00BF118D-C7D4-4AC0-A3C3-5401C7AD46D4}" destId="{15F1CD92-9D54-4512-94E8-E031765A313D}" srcOrd="2" destOrd="0" parTransId="{130E6DEB-DF37-462B-87C2-0ADC45E9D9BD}" sibTransId="{752BC164-1FEE-40EE-AD40-D5FE123E89EB}"/>
    <dgm:cxn modelId="{472D93B0-E5A0-489C-8BCF-187A099D7794}" type="presOf" srcId="{BFF3A252-C678-42D3-BF09-8D7C2425D90B}" destId="{D0B2241B-8AD1-43B1-AC9D-13246229DE85}" srcOrd="0" destOrd="1" presId="urn:microsoft.com/office/officeart/2008/layout/PictureStrips"/>
    <dgm:cxn modelId="{50D1AA16-654C-4C48-9E09-E389AC2E0C02}" srcId="{00BF118D-C7D4-4AC0-A3C3-5401C7AD46D4}" destId="{64351A64-52BC-4FE8-9AC5-5B5975FA71A3}" srcOrd="1" destOrd="0" parTransId="{1E6BCAB6-D98E-404E-B2BC-BBC2674F3243}" sibTransId="{8F7890FD-0F19-4E3A-A174-945A5C336FB6}"/>
    <dgm:cxn modelId="{D3DCAB10-10C3-4D0D-A593-E017E90D7EBE}" type="presOf" srcId="{00BF118D-C7D4-4AC0-A3C3-5401C7AD46D4}" destId="{E061776D-92CF-4A05-A78F-073A3F3399AD}" srcOrd="0" destOrd="0" presId="urn:microsoft.com/office/officeart/2008/layout/PictureStrips"/>
    <dgm:cxn modelId="{4483A522-33AF-48E7-A777-45478D966380}" type="presOf" srcId="{0F4350AC-FFBC-4D0D-A4A0-92A8275684D8}" destId="{C869EB4E-7AAC-4D8D-AC84-0BE41BBB80AB}" srcOrd="0" destOrd="1" presId="urn:microsoft.com/office/officeart/2008/layout/PictureStrips"/>
    <dgm:cxn modelId="{FF0871AC-693D-4893-9D7A-2B1E289613D4}" srcId="{15F1CD92-9D54-4512-94E8-E031765A313D}" destId="{0F4350AC-FFBC-4D0D-A4A0-92A8275684D8}" srcOrd="0" destOrd="0" parTransId="{CE7D0814-7022-4645-A7AE-3D360919FE5C}" sibTransId="{01C86526-9002-4107-ABB9-DCA7CDF16DFE}"/>
    <dgm:cxn modelId="{4D9AF3D6-0244-4C3E-8733-BED851F3A6CB}" srcId="{00BF118D-C7D4-4AC0-A3C3-5401C7AD46D4}" destId="{3D18CE95-845C-4A2D-AE19-43EF5A64C370}" srcOrd="5" destOrd="0" parTransId="{D6286DA3-BC79-4454-9BBB-60045DFEE2EC}" sibTransId="{956D6D1B-1DC2-4C4A-BF70-A50E2797A75F}"/>
    <dgm:cxn modelId="{E53881D8-0FEA-4496-88D9-7A15AAA12855}" srcId="{00BF118D-C7D4-4AC0-A3C3-5401C7AD46D4}" destId="{3FB7A51F-616A-48D1-8572-A1CFB5558385}" srcOrd="3" destOrd="0" parTransId="{F04C792F-8C6F-4C2B-9556-BB9558FD40CD}" sibTransId="{FE98F738-826B-4FF0-8904-A9094FC211B7}"/>
    <dgm:cxn modelId="{0DE4ADFF-E97D-4601-8CD3-A15517BDA579}" type="presOf" srcId="{3FB7A51F-616A-48D1-8572-A1CFB5558385}" destId="{3F405009-CC42-4654-A266-69C6A8CD0EC3}" srcOrd="0" destOrd="0" presId="urn:microsoft.com/office/officeart/2008/layout/PictureStrips"/>
    <dgm:cxn modelId="{93C6EE03-DA2A-41D7-82A0-9DCCD432A03A}" srcId="{64351A64-52BC-4FE8-9AC5-5B5975FA71A3}" destId="{A9557186-058D-4E83-B3CC-B189D184449B}" srcOrd="0" destOrd="0" parTransId="{D1F3408B-3942-41CD-BDAB-286947809899}" sibTransId="{B76FFA3B-75FC-4314-8DE5-B71030E650CE}"/>
    <dgm:cxn modelId="{98F84CD2-20D9-4748-90EE-E919D230DC84}" type="presOf" srcId="{A9557186-058D-4E83-B3CC-B189D184449B}" destId="{E9E232EC-3623-4AD4-B278-A79847CBDAD8}" srcOrd="0" destOrd="1" presId="urn:microsoft.com/office/officeart/2008/layout/PictureStrips"/>
    <dgm:cxn modelId="{79E7BDFD-6FE1-412F-B861-A85E4A79346D}" type="presOf" srcId="{3D18CE95-845C-4A2D-AE19-43EF5A64C370}" destId="{B897F4D4-F31F-4300-8A0E-2243A41B7D5C}" srcOrd="0" destOrd="0" presId="urn:microsoft.com/office/officeart/2008/layout/PictureStrips"/>
    <dgm:cxn modelId="{8DEE452C-816C-4BCC-BA4D-4ABC6A85047C}" srcId="{B307A2B0-A3FA-4C18-BCF9-BC2DD0BA29B9}" destId="{BFF3A252-C678-42D3-BF09-8D7C2425D90B}" srcOrd="0" destOrd="0" parTransId="{581C3185-BB3F-465A-85DE-C5BF75F3ECBC}" sibTransId="{F8CC4A55-6666-471D-B34A-B474BA1C5BA0}"/>
    <dgm:cxn modelId="{0FD83747-776D-468D-B4A0-63F14E703EB0}" srcId="{B4BC7C54-8B5A-408A-BC8F-DFBBF50456C1}" destId="{5BEDAAFC-3D82-49CD-8053-97DC61A2F07C}" srcOrd="0" destOrd="0" parTransId="{322DB717-55E2-46D1-8A19-30023DAD9D8D}" sibTransId="{DA5B1C0D-9D19-47B5-BB9C-00CA08E3061B}"/>
    <dgm:cxn modelId="{5AED814D-5F41-402D-B61A-EA5335830023}" type="presOf" srcId="{64351A64-52BC-4FE8-9AC5-5B5975FA71A3}" destId="{E9E232EC-3623-4AD4-B278-A79847CBDAD8}" srcOrd="0" destOrd="0" presId="urn:microsoft.com/office/officeart/2008/layout/PictureStrips"/>
    <dgm:cxn modelId="{B79E6AAD-77C8-4AF8-88F3-38ACE888AB18}" type="presOf" srcId="{5BEDAAFC-3D82-49CD-8053-97DC61A2F07C}" destId="{139FA518-A1D0-4138-8765-859E4D0A5F71}" srcOrd="0" destOrd="1" presId="urn:microsoft.com/office/officeart/2008/layout/PictureStrips"/>
    <dgm:cxn modelId="{0BA7D0C8-32A0-41D8-A41F-E40C8523723A}" srcId="{3FB7A51F-616A-48D1-8572-A1CFB5558385}" destId="{D80A436B-0A62-4421-A95B-A17B859663B6}" srcOrd="0" destOrd="0" parTransId="{D1C36B09-32F9-49F7-8610-F2C3AF05573F}" sibTransId="{458205FC-F2FA-41B3-908E-EB720D6EFF1F}"/>
    <dgm:cxn modelId="{4A5628CA-BDFA-4784-85C3-37CBBA0BF54A}" type="presParOf" srcId="{E061776D-92CF-4A05-A78F-073A3F3399AD}" destId="{64DACEE9-A734-46CD-9829-D112C0C6E9F0}" srcOrd="0" destOrd="0" presId="urn:microsoft.com/office/officeart/2008/layout/PictureStrips"/>
    <dgm:cxn modelId="{380287B3-8BDB-4E6D-B423-4FBAEA626892}" type="presParOf" srcId="{64DACEE9-A734-46CD-9829-D112C0C6E9F0}" destId="{139FA518-A1D0-4138-8765-859E4D0A5F71}" srcOrd="0" destOrd="0" presId="urn:microsoft.com/office/officeart/2008/layout/PictureStrips"/>
    <dgm:cxn modelId="{F9FE9C3D-4DC8-4BFD-B639-DD5F8E6E38D6}" type="presParOf" srcId="{64DACEE9-A734-46CD-9829-D112C0C6E9F0}" destId="{37581F66-CDC8-4148-8DA5-844F68442747}" srcOrd="1" destOrd="0" presId="urn:microsoft.com/office/officeart/2008/layout/PictureStrips"/>
    <dgm:cxn modelId="{78C7FB00-FB65-4C0F-89E1-AA5C73519B8C}" type="presParOf" srcId="{E061776D-92CF-4A05-A78F-073A3F3399AD}" destId="{5371CEB3-2708-42CC-803D-E0B4C3C322FC}" srcOrd="1" destOrd="0" presId="urn:microsoft.com/office/officeart/2008/layout/PictureStrips"/>
    <dgm:cxn modelId="{F1D4B7AD-B3AA-4406-86E6-655592FFEB66}" type="presParOf" srcId="{E061776D-92CF-4A05-A78F-073A3F3399AD}" destId="{EBBE49BA-2116-4F73-9EA0-CDB54CE819CC}" srcOrd="2" destOrd="0" presId="urn:microsoft.com/office/officeart/2008/layout/PictureStrips"/>
    <dgm:cxn modelId="{F179F40A-7FA9-4136-9D05-514D37AD78CB}" type="presParOf" srcId="{EBBE49BA-2116-4F73-9EA0-CDB54CE819CC}" destId="{E9E232EC-3623-4AD4-B278-A79847CBDAD8}" srcOrd="0" destOrd="0" presId="urn:microsoft.com/office/officeart/2008/layout/PictureStrips"/>
    <dgm:cxn modelId="{B6167835-7157-4395-A4A6-00B51128DD0A}" type="presParOf" srcId="{EBBE49BA-2116-4F73-9EA0-CDB54CE819CC}" destId="{1DA4DC51-4AFE-4594-84C9-E3DE2AECB0A2}" srcOrd="1" destOrd="0" presId="urn:microsoft.com/office/officeart/2008/layout/PictureStrips"/>
    <dgm:cxn modelId="{92C397E4-846E-4613-8E1D-16883C877184}" type="presParOf" srcId="{E061776D-92CF-4A05-A78F-073A3F3399AD}" destId="{86D05DC3-3EB5-4BE4-A0BC-DC5639F4DE44}" srcOrd="3" destOrd="0" presId="urn:microsoft.com/office/officeart/2008/layout/PictureStrips"/>
    <dgm:cxn modelId="{630740B1-6E21-410F-A3AF-BCE253493987}" type="presParOf" srcId="{E061776D-92CF-4A05-A78F-073A3F3399AD}" destId="{561A08B1-5D54-4F0B-AAC4-0ADFA5FBA048}" srcOrd="4" destOrd="0" presId="urn:microsoft.com/office/officeart/2008/layout/PictureStrips"/>
    <dgm:cxn modelId="{299F869B-B9CD-47F0-AC6B-C812D0B6B819}" type="presParOf" srcId="{561A08B1-5D54-4F0B-AAC4-0ADFA5FBA048}" destId="{C869EB4E-7AAC-4D8D-AC84-0BE41BBB80AB}" srcOrd="0" destOrd="0" presId="urn:microsoft.com/office/officeart/2008/layout/PictureStrips"/>
    <dgm:cxn modelId="{4729F7A6-94E9-4C0D-9952-C0DAF1FEC3DB}" type="presParOf" srcId="{561A08B1-5D54-4F0B-AAC4-0ADFA5FBA048}" destId="{10DAE073-45C6-4AA2-8CB3-5B424A718958}" srcOrd="1" destOrd="0" presId="urn:microsoft.com/office/officeart/2008/layout/PictureStrips"/>
    <dgm:cxn modelId="{FED9AF00-6D3F-4BF3-81A7-FE07873A1665}" type="presParOf" srcId="{E061776D-92CF-4A05-A78F-073A3F3399AD}" destId="{5DF8C3F8-7374-4768-8EC6-138AB4B683EE}" srcOrd="5" destOrd="0" presId="urn:microsoft.com/office/officeart/2008/layout/PictureStrips"/>
    <dgm:cxn modelId="{0DB8A686-CBAF-44CD-806B-4500C8069220}" type="presParOf" srcId="{E061776D-92CF-4A05-A78F-073A3F3399AD}" destId="{C6BE6547-331B-4239-BFA4-E2D4099BBD75}" srcOrd="6" destOrd="0" presId="urn:microsoft.com/office/officeart/2008/layout/PictureStrips"/>
    <dgm:cxn modelId="{F9186AD3-2996-4D8D-9DB2-94567291A324}" type="presParOf" srcId="{C6BE6547-331B-4239-BFA4-E2D4099BBD75}" destId="{3F405009-CC42-4654-A266-69C6A8CD0EC3}" srcOrd="0" destOrd="0" presId="urn:microsoft.com/office/officeart/2008/layout/PictureStrips"/>
    <dgm:cxn modelId="{558A9132-2709-4E8E-B86F-198BF4D2C309}" type="presParOf" srcId="{C6BE6547-331B-4239-BFA4-E2D4099BBD75}" destId="{45C2D8E4-D66B-4B26-B03A-65DA8D922F46}" srcOrd="1" destOrd="0" presId="urn:microsoft.com/office/officeart/2008/layout/PictureStrips"/>
    <dgm:cxn modelId="{4964BEB9-AD1E-4588-B2A2-CB87A659DAF2}" type="presParOf" srcId="{E061776D-92CF-4A05-A78F-073A3F3399AD}" destId="{2014366F-40DD-4C5B-B94B-EDFF7E36376A}" srcOrd="7" destOrd="0" presId="urn:microsoft.com/office/officeart/2008/layout/PictureStrips"/>
    <dgm:cxn modelId="{FE40829D-A621-47C7-B827-557C426520DD}" type="presParOf" srcId="{E061776D-92CF-4A05-A78F-073A3F3399AD}" destId="{061F01B7-0A41-4533-9FC6-4463191165D6}" srcOrd="8" destOrd="0" presId="urn:microsoft.com/office/officeart/2008/layout/PictureStrips"/>
    <dgm:cxn modelId="{510054D4-1592-46C5-90B1-B03F447080C0}" type="presParOf" srcId="{061F01B7-0A41-4533-9FC6-4463191165D6}" destId="{D0B2241B-8AD1-43B1-AC9D-13246229DE85}" srcOrd="0" destOrd="0" presId="urn:microsoft.com/office/officeart/2008/layout/PictureStrips"/>
    <dgm:cxn modelId="{BAE38C45-478E-43FA-A7D0-EC9D4D6D8060}" type="presParOf" srcId="{061F01B7-0A41-4533-9FC6-4463191165D6}" destId="{4E4FD2F8-BF37-4556-99EB-6DD1B6169732}" srcOrd="1" destOrd="0" presId="urn:microsoft.com/office/officeart/2008/layout/PictureStrips"/>
    <dgm:cxn modelId="{175449CC-6D08-4236-A85A-1BCAF27EE5B7}" type="presParOf" srcId="{E061776D-92CF-4A05-A78F-073A3F3399AD}" destId="{DE5ED5BC-A2C0-4F73-A75A-C44B802FFC72}" srcOrd="9" destOrd="0" presId="urn:microsoft.com/office/officeart/2008/layout/PictureStrips"/>
    <dgm:cxn modelId="{D2BB4380-8671-47F1-9121-19285D7431B8}" type="presParOf" srcId="{E061776D-92CF-4A05-A78F-073A3F3399AD}" destId="{99AE0080-D671-4028-B5A5-A92EF8195654}" srcOrd="10" destOrd="0" presId="urn:microsoft.com/office/officeart/2008/layout/PictureStrips"/>
    <dgm:cxn modelId="{5CC86A20-263F-4CD7-A866-E181FA69E83C}" type="presParOf" srcId="{99AE0080-D671-4028-B5A5-A92EF8195654}" destId="{B897F4D4-F31F-4300-8A0E-2243A41B7D5C}" srcOrd="0" destOrd="0" presId="urn:microsoft.com/office/officeart/2008/layout/PictureStrips"/>
    <dgm:cxn modelId="{9BA7E470-ED2E-4F19-B587-B67C6B0D6F8B}" type="presParOf" srcId="{99AE0080-D671-4028-B5A5-A92EF8195654}" destId="{F2FD199A-299D-4A62-81DC-9C6EAFDBEE7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A5209E-911C-4A6C-B2A8-CD057910E791}" type="doc">
      <dgm:prSet loTypeId="urn:microsoft.com/office/officeart/2008/layout/PictureStrips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97DCD3D-CA78-4587-A7EF-B6BE7012A6CD}">
      <dgm:prSet/>
      <dgm:spPr/>
      <dgm:t>
        <a:bodyPr/>
        <a:lstStyle/>
        <a:p>
          <a:pPr rtl="0"/>
          <a:r>
            <a:rPr lang="ru-RU" b="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Программа готовит профессионалов по новому для России, перспективному, чрезвычайно важному и востребованному виду деятельности, овладение секретами которого гарантирует трудоустройство и успешную карьеру в бизнесе.</a:t>
          </a:r>
          <a:endParaRPr lang="ru-RU" b="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7F0E6DD-7FEA-457E-BCDF-07D00CD494A8}" type="parTrans" cxnId="{1A869DA9-506E-4077-AC61-49B606D36355}">
      <dgm:prSet/>
      <dgm:spPr/>
      <dgm:t>
        <a:bodyPr/>
        <a:lstStyle/>
        <a:p>
          <a:endParaRPr lang="ru-RU" b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28EFD6-989D-4741-8851-83E735EFDBCA}" type="sibTrans" cxnId="{1A869DA9-506E-4077-AC61-49B606D36355}">
      <dgm:prSet/>
      <dgm:spPr/>
      <dgm:t>
        <a:bodyPr/>
        <a:lstStyle/>
        <a:p>
          <a:endParaRPr lang="ru-RU" b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36CFCD-90B9-409C-A1F7-08E6F6CB12DB}">
      <dgm:prSet/>
      <dgm:spPr/>
      <dgm:t>
        <a:bodyPr/>
        <a:lstStyle/>
        <a:p>
          <a:pPr rtl="0"/>
          <a:r>
            <a:rPr lang="ru-RU" b="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Выпускники программы, проявившие склонности и способности к научно-педагогической деятельности, имеют широкие возможности своего профессионального развития в сфере науки и высшего образования.</a:t>
          </a:r>
          <a:endParaRPr lang="ru-RU" b="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7F12BBD-30A3-40FB-A503-E1E47AEADB5C}" type="parTrans" cxnId="{4B443B83-21BC-4A48-A46B-D0AE05F2907A}">
      <dgm:prSet/>
      <dgm:spPr/>
      <dgm:t>
        <a:bodyPr/>
        <a:lstStyle/>
        <a:p>
          <a:endParaRPr lang="ru-RU" b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E45786-0F07-4678-96F4-CD2D15D6065A}" type="sibTrans" cxnId="{4B443B83-21BC-4A48-A46B-D0AE05F2907A}">
      <dgm:prSet/>
      <dgm:spPr/>
      <dgm:t>
        <a:bodyPr/>
        <a:lstStyle/>
        <a:p>
          <a:endParaRPr lang="ru-RU" b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5E85F9F-9192-45C5-B998-AA84AFEDD97A}">
      <dgm:prSet/>
      <dgm:spPr/>
      <dgm:t>
        <a:bodyPr/>
        <a:lstStyle/>
        <a:p>
          <a:pPr rtl="0"/>
          <a:r>
            <a:rPr lang="ru-RU" b="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Приглашенные эксперты из числа профессионалов-практиков, профессоров отечественных университетов позволяют изучать передовой опыт, различные аспекты теории и практики бизнес-анализа и точки зрения на перспективы решения его проблем.</a:t>
          </a:r>
          <a:endParaRPr lang="ru-RU" b="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37C614-8267-4A5E-AEA4-665CC7C4D92F}" type="parTrans" cxnId="{0C98FCF8-AB1F-46CF-8D24-B9F199E2B40D}">
      <dgm:prSet/>
      <dgm:spPr/>
      <dgm:t>
        <a:bodyPr/>
        <a:lstStyle/>
        <a:p>
          <a:endParaRPr lang="ru-RU" b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4FA2315-0CB5-4741-8E3A-72E0A4DDB3A1}" type="sibTrans" cxnId="{0C98FCF8-AB1F-46CF-8D24-B9F199E2B40D}">
      <dgm:prSet/>
      <dgm:spPr/>
      <dgm:t>
        <a:bodyPr/>
        <a:lstStyle/>
        <a:p>
          <a:endParaRPr lang="ru-RU" b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5D6923-67F5-4769-86ED-6E8618BEB069}" type="pres">
      <dgm:prSet presAssocID="{8DA5209E-911C-4A6C-B2A8-CD057910E7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8E612-F737-4E7C-8E2F-F413714E9C06}" type="pres">
      <dgm:prSet presAssocID="{097DCD3D-CA78-4587-A7EF-B6BE7012A6CD}" presName="composite" presStyleCnt="0"/>
      <dgm:spPr/>
    </dgm:pt>
    <dgm:pt modelId="{20A9320A-A401-481C-A2A9-A744809C54E4}" type="pres">
      <dgm:prSet presAssocID="{097DCD3D-CA78-4587-A7EF-B6BE7012A6CD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CD429-C290-4E09-8BE7-E37F1B84ADBA}" type="pres">
      <dgm:prSet presAssocID="{097DCD3D-CA78-4587-A7EF-B6BE7012A6CD}" presName="rect2" presStyleLbl="fgImgPlace1" presStyleIdx="0" presStyleCnt="3"/>
      <dgm:spPr/>
    </dgm:pt>
    <dgm:pt modelId="{A47E706C-C63F-4105-B361-BC69E7CE2317}" type="pres">
      <dgm:prSet presAssocID="{E928EFD6-989D-4741-8851-83E735EFDBCA}" presName="sibTrans" presStyleCnt="0"/>
      <dgm:spPr/>
    </dgm:pt>
    <dgm:pt modelId="{17AB2E72-A049-4BDF-892A-32E069DFBCAF}" type="pres">
      <dgm:prSet presAssocID="{5936CFCD-90B9-409C-A1F7-08E6F6CB12DB}" presName="composite" presStyleCnt="0"/>
      <dgm:spPr/>
    </dgm:pt>
    <dgm:pt modelId="{A3F568A4-78FB-4243-B9AE-F4D7AF154326}" type="pres">
      <dgm:prSet presAssocID="{5936CFCD-90B9-409C-A1F7-08E6F6CB12D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35011-66F2-4B56-B92B-8BC91F27D353}" type="pres">
      <dgm:prSet presAssocID="{5936CFCD-90B9-409C-A1F7-08E6F6CB12DB}" presName="rect2" presStyleLbl="fgImgPlace1" presStyleIdx="1" presStyleCnt="3"/>
      <dgm:spPr/>
    </dgm:pt>
    <dgm:pt modelId="{1768C692-F823-42AE-B98A-C943FCEDA32C}" type="pres">
      <dgm:prSet presAssocID="{D1E45786-0F07-4678-96F4-CD2D15D6065A}" presName="sibTrans" presStyleCnt="0"/>
      <dgm:spPr/>
    </dgm:pt>
    <dgm:pt modelId="{6F7178B1-E3BF-40C2-9436-57DEEDD675BE}" type="pres">
      <dgm:prSet presAssocID="{E5E85F9F-9192-45C5-B998-AA84AFEDD97A}" presName="composite" presStyleCnt="0"/>
      <dgm:spPr/>
    </dgm:pt>
    <dgm:pt modelId="{3453B7F4-40B8-425F-BD27-9796F4EE4E7B}" type="pres">
      <dgm:prSet presAssocID="{E5E85F9F-9192-45C5-B998-AA84AFEDD97A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1964C-7713-4A14-8D7E-2A2F8533CC03}" type="pres">
      <dgm:prSet presAssocID="{E5E85F9F-9192-45C5-B998-AA84AFEDD97A}" presName="rect2" presStyleLbl="fgImgPlace1" presStyleIdx="2" presStyleCnt="3"/>
      <dgm:spPr/>
    </dgm:pt>
  </dgm:ptLst>
  <dgm:cxnLst>
    <dgm:cxn modelId="{2080ECB6-1E82-4D3C-B193-F7E1ED80B4F8}" type="presOf" srcId="{8DA5209E-911C-4A6C-B2A8-CD057910E791}" destId="{585D6923-67F5-4769-86ED-6E8618BEB069}" srcOrd="0" destOrd="0" presId="urn:microsoft.com/office/officeart/2008/layout/PictureStrips"/>
    <dgm:cxn modelId="{1A869DA9-506E-4077-AC61-49B606D36355}" srcId="{8DA5209E-911C-4A6C-B2A8-CD057910E791}" destId="{097DCD3D-CA78-4587-A7EF-B6BE7012A6CD}" srcOrd="0" destOrd="0" parTransId="{37F0E6DD-7FEA-457E-BCDF-07D00CD494A8}" sibTransId="{E928EFD6-989D-4741-8851-83E735EFDBCA}"/>
    <dgm:cxn modelId="{0C98FCF8-AB1F-46CF-8D24-B9F199E2B40D}" srcId="{8DA5209E-911C-4A6C-B2A8-CD057910E791}" destId="{E5E85F9F-9192-45C5-B998-AA84AFEDD97A}" srcOrd="2" destOrd="0" parTransId="{B737C614-8267-4A5E-AEA4-665CC7C4D92F}" sibTransId="{64FA2315-0CB5-4741-8E3A-72E0A4DDB3A1}"/>
    <dgm:cxn modelId="{91C8DCEB-BA7E-42E9-BBD4-398BF53A14B4}" type="presOf" srcId="{E5E85F9F-9192-45C5-B998-AA84AFEDD97A}" destId="{3453B7F4-40B8-425F-BD27-9796F4EE4E7B}" srcOrd="0" destOrd="0" presId="urn:microsoft.com/office/officeart/2008/layout/PictureStrips"/>
    <dgm:cxn modelId="{4B443B83-21BC-4A48-A46B-D0AE05F2907A}" srcId="{8DA5209E-911C-4A6C-B2A8-CD057910E791}" destId="{5936CFCD-90B9-409C-A1F7-08E6F6CB12DB}" srcOrd="1" destOrd="0" parTransId="{77F12BBD-30A3-40FB-A503-E1E47AEADB5C}" sibTransId="{D1E45786-0F07-4678-96F4-CD2D15D6065A}"/>
    <dgm:cxn modelId="{7E61D1D3-AC06-4E17-9905-62B4F5EB5543}" type="presOf" srcId="{5936CFCD-90B9-409C-A1F7-08E6F6CB12DB}" destId="{A3F568A4-78FB-4243-B9AE-F4D7AF154326}" srcOrd="0" destOrd="0" presId="urn:microsoft.com/office/officeart/2008/layout/PictureStrips"/>
    <dgm:cxn modelId="{AA0AF522-D7EB-4671-A163-7C56289213CC}" type="presOf" srcId="{097DCD3D-CA78-4587-A7EF-B6BE7012A6CD}" destId="{20A9320A-A401-481C-A2A9-A744809C54E4}" srcOrd="0" destOrd="0" presId="urn:microsoft.com/office/officeart/2008/layout/PictureStrips"/>
    <dgm:cxn modelId="{802BF43D-F97E-462A-B0FD-C577142929C0}" type="presParOf" srcId="{585D6923-67F5-4769-86ED-6E8618BEB069}" destId="{2C78E612-F737-4E7C-8E2F-F413714E9C06}" srcOrd="0" destOrd="0" presId="urn:microsoft.com/office/officeart/2008/layout/PictureStrips"/>
    <dgm:cxn modelId="{5E46E37D-CE60-40F5-9F6D-4F0B089FBAA9}" type="presParOf" srcId="{2C78E612-F737-4E7C-8E2F-F413714E9C06}" destId="{20A9320A-A401-481C-A2A9-A744809C54E4}" srcOrd="0" destOrd="0" presId="urn:microsoft.com/office/officeart/2008/layout/PictureStrips"/>
    <dgm:cxn modelId="{D0AC6193-8E83-4429-BB42-A8BAADEA899D}" type="presParOf" srcId="{2C78E612-F737-4E7C-8E2F-F413714E9C06}" destId="{73ACD429-C290-4E09-8BE7-E37F1B84ADBA}" srcOrd="1" destOrd="0" presId="urn:microsoft.com/office/officeart/2008/layout/PictureStrips"/>
    <dgm:cxn modelId="{32234B26-7ED4-4542-A68D-81FBB994B954}" type="presParOf" srcId="{585D6923-67F5-4769-86ED-6E8618BEB069}" destId="{A47E706C-C63F-4105-B361-BC69E7CE2317}" srcOrd="1" destOrd="0" presId="urn:microsoft.com/office/officeart/2008/layout/PictureStrips"/>
    <dgm:cxn modelId="{EBF54A5D-BE42-491F-9F27-0BE74F0ED11B}" type="presParOf" srcId="{585D6923-67F5-4769-86ED-6E8618BEB069}" destId="{17AB2E72-A049-4BDF-892A-32E069DFBCAF}" srcOrd="2" destOrd="0" presId="urn:microsoft.com/office/officeart/2008/layout/PictureStrips"/>
    <dgm:cxn modelId="{AED059FC-A886-47B0-BC6E-5B37F3E2B81B}" type="presParOf" srcId="{17AB2E72-A049-4BDF-892A-32E069DFBCAF}" destId="{A3F568A4-78FB-4243-B9AE-F4D7AF154326}" srcOrd="0" destOrd="0" presId="urn:microsoft.com/office/officeart/2008/layout/PictureStrips"/>
    <dgm:cxn modelId="{A7BB4F12-0EFC-49FD-864B-D8F77D0B7D81}" type="presParOf" srcId="{17AB2E72-A049-4BDF-892A-32E069DFBCAF}" destId="{26835011-66F2-4B56-B92B-8BC91F27D353}" srcOrd="1" destOrd="0" presId="urn:microsoft.com/office/officeart/2008/layout/PictureStrips"/>
    <dgm:cxn modelId="{A1326327-1938-4511-802F-3D936BADE8FC}" type="presParOf" srcId="{585D6923-67F5-4769-86ED-6E8618BEB069}" destId="{1768C692-F823-42AE-B98A-C943FCEDA32C}" srcOrd="3" destOrd="0" presId="urn:microsoft.com/office/officeart/2008/layout/PictureStrips"/>
    <dgm:cxn modelId="{F68A9663-BBC2-45B5-89C3-415342A365D2}" type="presParOf" srcId="{585D6923-67F5-4769-86ED-6E8618BEB069}" destId="{6F7178B1-E3BF-40C2-9436-57DEEDD675BE}" srcOrd="4" destOrd="0" presId="urn:microsoft.com/office/officeart/2008/layout/PictureStrips"/>
    <dgm:cxn modelId="{A78C542F-CF2A-42A5-87E5-19FC4DAF5A68}" type="presParOf" srcId="{6F7178B1-E3BF-40C2-9436-57DEEDD675BE}" destId="{3453B7F4-40B8-425F-BD27-9796F4EE4E7B}" srcOrd="0" destOrd="0" presId="urn:microsoft.com/office/officeart/2008/layout/PictureStrips"/>
    <dgm:cxn modelId="{1FC802EB-E0E0-4EFC-A678-498AFD399EC1}" type="presParOf" srcId="{6F7178B1-E3BF-40C2-9436-57DEEDD675BE}" destId="{8DA1964C-7713-4A14-8D7E-2A2F8533CC0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FA6F38-0A5C-4449-B48A-2B179DAB706E}" type="doc">
      <dgm:prSet loTypeId="urn:microsoft.com/office/officeart/2005/8/layout/default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E28BE5A4-3A1B-4A34-B40A-705102CED393}">
      <dgm:prSet custT="1"/>
      <dgm:spPr/>
      <dgm:t>
        <a:bodyPr/>
        <a:lstStyle/>
        <a:p>
          <a:pPr rtl="0"/>
          <a:r>
            <a:rPr lang="ru-RU" sz="1800" dirty="0" smtClean="0">
              <a:latin typeface="Cambria" panose="02040503050406030204" pitchFamily="18" charset="0"/>
              <a:ea typeface="Cambria" panose="02040503050406030204" pitchFamily="18" charset="0"/>
            </a:rPr>
            <a:t>Департамент инвестиционного развития Смоленской области</a:t>
          </a:r>
          <a:endParaRPr lang="ru-RU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93539E-E2D1-441E-8261-2B9AD82D6F4F}" type="parTrans" cxnId="{63F75C3B-23A4-4C48-BB8C-80092D0DC464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128A0A-503B-4C06-AB3E-3CD964ABA1B8}" type="sibTrans" cxnId="{63F75C3B-23A4-4C48-BB8C-80092D0DC464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72D3716-E419-4F31-8B0B-A91AAF406DE1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Управление Федерального казначейства по Смоленской области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FB88328-3A08-416A-81F3-93D91C5FB8DC}" type="parTrans" cxnId="{2B4ACF45-7D22-4DBA-A024-FECA1650D44A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48ACC5-39EF-4451-8629-AF9B7A1BCD44}" type="sibTrans" cxnId="{2B4ACF45-7D22-4DBA-A024-FECA1650D44A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7A6F807-83FF-48AC-B80D-BC3C301A1838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Смоленская торгово-промышленная палата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9008CB-6716-4F5C-92A4-3918EA93A376}" type="parTrans" cxnId="{444BFA0C-4793-4B54-9CC5-25EB037854A0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7F1587-982B-4A74-88B8-AB1BFF0E9B94}" type="sibTrans" cxnId="{444BFA0C-4793-4B54-9CC5-25EB037854A0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153C76-F017-4F1F-B4B8-820BC742A814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ПАО Сбербанк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CFBC515-1FD4-412F-8A1F-84C6C5FFFD56}" type="parTrans" cxnId="{ED1C2676-801C-4C98-B282-9B0C09A1C503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AF6C249-A17E-4719-B42F-0F652B91C53E}" type="sibTrans" cxnId="{ED1C2676-801C-4C98-B282-9B0C09A1C503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EF0BEF-7C71-46CF-B214-62232D87B885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ПАО ВТБ-24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6BEFBF-4F70-4F3A-B831-86BE592EB713}" type="parTrans" cxnId="{ECEEAB32-C2DF-404D-BE88-3E0BD8DD88D9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CDA6E0-6096-4869-9750-FB147103FB44}" type="sibTrans" cxnId="{ECEEAB32-C2DF-404D-BE88-3E0BD8DD88D9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184446F-B322-4AF8-9495-29045AE61F3A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АО Россельхозбанк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CDB42F-A0FA-46E7-97B5-2899D8C79796}" type="parTrans" cxnId="{C6636FAA-DC9B-4759-94D0-D9CF9FB1F59D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E32B02-A101-4C09-ADF4-3D3D24880BA5}" type="sibTrans" cxnId="{C6636FAA-DC9B-4759-94D0-D9CF9FB1F59D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D0CD61D-71B4-47AD-BB0A-D24BF6B5C593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ФГУП «СПО «Аналитприбор»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3CD08C0-7BEE-4053-815D-6B0077897C28}" type="parTrans" cxnId="{1E577801-E770-4151-9054-2D4409A7F924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CB3091-9A70-4022-B1CB-087B81ADA50E}" type="sibTrans" cxnId="{1E577801-E770-4151-9054-2D4409A7F924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1B44C70-01DC-4EFD-B618-A212B5137593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ОАО «Дорогобуж»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78B676-13C5-4F7D-BF5F-CEFF9C72D15D}" type="parTrans" cxnId="{4CF2F4C3-6990-4860-826C-613BC8E01EFF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F6201D-CE08-439C-B56B-F0008CAB718D}" type="sibTrans" cxnId="{4CF2F4C3-6990-4860-826C-613BC8E01EFF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3B9C16-2FE7-45CF-BDF3-AA3AA18C3C3C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ООО «Смоленский электротехнический завод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1B26401-1C48-4271-816C-2549199CEFD6}" type="parTrans" cxnId="{653FCF56-B226-4FDE-BD1C-8F78714B2921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57A2A77-E7B7-43EE-9428-345F9C41AB8F}" type="sibTrans" cxnId="{653FCF56-B226-4FDE-BD1C-8F78714B2921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7C9548-29F8-421F-8973-111C8076C2DC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АО Ледванс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C78197E-C8D3-46AC-AAD5-2D362C4EEC11}" type="parTrans" cxnId="{F40D25AB-747A-4A2D-865C-6BB1EF51EDB5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BFCEA3-4B67-4217-B4C7-9C3D3127A6E8}" type="sibTrans" cxnId="{F40D25AB-747A-4A2D-865C-6BB1EF51EDB5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C3B787-92AE-413F-8D49-545D8699FBD5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ОАО «ПО «Кристалл»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DC233FF-99AF-4830-8A89-BD4C8C62E169}" type="parTrans" cxnId="{32F317D3-86D7-45BC-B3F5-4C6F76CB7B2E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EA3647-6CE2-49FB-864D-88B3DDB8F8DA}" type="sibTrans" cxnId="{32F317D3-86D7-45BC-B3F5-4C6F76CB7B2E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4F20EFA-1DDC-40C9-9926-84EF369985E4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Ассоциация предпринимателей «Смоленский бизнес-клуб»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F92D82-A055-45E6-AE29-8E590A6DB892}" type="parTrans" cxnId="{225315B2-5B10-4CA4-99C2-5B33F6394207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FB18E8-D398-4D83-8569-157C55D8676E}" type="sibTrans" cxnId="{225315B2-5B10-4CA4-99C2-5B33F6394207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C7F06D8-F13A-4A6B-B0B2-56518FE16E8F}">
      <dgm:prSet custT="1"/>
      <dgm:spPr/>
      <dgm:t>
        <a:bodyPr/>
        <a:lstStyle/>
        <a:p>
          <a:pPr rtl="0"/>
          <a:r>
            <a:rPr lang="ru-RU" sz="1800" smtClean="0">
              <a:latin typeface="Cambria" panose="02040503050406030204" pitchFamily="18" charset="0"/>
              <a:ea typeface="Cambria" panose="02040503050406030204" pitchFamily="18" charset="0"/>
            </a:rPr>
            <a:t>ООО «Диалог-Центр» и др.</a:t>
          </a:r>
          <a:endParaRPr lang="ru-RU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F1A5F6-655F-4302-8A9D-17410DF20D32}" type="parTrans" cxnId="{9D637EDE-0F93-4225-9E33-F297050C2427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041AA96-3978-45E2-AF21-B068095F7708}" type="sibTrans" cxnId="{9D637EDE-0F93-4225-9E33-F297050C2427}">
      <dgm:prSet/>
      <dgm:spPr/>
      <dgm:t>
        <a:bodyPr/>
        <a:lstStyle/>
        <a:p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44565F-4A21-49DF-8AC0-6C5BF3497C18}" type="pres">
      <dgm:prSet presAssocID="{78FA6F38-0A5C-4449-B48A-2B179DAB70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8E83E-BE98-42E9-A2D2-2B43E3A24293}" type="pres">
      <dgm:prSet presAssocID="{E28BE5A4-3A1B-4A34-B40A-705102CED393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776BB-F889-403B-A2C7-28AFF9E74CA9}" type="pres">
      <dgm:prSet presAssocID="{BF128A0A-503B-4C06-AB3E-3CD964ABA1B8}" presName="sibTrans" presStyleCnt="0"/>
      <dgm:spPr/>
    </dgm:pt>
    <dgm:pt modelId="{7BDADB33-84A0-48B8-ABF0-3CE23E49FB90}" type="pres">
      <dgm:prSet presAssocID="{D72D3716-E419-4F31-8B0B-A91AAF406DE1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A3637-3BD3-461A-8BF1-191FDD61A46B}" type="pres">
      <dgm:prSet presAssocID="{D848ACC5-39EF-4451-8629-AF9B7A1BCD44}" presName="sibTrans" presStyleCnt="0"/>
      <dgm:spPr/>
    </dgm:pt>
    <dgm:pt modelId="{48FC224D-75FB-49DE-B5A2-E93E7EDFA508}" type="pres">
      <dgm:prSet presAssocID="{77A6F807-83FF-48AC-B80D-BC3C301A1838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0DA5B-9C0B-4E99-80EF-C7C80DA24733}" type="pres">
      <dgm:prSet presAssocID="{D87F1587-982B-4A74-88B8-AB1BFF0E9B94}" presName="sibTrans" presStyleCnt="0"/>
      <dgm:spPr/>
    </dgm:pt>
    <dgm:pt modelId="{19F39EA7-EE86-4B3B-A101-91243E18EE5F}" type="pres">
      <dgm:prSet presAssocID="{E1153C76-F017-4F1F-B4B8-820BC742A814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CD596-272B-4BB2-8236-E7F41F3BDCBB}" type="pres">
      <dgm:prSet presAssocID="{3AF6C249-A17E-4719-B42F-0F652B91C53E}" presName="sibTrans" presStyleCnt="0"/>
      <dgm:spPr/>
    </dgm:pt>
    <dgm:pt modelId="{D9538663-1647-4805-BACE-1981786BD107}" type="pres">
      <dgm:prSet presAssocID="{ECEF0BEF-7C71-46CF-B214-62232D87B885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5BDCB-74B5-41CE-87B3-72CDCAB4C2E8}" type="pres">
      <dgm:prSet presAssocID="{67CDA6E0-6096-4869-9750-FB147103FB44}" presName="sibTrans" presStyleCnt="0"/>
      <dgm:spPr/>
    </dgm:pt>
    <dgm:pt modelId="{96239742-4939-44B8-A53E-56DB217A6567}" type="pres">
      <dgm:prSet presAssocID="{4184446F-B322-4AF8-9495-29045AE61F3A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43DC4-513E-4D96-BF06-24D46AEED018}" type="pres">
      <dgm:prSet presAssocID="{F0E32B02-A101-4C09-ADF4-3D3D24880BA5}" presName="sibTrans" presStyleCnt="0"/>
      <dgm:spPr/>
    </dgm:pt>
    <dgm:pt modelId="{5B8EF487-1207-4BA3-9454-3E8671E84BF0}" type="pres">
      <dgm:prSet presAssocID="{CD0CD61D-71B4-47AD-BB0A-D24BF6B5C593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00C4C-BC1D-4462-A233-69BE284EF826}" type="pres">
      <dgm:prSet presAssocID="{67CB3091-9A70-4022-B1CB-087B81ADA50E}" presName="sibTrans" presStyleCnt="0"/>
      <dgm:spPr/>
    </dgm:pt>
    <dgm:pt modelId="{90EF9C16-24EE-45D1-A19F-BC57C0611079}" type="pres">
      <dgm:prSet presAssocID="{F1B44C70-01DC-4EFD-B618-A212B5137593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04C93-268D-47CE-80C2-1E936BB5ECF2}" type="pres">
      <dgm:prSet presAssocID="{7EF6201D-CE08-439C-B56B-F0008CAB718D}" presName="sibTrans" presStyleCnt="0"/>
      <dgm:spPr/>
    </dgm:pt>
    <dgm:pt modelId="{DE61CF9C-FA77-4DBA-80F5-ECD1D246A536}" type="pres">
      <dgm:prSet presAssocID="{873B9C16-2FE7-45CF-BDF3-AA3AA18C3C3C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3E17E-7E68-49F7-A2F3-7F17A659475A}" type="pres">
      <dgm:prSet presAssocID="{057A2A77-E7B7-43EE-9428-345F9C41AB8F}" presName="sibTrans" presStyleCnt="0"/>
      <dgm:spPr/>
    </dgm:pt>
    <dgm:pt modelId="{52F193E8-8866-4536-83AE-7C1B214F1E17}" type="pres">
      <dgm:prSet presAssocID="{D07C9548-29F8-421F-8973-111C8076C2DC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3399-F1EA-4A75-BE92-003C0A276204}" type="pres">
      <dgm:prSet presAssocID="{8FBFCEA3-4B67-4217-B4C7-9C3D3127A6E8}" presName="sibTrans" presStyleCnt="0"/>
      <dgm:spPr/>
    </dgm:pt>
    <dgm:pt modelId="{B842F46E-580F-4B8C-B1B1-4959CC7E41D1}" type="pres">
      <dgm:prSet presAssocID="{B8C3B787-92AE-413F-8D49-545D8699FBD5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62794-3BF0-424F-A04C-4FD09467AA1E}" type="pres">
      <dgm:prSet presAssocID="{0CEA3647-6CE2-49FB-864D-88B3DDB8F8DA}" presName="sibTrans" presStyleCnt="0"/>
      <dgm:spPr/>
    </dgm:pt>
    <dgm:pt modelId="{9FCD9B9D-6385-408F-A152-8D18A8EFE4B4}" type="pres">
      <dgm:prSet presAssocID="{C4F20EFA-1DDC-40C9-9926-84EF369985E4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D3DB1-A953-4268-9258-4ECF38C03982}" type="pres">
      <dgm:prSet presAssocID="{DCFB18E8-D398-4D83-8569-157C55D8676E}" presName="sibTrans" presStyleCnt="0"/>
      <dgm:spPr/>
    </dgm:pt>
    <dgm:pt modelId="{A8069A76-C08E-4AE2-9C93-0B7BD8D9EF54}" type="pres">
      <dgm:prSet presAssocID="{5C7F06D8-F13A-4A6B-B0B2-56518FE16E8F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317D3-86D7-45BC-B3F5-4C6F76CB7B2E}" srcId="{78FA6F38-0A5C-4449-B48A-2B179DAB706E}" destId="{B8C3B787-92AE-413F-8D49-545D8699FBD5}" srcOrd="10" destOrd="0" parTransId="{8DC233FF-99AF-4830-8A89-BD4C8C62E169}" sibTransId="{0CEA3647-6CE2-49FB-864D-88B3DDB8F8DA}"/>
    <dgm:cxn modelId="{ECEEAB32-C2DF-404D-BE88-3E0BD8DD88D9}" srcId="{78FA6F38-0A5C-4449-B48A-2B179DAB706E}" destId="{ECEF0BEF-7C71-46CF-B214-62232D87B885}" srcOrd="4" destOrd="0" parTransId="{D86BEFBF-4F70-4F3A-B831-86BE592EB713}" sibTransId="{67CDA6E0-6096-4869-9750-FB147103FB44}"/>
    <dgm:cxn modelId="{6A62C00B-A65F-4344-A212-F1758E36AA76}" type="presOf" srcId="{B8C3B787-92AE-413F-8D49-545D8699FBD5}" destId="{B842F46E-580F-4B8C-B1B1-4959CC7E41D1}" srcOrd="0" destOrd="0" presId="urn:microsoft.com/office/officeart/2005/8/layout/default"/>
    <dgm:cxn modelId="{AC3F20BD-68C7-492A-99E4-6E9EBFE228E3}" type="presOf" srcId="{D07C9548-29F8-421F-8973-111C8076C2DC}" destId="{52F193E8-8866-4536-83AE-7C1B214F1E17}" srcOrd="0" destOrd="0" presId="urn:microsoft.com/office/officeart/2005/8/layout/default"/>
    <dgm:cxn modelId="{444BFA0C-4793-4B54-9CC5-25EB037854A0}" srcId="{78FA6F38-0A5C-4449-B48A-2B179DAB706E}" destId="{77A6F807-83FF-48AC-B80D-BC3C301A1838}" srcOrd="2" destOrd="0" parTransId="{939008CB-6716-4F5C-92A4-3918EA93A376}" sibTransId="{D87F1587-982B-4A74-88B8-AB1BFF0E9B94}"/>
    <dgm:cxn modelId="{06B441B0-CD65-4282-907D-C03ED0E510D9}" type="presOf" srcId="{5C7F06D8-F13A-4A6B-B0B2-56518FE16E8F}" destId="{A8069A76-C08E-4AE2-9C93-0B7BD8D9EF54}" srcOrd="0" destOrd="0" presId="urn:microsoft.com/office/officeart/2005/8/layout/default"/>
    <dgm:cxn modelId="{4C2C90A2-9C1E-400E-B249-BA221D8A09FB}" type="presOf" srcId="{ECEF0BEF-7C71-46CF-B214-62232D87B885}" destId="{D9538663-1647-4805-BACE-1981786BD107}" srcOrd="0" destOrd="0" presId="urn:microsoft.com/office/officeart/2005/8/layout/default"/>
    <dgm:cxn modelId="{7635918D-F64D-45BB-94AE-AF6CF73AEF86}" type="presOf" srcId="{78FA6F38-0A5C-4449-B48A-2B179DAB706E}" destId="{2E44565F-4A21-49DF-8AC0-6C5BF3497C18}" srcOrd="0" destOrd="0" presId="urn:microsoft.com/office/officeart/2005/8/layout/default"/>
    <dgm:cxn modelId="{ED1C2676-801C-4C98-B282-9B0C09A1C503}" srcId="{78FA6F38-0A5C-4449-B48A-2B179DAB706E}" destId="{E1153C76-F017-4F1F-B4B8-820BC742A814}" srcOrd="3" destOrd="0" parTransId="{2CFBC515-1FD4-412F-8A1F-84C6C5FFFD56}" sibTransId="{3AF6C249-A17E-4719-B42F-0F652B91C53E}"/>
    <dgm:cxn modelId="{05142F95-9A1E-4438-916D-38B2EEF0F40E}" type="presOf" srcId="{D72D3716-E419-4F31-8B0B-A91AAF406DE1}" destId="{7BDADB33-84A0-48B8-ABF0-3CE23E49FB90}" srcOrd="0" destOrd="0" presId="urn:microsoft.com/office/officeart/2005/8/layout/default"/>
    <dgm:cxn modelId="{225315B2-5B10-4CA4-99C2-5B33F6394207}" srcId="{78FA6F38-0A5C-4449-B48A-2B179DAB706E}" destId="{C4F20EFA-1DDC-40C9-9926-84EF369985E4}" srcOrd="11" destOrd="0" parTransId="{43F92D82-A055-45E6-AE29-8E590A6DB892}" sibTransId="{DCFB18E8-D398-4D83-8569-157C55D8676E}"/>
    <dgm:cxn modelId="{C6636FAA-DC9B-4759-94D0-D9CF9FB1F59D}" srcId="{78FA6F38-0A5C-4449-B48A-2B179DAB706E}" destId="{4184446F-B322-4AF8-9495-29045AE61F3A}" srcOrd="5" destOrd="0" parTransId="{F4CDB42F-A0FA-46E7-97B5-2899D8C79796}" sibTransId="{F0E32B02-A101-4C09-ADF4-3D3D24880BA5}"/>
    <dgm:cxn modelId="{2B4ACF45-7D22-4DBA-A024-FECA1650D44A}" srcId="{78FA6F38-0A5C-4449-B48A-2B179DAB706E}" destId="{D72D3716-E419-4F31-8B0B-A91AAF406DE1}" srcOrd="1" destOrd="0" parTransId="{9FB88328-3A08-416A-81F3-93D91C5FB8DC}" sibTransId="{D848ACC5-39EF-4451-8629-AF9B7A1BCD44}"/>
    <dgm:cxn modelId="{F40D25AB-747A-4A2D-865C-6BB1EF51EDB5}" srcId="{78FA6F38-0A5C-4449-B48A-2B179DAB706E}" destId="{D07C9548-29F8-421F-8973-111C8076C2DC}" srcOrd="9" destOrd="0" parTransId="{BC78197E-C8D3-46AC-AAD5-2D362C4EEC11}" sibTransId="{8FBFCEA3-4B67-4217-B4C7-9C3D3127A6E8}"/>
    <dgm:cxn modelId="{26DEC4FE-BEF5-4133-86F7-35D0490110A0}" type="presOf" srcId="{4184446F-B322-4AF8-9495-29045AE61F3A}" destId="{96239742-4939-44B8-A53E-56DB217A6567}" srcOrd="0" destOrd="0" presId="urn:microsoft.com/office/officeart/2005/8/layout/default"/>
    <dgm:cxn modelId="{4667AD63-746E-4229-806B-728906637694}" type="presOf" srcId="{77A6F807-83FF-48AC-B80D-BC3C301A1838}" destId="{48FC224D-75FB-49DE-B5A2-E93E7EDFA508}" srcOrd="0" destOrd="0" presId="urn:microsoft.com/office/officeart/2005/8/layout/default"/>
    <dgm:cxn modelId="{4E7423CF-ABAE-47FF-BA60-2514113D1896}" type="presOf" srcId="{CD0CD61D-71B4-47AD-BB0A-D24BF6B5C593}" destId="{5B8EF487-1207-4BA3-9454-3E8671E84BF0}" srcOrd="0" destOrd="0" presId="urn:microsoft.com/office/officeart/2005/8/layout/default"/>
    <dgm:cxn modelId="{7E667C1C-91CC-452E-A422-645767D757B1}" type="presOf" srcId="{E1153C76-F017-4F1F-B4B8-820BC742A814}" destId="{19F39EA7-EE86-4B3B-A101-91243E18EE5F}" srcOrd="0" destOrd="0" presId="urn:microsoft.com/office/officeart/2005/8/layout/default"/>
    <dgm:cxn modelId="{653FCF56-B226-4FDE-BD1C-8F78714B2921}" srcId="{78FA6F38-0A5C-4449-B48A-2B179DAB706E}" destId="{873B9C16-2FE7-45CF-BDF3-AA3AA18C3C3C}" srcOrd="8" destOrd="0" parTransId="{A1B26401-1C48-4271-816C-2549199CEFD6}" sibTransId="{057A2A77-E7B7-43EE-9428-345F9C41AB8F}"/>
    <dgm:cxn modelId="{3F62F53A-9500-4B99-AF38-30593AEFB4D2}" type="presOf" srcId="{F1B44C70-01DC-4EFD-B618-A212B5137593}" destId="{90EF9C16-24EE-45D1-A19F-BC57C0611079}" srcOrd="0" destOrd="0" presId="urn:microsoft.com/office/officeart/2005/8/layout/default"/>
    <dgm:cxn modelId="{E3511703-6567-4463-8FAB-F4AAA2997A6D}" type="presOf" srcId="{C4F20EFA-1DDC-40C9-9926-84EF369985E4}" destId="{9FCD9B9D-6385-408F-A152-8D18A8EFE4B4}" srcOrd="0" destOrd="0" presId="urn:microsoft.com/office/officeart/2005/8/layout/default"/>
    <dgm:cxn modelId="{4CF2F4C3-6990-4860-826C-613BC8E01EFF}" srcId="{78FA6F38-0A5C-4449-B48A-2B179DAB706E}" destId="{F1B44C70-01DC-4EFD-B618-A212B5137593}" srcOrd="7" destOrd="0" parTransId="{E178B676-13C5-4F7D-BF5F-CEFF9C72D15D}" sibTransId="{7EF6201D-CE08-439C-B56B-F0008CAB718D}"/>
    <dgm:cxn modelId="{63F75C3B-23A4-4C48-BB8C-80092D0DC464}" srcId="{78FA6F38-0A5C-4449-B48A-2B179DAB706E}" destId="{E28BE5A4-3A1B-4A34-B40A-705102CED393}" srcOrd="0" destOrd="0" parTransId="{AF93539E-E2D1-441E-8261-2B9AD82D6F4F}" sibTransId="{BF128A0A-503B-4C06-AB3E-3CD964ABA1B8}"/>
    <dgm:cxn modelId="{9D637EDE-0F93-4225-9E33-F297050C2427}" srcId="{78FA6F38-0A5C-4449-B48A-2B179DAB706E}" destId="{5C7F06D8-F13A-4A6B-B0B2-56518FE16E8F}" srcOrd="12" destOrd="0" parTransId="{86F1A5F6-655F-4302-8A9D-17410DF20D32}" sibTransId="{C041AA96-3978-45E2-AF21-B068095F7708}"/>
    <dgm:cxn modelId="{1E577801-E770-4151-9054-2D4409A7F924}" srcId="{78FA6F38-0A5C-4449-B48A-2B179DAB706E}" destId="{CD0CD61D-71B4-47AD-BB0A-D24BF6B5C593}" srcOrd="6" destOrd="0" parTransId="{B3CD08C0-7BEE-4053-815D-6B0077897C28}" sibTransId="{67CB3091-9A70-4022-B1CB-087B81ADA50E}"/>
    <dgm:cxn modelId="{77DCA991-4CD9-403F-AFDC-470B1FA46F2B}" type="presOf" srcId="{E28BE5A4-3A1B-4A34-B40A-705102CED393}" destId="{52E8E83E-BE98-42E9-A2D2-2B43E3A24293}" srcOrd="0" destOrd="0" presId="urn:microsoft.com/office/officeart/2005/8/layout/default"/>
    <dgm:cxn modelId="{B254BED2-D7E7-4870-8BE8-548240B6B02D}" type="presOf" srcId="{873B9C16-2FE7-45CF-BDF3-AA3AA18C3C3C}" destId="{DE61CF9C-FA77-4DBA-80F5-ECD1D246A536}" srcOrd="0" destOrd="0" presId="urn:microsoft.com/office/officeart/2005/8/layout/default"/>
    <dgm:cxn modelId="{CD142598-DA31-481E-929A-44D249419ACF}" type="presParOf" srcId="{2E44565F-4A21-49DF-8AC0-6C5BF3497C18}" destId="{52E8E83E-BE98-42E9-A2D2-2B43E3A24293}" srcOrd="0" destOrd="0" presId="urn:microsoft.com/office/officeart/2005/8/layout/default"/>
    <dgm:cxn modelId="{EF09184A-5B5B-425A-8612-3BC8DFD531A5}" type="presParOf" srcId="{2E44565F-4A21-49DF-8AC0-6C5BF3497C18}" destId="{BD8776BB-F889-403B-A2C7-28AFF9E74CA9}" srcOrd="1" destOrd="0" presId="urn:microsoft.com/office/officeart/2005/8/layout/default"/>
    <dgm:cxn modelId="{BE6E96ED-6B31-45FD-94AE-8BDFE4E2FE94}" type="presParOf" srcId="{2E44565F-4A21-49DF-8AC0-6C5BF3497C18}" destId="{7BDADB33-84A0-48B8-ABF0-3CE23E49FB90}" srcOrd="2" destOrd="0" presId="urn:microsoft.com/office/officeart/2005/8/layout/default"/>
    <dgm:cxn modelId="{F241C858-D899-42FE-8666-10A9204E36CA}" type="presParOf" srcId="{2E44565F-4A21-49DF-8AC0-6C5BF3497C18}" destId="{FE5A3637-3BD3-461A-8BF1-191FDD61A46B}" srcOrd="3" destOrd="0" presId="urn:microsoft.com/office/officeart/2005/8/layout/default"/>
    <dgm:cxn modelId="{6635DA29-E1F9-45B1-A03D-DDE571AF2E9D}" type="presParOf" srcId="{2E44565F-4A21-49DF-8AC0-6C5BF3497C18}" destId="{48FC224D-75FB-49DE-B5A2-E93E7EDFA508}" srcOrd="4" destOrd="0" presId="urn:microsoft.com/office/officeart/2005/8/layout/default"/>
    <dgm:cxn modelId="{6306F717-1D85-43B4-80CA-C0DA9880EF8F}" type="presParOf" srcId="{2E44565F-4A21-49DF-8AC0-6C5BF3497C18}" destId="{F7D0DA5B-9C0B-4E99-80EF-C7C80DA24733}" srcOrd="5" destOrd="0" presId="urn:microsoft.com/office/officeart/2005/8/layout/default"/>
    <dgm:cxn modelId="{91C1B3C9-D663-4E88-9B03-F63F7898A9A1}" type="presParOf" srcId="{2E44565F-4A21-49DF-8AC0-6C5BF3497C18}" destId="{19F39EA7-EE86-4B3B-A101-91243E18EE5F}" srcOrd="6" destOrd="0" presId="urn:microsoft.com/office/officeart/2005/8/layout/default"/>
    <dgm:cxn modelId="{2BCC8549-363F-4B3A-A76C-EE7FE67E0507}" type="presParOf" srcId="{2E44565F-4A21-49DF-8AC0-6C5BF3497C18}" destId="{C73CD596-272B-4BB2-8236-E7F41F3BDCBB}" srcOrd="7" destOrd="0" presId="urn:microsoft.com/office/officeart/2005/8/layout/default"/>
    <dgm:cxn modelId="{43168F83-F753-4EA2-A083-FA429A0596C0}" type="presParOf" srcId="{2E44565F-4A21-49DF-8AC0-6C5BF3497C18}" destId="{D9538663-1647-4805-BACE-1981786BD107}" srcOrd="8" destOrd="0" presId="urn:microsoft.com/office/officeart/2005/8/layout/default"/>
    <dgm:cxn modelId="{FDEED33B-1772-49E0-B3E3-31E6DB437EDE}" type="presParOf" srcId="{2E44565F-4A21-49DF-8AC0-6C5BF3497C18}" destId="{C075BDCB-74B5-41CE-87B3-72CDCAB4C2E8}" srcOrd="9" destOrd="0" presId="urn:microsoft.com/office/officeart/2005/8/layout/default"/>
    <dgm:cxn modelId="{187CD00B-C7E3-4F75-A92B-03F0C387C519}" type="presParOf" srcId="{2E44565F-4A21-49DF-8AC0-6C5BF3497C18}" destId="{96239742-4939-44B8-A53E-56DB217A6567}" srcOrd="10" destOrd="0" presId="urn:microsoft.com/office/officeart/2005/8/layout/default"/>
    <dgm:cxn modelId="{6F96EF43-305C-49E9-BDE3-B7C1E6DCAA72}" type="presParOf" srcId="{2E44565F-4A21-49DF-8AC0-6C5BF3497C18}" destId="{A5F43DC4-513E-4D96-BF06-24D46AEED018}" srcOrd="11" destOrd="0" presId="urn:microsoft.com/office/officeart/2005/8/layout/default"/>
    <dgm:cxn modelId="{D85995A8-B979-46F3-8842-BB34322E0A68}" type="presParOf" srcId="{2E44565F-4A21-49DF-8AC0-6C5BF3497C18}" destId="{5B8EF487-1207-4BA3-9454-3E8671E84BF0}" srcOrd="12" destOrd="0" presId="urn:microsoft.com/office/officeart/2005/8/layout/default"/>
    <dgm:cxn modelId="{74C3606C-4894-4C19-ABE9-F4EC92CA73AF}" type="presParOf" srcId="{2E44565F-4A21-49DF-8AC0-6C5BF3497C18}" destId="{B6B00C4C-BC1D-4462-A233-69BE284EF826}" srcOrd="13" destOrd="0" presId="urn:microsoft.com/office/officeart/2005/8/layout/default"/>
    <dgm:cxn modelId="{840D0148-7E53-4D55-9DD5-CA431EE4E2A8}" type="presParOf" srcId="{2E44565F-4A21-49DF-8AC0-6C5BF3497C18}" destId="{90EF9C16-24EE-45D1-A19F-BC57C0611079}" srcOrd="14" destOrd="0" presId="urn:microsoft.com/office/officeart/2005/8/layout/default"/>
    <dgm:cxn modelId="{11CB6C0B-2824-4C9A-B5FD-DB516A6735DC}" type="presParOf" srcId="{2E44565F-4A21-49DF-8AC0-6C5BF3497C18}" destId="{8B004C93-268D-47CE-80C2-1E936BB5ECF2}" srcOrd="15" destOrd="0" presId="urn:microsoft.com/office/officeart/2005/8/layout/default"/>
    <dgm:cxn modelId="{D196F5AF-CD44-4252-8CB7-0B51C8B0B80A}" type="presParOf" srcId="{2E44565F-4A21-49DF-8AC0-6C5BF3497C18}" destId="{DE61CF9C-FA77-4DBA-80F5-ECD1D246A536}" srcOrd="16" destOrd="0" presId="urn:microsoft.com/office/officeart/2005/8/layout/default"/>
    <dgm:cxn modelId="{B95AC718-9479-47AF-8E84-F1B7E647E05C}" type="presParOf" srcId="{2E44565F-4A21-49DF-8AC0-6C5BF3497C18}" destId="{C503E17E-7E68-49F7-A2F3-7F17A659475A}" srcOrd="17" destOrd="0" presId="urn:microsoft.com/office/officeart/2005/8/layout/default"/>
    <dgm:cxn modelId="{B36636C7-C9E5-4255-B921-1634B85C5D4B}" type="presParOf" srcId="{2E44565F-4A21-49DF-8AC0-6C5BF3497C18}" destId="{52F193E8-8866-4536-83AE-7C1B214F1E17}" srcOrd="18" destOrd="0" presId="urn:microsoft.com/office/officeart/2005/8/layout/default"/>
    <dgm:cxn modelId="{48D4C4DF-31C8-4501-927B-74498805D60A}" type="presParOf" srcId="{2E44565F-4A21-49DF-8AC0-6C5BF3497C18}" destId="{32153399-F1EA-4A75-BE92-003C0A276204}" srcOrd="19" destOrd="0" presId="urn:microsoft.com/office/officeart/2005/8/layout/default"/>
    <dgm:cxn modelId="{DE900447-6D24-4F56-BEA9-C66787811CD8}" type="presParOf" srcId="{2E44565F-4A21-49DF-8AC0-6C5BF3497C18}" destId="{B842F46E-580F-4B8C-B1B1-4959CC7E41D1}" srcOrd="20" destOrd="0" presId="urn:microsoft.com/office/officeart/2005/8/layout/default"/>
    <dgm:cxn modelId="{F6260B71-DBAD-4D30-9E60-07FF6360C24F}" type="presParOf" srcId="{2E44565F-4A21-49DF-8AC0-6C5BF3497C18}" destId="{3E262794-3BF0-424F-A04C-4FD09467AA1E}" srcOrd="21" destOrd="0" presId="urn:microsoft.com/office/officeart/2005/8/layout/default"/>
    <dgm:cxn modelId="{94320377-84E9-4718-8D41-8BD36DAE1B85}" type="presParOf" srcId="{2E44565F-4A21-49DF-8AC0-6C5BF3497C18}" destId="{9FCD9B9D-6385-408F-A152-8D18A8EFE4B4}" srcOrd="22" destOrd="0" presId="urn:microsoft.com/office/officeart/2005/8/layout/default"/>
    <dgm:cxn modelId="{571F2735-DF56-40E7-8951-D78A016A1E34}" type="presParOf" srcId="{2E44565F-4A21-49DF-8AC0-6C5BF3497C18}" destId="{5FFD3DB1-A953-4268-9258-4ECF38C03982}" srcOrd="23" destOrd="0" presId="urn:microsoft.com/office/officeart/2005/8/layout/default"/>
    <dgm:cxn modelId="{41AC1AED-57E1-4FDA-BA80-92376E982727}" type="presParOf" srcId="{2E44565F-4A21-49DF-8AC0-6C5BF3497C18}" destId="{A8069A76-C08E-4AE2-9C93-0B7BD8D9EF54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D34D14-DC84-438E-A4E7-902E72A16423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1E59A5D-7755-4D2F-9A7F-8AAEDF37C301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Выбрать программу магистратуры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E7DD1E-6CC1-4A21-B653-3F0DF874B3F1}" type="parTrans" cxnId="{966D7B46-D40E-4832-9400-59A87BB7F0A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31B2BD8-335E-4F9B-8A45-86403C2D512C}" type="sibTrans" cxnId="{966D7B46-D40E-4832-9400-59A87BB7F0A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5B8CCAB-9C45-4B25-A857-B8A425549228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Собрать документы/ Заполнить электронную анкету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33116A-C499-43CE-9E26-91E506089F4B}" type="parTrans" cxnId="{F589C09D-27B0-4DA0-AEFC-186A09A02AB3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8E75E-B085-4B3D-BD74-253B621BDCFF}" type="sibTrans" cxnId="{F589C09D-27B0-4DA0-AEFC-186A09A02AB3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B5BE53D-FAF1-44A7-8301-B6894C96A7FB}">
      <dgm:prSet custT="1"/>
      <dgm:spPr/>
      <dgm:t>
        <a:bodyPr/>
        <a:lstStyle/>
        <a:p>
          <a:pPr rtl="0"/>
          <a:r>
            <a:rPr lang="ru-RU" sz="2000" smtClean="0">
              <a:latin typeface="Cambria" panose="02040503050406030204" pitchFamily="18" charset="0"/>
              <a:ea typeface="Cambria" panose="02040503050406030204" pitchFamily="18" charset="0"/>
            </a:rPr>
            <a:t>Написать заявление</a:t>
          </a:r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52A9C0-5C11-4EA7-A23C-EF7BB8273621}" type="parTrans" cxnId="{AE10181A-8889-4FD3-86F0-FFCE5125D711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0E15AB3-60B9-4CC7-9717-F4FE71FEEE67}" type="sibTrans" cxnId="{AE10181A-8889-4FD3-86F0-FFCE5125D711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9345B0-759B-413B-8E80-D8ABCE146CD1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Пройти вступительные испытания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FBC2B6-593A-470C-B3A5-C8801BB04D47}" type="parTrans" cxnId="{E9D85999-5695-4A39-B940-F7B0AFE61FE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F05C3F-AB5A-4B50-8CFC-E5D9CF69CAB5}" type="sibTrans" cxnId="{E9D85999-5695-4A39-B940-F7B0AFE61FE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AD95977-A76C-429A-B8F3-3316D9CFDD98}">
      <dgm:prSet custT="1"/>
      <dgm:spPr/>
      <dgm:t>
        <a:bodyPr/>
        <a:lstStyle/>
        <a:p>
          <a:pPr rtl="0"/>
          <a:r>
            <a:rPr lang="ru-RU" sz="2000" smtClean="0">
              <a:latin typeface="Cambria" panose="02040503050406030204" pitchFamily="18" charset="0"/>
              <a:ea typeface="Cambria" panose="02040503050406030204" pitchFamily="18" charset="0"/>
            </a:rPr>
            <a:t>Начать обучение</a:t>
          </a:r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2342EF-DEB9-478B-81B8-A7EB9B57903B}" type="parTrans" cxnId="{DA60CB96-1360-485C-983C-199E579F6E76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88DC0E-5F0E-4792-8058-E6E95B125967}" type="sibTrans" cxnId="{DA60CB96-1360-485C-983C-199E579F6E76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9847F6-1D73-4875-8A41-72D41ECE521B}" type="pres">
      <dgm:prSet presAssocID="{64D34D14-DC84-438E-A4E7-902E72A164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184FB-9EF9-42B3-8E15-CD4E7F14130E}" type="pres">
      <dgm:prSet presAssocID="{64D34D14-DC84-438E-A4E7-902E72A16423}" presName="arrow" presStyleLbl="bgShp" presStyleIdx="0" presStyleCnt="1"/>
      <dgm:spPr/>
    </dgm:pt>
    <dgm:pt modelId="{648F8899-C8ED-462F-948A-5C300C1E4B4F}" type="pres">
      <dgm:prSet presAssocID="{64D34D14-DC84-438E-A4E7-902E72A16423}" presName="points" presStyleCnt="0"/>
      <dgm:spPr/>
    </dgm:pt>
    <dgm:pt modelId="{1BCEEF1E-98BF-460E-BFCB-1FD4DD686501}" type="pres">
      <dgm:prSet presAssocID="{51E59A5D-7755-4D2F-9A7F-8AAEDF37C301}" presName="compositeA" presStyleCnt="0"/>
      <dgm:spPr/>
    </dgm:pt>
    <dgm:pt modelId="{1B63BA9F-EDAE-4AE7-9E1F-0010E147A6B0}" type="pres">
      <dgm:prSet presAssocID="{51E59A5D-7755-4D2F-9A7F-8AAEDF37C301}" presName="textA" presStyleLbl="revTx" presStyleIdx="0" presStyleCnt="5" custScaleX="11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ADFF2-173C-415E-B3D3-57430F1398EE}" type="pres">
      <dgm:prSet presAssocID="{51E59A5D-7755-4D2F-9A7F-8AAEDF37C301}" presName="circleA" presStyleLbl="node1" presStyleIdx="0" presStyleCnt="5"/>
      <dgm:spPr/>
    </dgm:pt>
    <dgm:pt modelId="{2C98610C-582C-49C8-9C04-569693C5E776}" type="pres">
      <dgm:prSet presAssocID="{51E59A5D-7755-4D2F-9A7F-8AAEDF37C301}" presName="spaceA" presStyleCnt="0"/>
      <dgm:spPr/>
    </dgm:pt>
    <dgm:pt modelId="{E962B71C-B756-4F25-BC38-E34C4D981DEE}" type="pres">
      <dgm:prSet presAssocID="{F31B2BD8-335E-4F9B-8A45-86403C2D512C}" presName="space" presStyleCnt="0"/>
      <dgm:spPr/>
    </dgm:pt>
    <dgm:pt modelId="{BB6757FB-4A55-4802-B00C-D2E30DF5F2FF}" type="pres">
      <dgm:prSet presAssocID="{15B8CCAB-9C45-4B25-A857-B8A425549228}" presName="compositeB" presStyleCnt="0"/>
      <dgm:spPr/>
    </dgm:pt>
    <dgm:pt modelId="{D5DBE42F-8841-4661-8FAB-06969C170381}" type="pres">
      <dgm:prSet presAssocID="{15B8CCAB-9C45-4B25-A857-B8A425549228}" presName="textB" presStyleLbl="revTx" presStyleIdx="1" presStyleCnt="5" custScaleX="11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50ED7-4D7C-40AF-B32A-19E7C62D00F5}" type="pres">
      <dgm:prSet presAssocID="{15B8CCAB-9C45-4B25-A857-B8A425549228}" presName="circleB" presStyleLbl="node1" presStyleIdx="1" presStyleCnt="5"/>
      <dgm:spPr/>
    </dgm:pt>
    <dgm:pt modelId="{836FAD50-B999-4B3E-AA97-C378EAE1DA76}" type="pres">
      <dgm:prSet presAssocID="{15B8CCAB-9C45-4B25-A857-B8A425549228}" presName="spaceB" presStyleCnt="0"/>
      <dgm:spPr/>
    </dgm:pt>
    <dgm:pt modelId="{E492B99B-49A5-4538-BB8D-99B59E180BB8}" type="pres">
      <dgm:prSet presAssocID="{7E68E75E-B085-4B3D-BD74-253B621BDCFF}" presName="space" presStyleCnt="0"/>
      <dgm:spPr/>
    </dgm:pt>
    <dgm:pt modelId="{5D5F781C-4CE7-47A0-8B53-D167E01B6455}" type="pres">
      <dgm:prSet presAssocID="{1B5BE53D-FAF1-44A7-8301-B6894C96A7FB}" presName="compositeA" presStyleCnt="0"/>
      <dgm:spPr/>
    </dgm:pt>
    <dgm:pt modelId="{FF8394A3-CEC8-428A-81F2-827BE9450ECC}" type="pres">
      <dgm:prSet presAssocID="{1B5BE53D-FAF1-44A7-8301-B6894C96A7FB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49DCB-3A6B-4E57-8A17-896D9C0C43A4}" type="pres">
      <dgm:prSet presAssocID="{1B5BE53D-FAF1-44A7-8301-B6894C96A7FB}" presName="circleA" presStyleLbl="node1" presStyleIdx="2" presStyleCnt="5"/>
      <dgm:spPr/>
    </dgm:pt>
    <dgm:pt modelId="{B252F9E5-DDA1-458D-8BD1-108CBACAF03B}" type="pres">
      <dgm:prSet presAssocID="{1B5BE53D-FAF1-44A7-8301-B6894C96A7FB}" presName="spaceA" presStyleCnt="0"/>
      <dgm:spPr/>
    </dgm:pt>
    <dgm:pt modelId="{DFF27ABE-B656-4F85-BC5D-69AFAC1AE0C0}" type="pres">
      <dgm:prSet presAssocID="{20E15AB3-60B9-4CC7-9717-F4FE71FEEE67}" presName="space" presStyleCnt="0"/>
      <dgm:spPr/>
    </dgm:pt>
    <dgm:pt modelId="{FCCB829E-CF26-4B47-85EF-C4020DA6693A}" type="pres">
      <dgm:prSet presAssocID="{499345B0-759B-413B-8E80-D8ABCE146CD1}" presName="compositeB" presStyleCnt="0"/>
      <dgm:spPr/>
    </dgm:pt>
    <dgm:pt modelId="{19160D74-0B5B-49AE-AE9C-BD22155C175D}" type="pres">
      <dgm:prSet presAssocID="{499345B0-759B-413B-8E80-D8ABCE146CD1}" presName="textB" presStyleLbl="revTx" presStyleIdx="3" presStyleCnt="5" custScaleX="122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B5826-59A7-453A-B5FC-C7D74067F33E}" type="pres">
      <dgm:prSet presAssocID="{499345B0-759B-413B-8E80-D8ABCE146CD1}" presName="circleB" presStyleLbl="node1" presStyleIdx="3" presStyleCnt="5"/>
      <dgm:spPr/>
    </dgm:pt>
    <dgm:pt modelId="{9BED3A94-A07F-4904-A10B-C9DC6450EB16}" type="pres">
      <dgm:prSet presAssocID="{499345B0-759B-413B-8E80-D8ABCE146CD1}" presName="spaceB" presStyleCnt="0"/>
      <dgm:spPr/>
    </dgm:pt>
    <dgm:pt modelId="{17598E5B-8CFD-4A9D-8326-2C2313B98A7F}" type="pres">
      <dgm:prSet presAssocID="{BEF05C3F-AB5A-4B50-8CFC-E5D9CF69CAB5}" presName="space" presStyleCnt="0"/>
      <dgm:spPr/>
    </dgm:pt>
    <dgm:pt modelId="{4C9DC774-31CE-4158-AA44-68CB649D6D2A}" type="pres">
      <dgm:prSet presAssocID="{4AD95977-A76C-429A-B8F3-3316D9CFDD98}" presName="compositeA" presStyleCnt="0"/>
      <dgm:spPr/>
    </dgm:pt>
    <dgm:pt modelId="{DA999207-9D2D-4721-8E17-BE5323ACDCF5}" type="pres">
      <dgm:prSet presAssocID="{4AD95977-A76C-429A-B8F3-3316D9CFDD9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B6EE-BA97-42CA-B4C5-4D1F9FEF1C8F}" type="pres">
      <dgm:prSet presAssocID="{4AD95977-A76C-429A-B8F3-3316D9CFDD98}" presName="circleA" presStyleLbl="node1" presStyleIdx="4" presStyleCnt="5"/>
      <dgm:spPr/>
    </dgm:pt>
    <dgm:pt modelId="{560FF3B9-3F15-4955-B44D-0E3047F210D8}" type="pres">
      <dgm:prSet presAssocID="{4AD95977-A76C-429A-B8F3-3316D9CFDD98}" presName="spaceA" presStyleCnt="0"/>
      <dgm:spPr/>
    </dgm:pt>
  </dgm:ptLst>
  <dgm:cxnLst>
    <dgm:cxn modelId="{966D7B46-D40E-4832-9400-59A87BB7F0A4}" srcId="{64D34D14-DC84-438E-A4E7-902E72A16423}" destId="{51E59A5D-7755-4D2F-9A7F-8AAEDF37C301}" srcOrd="0" destOrd="0" parTransId="{FCE7DD1E-6CC1-4A21-B653-3F0DF874B3F1}" sibTransId="{F31B2BD8-335E-4F9B-8A45-86403C2D512C}"/>
    <dgm:cxn modelId="{E9D85999-5695-4A39-B940-F7B0AFE61FE9}" srcId="{64D34D14-DC84-438E-A4E7-902E72A16423}" destId="{499345B0-759B-413B-8E80-D8ABCE146CD1}" srcOrd="3" destOrd="0" parTransId="{06FBC2B6-593A-470C-B3A5-C8801BB04D47}" sibTransId="{BEF05C3F-AB5A-4B50-8CFC-E5D9CF69CAB5}"/>
    <dgm:cxn modelId="{62AA205D-9D8C-4675-BB3A-C9DD6AA96403}" type="presOf" srcId="{499345B0-759B-413B-8E80-D8ABCE146CD1}" destId="{19160D74-0B5B-49AE-AE9C-BD22155C175D}" srcOrd="0" destOrd="0" presId="urn:microsoft.com/office/officeart/2005/8/layout/hProcess11"/>
    <dgm:cxn modelId="{69BA839C-8C0E-44F9-9856-0554AF4F3563}" type="presOf" srcId="{1B5BE53D-FAF1-44A7-8301-B6894C96A7FB}" destId="{FF8394A3-CEC8-428A-81F2-827BE9450ECC}" srcOrd="0" destOrd="0" presId="urn:microsoft.com/office/officeart/2005/8/layout/hProcess11"/>
    <dgm:cxn modelId="{DBE394A6-CFF1-4EA5-8F4D-16E4D9720222}" type="presOf" srcId="{51E59A5D-7755-4D2F-9A7F-8AAEDF37C301}" destId="{1B63BA9F-EDAE-4AE7-9E1F-0010E147A6B0}" srcOrd="0" destOrd="0" presId="urn:microsoft.com/office/officeart/2005/8/layout/hProcess11"/>
    <dgm:cxn modelId="{DA60CB96-1360-485C-983C-199E579F6E76}" srcId="{64D34D14-DC84-438E-A4E7-902E72A16423}" destId="{4AD95977-A76C-429A-B8F3-3316D9CFDD98}" srcOrd="4" destOrd="0" parTransId="{332342EF-DEB9-478B-81B8-A7EB9B57903B}" sibTransId="{E488DC0E-5F0E-4792-8058-E6E95B125967}"/>
    <dgm:cxn modelId="{63A82558-DB0C-40FF-86B5-AE1737D4986D}" type="presOf" srcId="{64D34D14-DC84-438E-A4E7-902E72A16423}" destId="{EF9847F6-1D73-4875-8A41-72D41ECE521B}" srcOrd="0" destOrd="0" presId="urn:microsoft.com/office/officeart/2005/8/layout/hProcess11"/>
    <dgm:cxn modelId="{AE10181A-8889-4FD3-86F0-FFCE5125D711}" srcId="{64D34D14-DC84-438E-A4E7-902E72A16423}" destId="{1B5BE53D-FAF1-44A7-8301-B6894C96A7FB}" srcOrd="2" destOrd="0" parTransId="{9352A9C0-5C11-4EA7-A23C-EF7BB8273621}" sibTransId="{20E15AB3-60B9-4CC7-9717-F4FE71FEEE67}"/>
    <dgm:cxn modelId="{BB8B91E5-2B3E-4262-A253-B1DF3DD878A7}" type="presOf" srcId="{4AD95977-A76C-429A-B8F3-3316D9CFDD98}" destId="{DA999207-9D2D-4721-8E17-BE5323ACDCF5}" srcOrd="0" destOrd="0" presId="urn:microsoft.com/office/officeart/2005/8/layout/hProcess11"/>
    <dgm:cxn modelId="{F589C09D-27B0-4DA0-AEFC-186A09A02AB3}" srcId="{64D34D14-DC84-438E-A4E7-902E72A16423}" destId="{15B8CCAB-9C45-4B25-A857-B8A425549228}" srcOrd="1" destOrd="0" parTransId="{CE33116A-C499-43CE-9E26-91E506089F4B}" sibTransId="{7E68E75E-B085-4B3D-BD74-253B621BDCFF}"/>
    <dgm:cxn modelId="{0CEB970F-54D1-4DED-8ED6-E4D41837376A}" type="presOf" srcId="{15B8CCAB-9C45-4B25-A857-B8A425549228}" destId="{D5DBE42F-8841-4661-8FAB-06969C170381}" srcOrd="0" destOrd="0" presId="urn:microsoft.com/office/officeart/2005/8/layout/hProcess11"/>
    <dgm:cxn modelId="{0037F815-BA0D-40E4-A7D9-6CB6DDAE1113}" type="presParOf" srcId="{EF9847F6-1D73-4875-8A41-72D41ECE521B}" destId="{9F2184FB-9EF9-42B3-8E15-CD4E7F14130E}" srcOrd="0" destOrd="0" presId="urn:microsoft.com/office/officeart/2005/8/layout/hProcess11"/>
    <dgm:cxn modelId="{E83338F6-9B55-4249-BC65-BFF57384E09B}" type="presParOf" srcId="{EF9847F6-1D73-4875-8A41-72D41ECE521B}" destId="{648F8899-C8ED-462F-948A-5C300C1E4B4F}" srcOrd="1" destOrd="0" presId="urn:microsoft.com/office/officeart/2005/8/layout/hProcess11"/>
    <dgm:cxn modelId="{E36217F4-2573-441D-8263-B47920CBA058}" type="presParOf" srcId="{648F8899-C8ED-462F-948A-5C300C1E4B4F}" destId="{1BCEEF1E-98BF-460E-BFCB-1FD4DD686501}" srcOrd="0" destOrd="0" presId="urn:microsoft.com/office/officeart/2005/8/layout/hProcess11"/>
    <dgm:cxn modelId="{4F1295C9-D37B-44D2-A2C2-C6209FC86EFD}" type="presParOf" srcId="{1BCEEF1E-98BF-460E-BFCB-1FD4DD686501}" destId="{1B63BA9F-EDAE-4AE7-9E1F-0010E147A6B0}" srcOrd="0" destOrd="0" presId="urn:microsoft.com/office/officeart/2005/8/layout/hProcess11"/>
    <dgm:cxn modelId="{8034577A-F4EA-4CF4-BA24-579D66915B39}" type="presParOf" srcId="{1BCEEF1E-98BF-460E-BFCB-1FD4DD686501}" destId="{8A0ADFF2-173C-415E-B3D3-57430F1398EE}" srcOrd="1" destOrd="0" presId="urn:microsoft.com/office/officeart/2005/8/layout/hProcess11"/>
    <dgm:cxn modelId="{2C7F6F88-2A5C-43AA-B0FC-57D292957329}" type="presParOf" srcId="{1BCEEF1E-98BF-460E-BFCB-1FD4DD686501}" destId="{2C98610C-582C-49C8-9C04-569693C5E776}" srcOrd="2" destOrd="0" presId="urn:microsoft.com/office/officeart/2005/8/layout/hProcess11"/>
    <dgm:cxn modelId="{247CF38E-053F-4F16-8562-20E1B49DAE0C}" type="presParOf" srcId="{648F8899-C8ED-462F-948A-5C300C1E4B4F}" destId="{E962B71C-B756-4F25-BC38-E34C4D981DEE}" srcOrd="1" destOrd="0" presId="urn:microsoft.com/office/officeart/2005/8/layout/hProcess11"/>
    <dgm:cxn modelId="{928C2A64-EFC8-4A04-8654-D46CC5A9307F}" type="presParOf" srcId="{648F8899-C8ED-462F-948A-5C300C1E4B4F}" destId="{BB6757FB-4A55-4802-B00C-D2E30DF5F2FF}" srcOrd="2" destOrd="0" presId="urn:microsoft.com/office/officeart/2005/8/layout/hProcess11"/>
    <dgm:cxn modelId="{51D9593A-0E4E-4DFB-B3B2-5B8C7BDAE620}" type="presParOf" srcId="{BB6757FB-4A55-4802-B00C-D2E30DF5F2FF}" destId="{D5DBE42F-8841-4661-8FAB-06969C170381}" srcOrd="0" destOrd="0" presId="urn:microsoft.com/office/officeart/2005/8/layout/hProcess11"/>
    <dgm:cxn modelId="{7364FB62-AD85-4998-89F8-2F4285F6722F}" type="presParOf" srcId="{BB6757FB-4A55-4802-B00C-D2E30DF5F2FF}" destId="{E8850ED7-4D7C-40AF-B32A-19E7C62D00F5}" srcOrd="1" destOrd="0" presId="urn:microsoft.com/office/officeart/2005/8/layout/hProcess11"/>
    <dgm:cxn modelId="{1569535A-9536-42BB-B008-D4C4A519CEF7}" type="presParOf" srcId="{BB6757FB-4A55-4802-B00C-D2E30DF5F2FF}" destId="{836FAD50-B999-4B3E-AA97-C378EAE1DA76}" srcOrd="2" destOrd="0" presId="urn:microsoft.com/office/officeart/2005/8/layout/hProcess11"/>
    <dgm:cxn modelId="{968B5394-94F8-4582-9A56-C4C8F3942FBB}" type="presParOf" srcId="{648F8899-C8ED-462F-948A-5C300C1E4B4F}" destId="{E492B99B-49A5-4538-BB8D-99B59E180BB8}" srcOrd="3" destOrd="0" presId="urn:microsoft.com/office/officeart/2005/8/layout/hProcess11"/>
    <dgm:cxn modelId="{1B36F90C-452A-4102-8B4D-CFED539F6D21}" type="presParOf" srcId="{648F8899-C8ED-462F-948A-5C300C1E4B4F}" destId="{5D5F781C-4CE7-47A0-8B53-D167E01B6455}" srcOrd="4" destOrd="0" presId="urn:microsoft.com/office/officeart/2005/8/layout/hProcess11"/>
    <dgm:cxn modelId="{442928BE-8942-4543-9E9C-F16C436181B0}" type="presParOf" srcId="{5D5F781C-4CE7-47A0-8B53-D167E01B6455}" destId="{FF8394A3-CEC8-428A-81F2-827BE9450ECC}" srcOrd="0" destOrd="0" presId="urn:microsoft.com/office/officeart/2005/8/layout/hProcess11"/>
    <dgm:cxn modelId="{336FA20F-F2E9-4EA7-A90B-E4706B51D5C7}" type="presParOf" srcId="{5D5F781C-4CE7-47A0-8B53-D167E01B6455}" destId="{0DE49DCB-3A6B-4E57-8A17-896D9C0C43A4}" srcOrd="1" destOrd="0" presId="urn:microsoft.com/office/officeart/2005/8/layout/hProcess11"/>
    <dgm:cxn modelId="{E9116371-DF78-4351-A0F6-1D5D2A7D2769}" type="presParOf" srcId="{5D5F781C-4CE7-47A0-8B53-D167E01B6455}" destId="{B252F9E5-DDA1-458D-8BD1-108CBACAF03B}" srcOrd="2" destOrd="0" presId="urn:microsoft.com/office/officeart/2005/8/layout/hProcess11"/>
    <dgm:cxn modelId="{FAE32FDD-4B87-49EC-93B1-25B182F478D8}" type="presParOf" srcId="{648F8899-C8ED-462F-948A-5C300C1E4B4F}" destId="{DFF27ABE-B656-4F85-BC5D-69AFAC1AE0C0}" srcOrd="5" destOrd="0" presId="urn:microsoft.com/office/officeart/2005/8/layout/hProcess11"/>
    <dgm:cxn modelId="{254EFADF-22B5-408E-AA53-87065EC7F87B}" type="presParOf" srcId="{648F8899-C8ED-462F-948A-5C300C1E4B4F}" destId="{FCCB829E-CF26-4B47-85EF-C4020DA6693A}" srcOrd="6" destOrd="0" presId="urn:microsoft.com/office/officeart/2005/8/layout/hProcess11"/>
    <dgm:cxn modelId="{4346A5C9-E296-445D-BA94-CE3991D4DA0F}" type="presParOf" srcId="{FCCB829E-CF26-4B47-85EF-C4020DA6693A}" destId="{19160D74-0B5B-49AE-AE9C-BD22155C175D}" srcOrd="0" destOrd="0" presId="urn:microsoft.com/office/officeart/2005/8/layout/hProcess11"/>
    <dgm:cxn modelId="{43F0B272-3B73-4A23-B904-9C563402F8F6}" type="presParOf" srcId="{FCCB829E-CF26-4B47-85EF-C4020DA6693A}" destId="{855B5826-59A7-453A-B5FC-C7D74067F33E}" srcOrd="1" destOrd="0" presId="urn:microsoft.com/office/officeart/2005/8/layout/hProcess11"/>
    <dgm:cxn modelId="{C6FB1ED7-64AD-4643-80DF-F42AC42937DF}" type="presParOf" srcId="{FCCB829E-CF26-4B47-85EF-C4020DA6693A}" destId="{9BED3A94-A07F-4904-A10B-C9DC6450EB16}" srcOrd="2" destOrd="0" presId="urn:microsoft.com/office/officeart/2005/8/layout/hProcess11"/>
    <dgm:cxn modelId="{79619DEB-11F2-4706-9A38-E9EB7FA662DC}" type="presParOf" srcId="{648F8899-C8ED-462F-948A-5C300C1E4B4F}" destId="{17598E5B-8CFD-4A9D-8326-2C2313B98A7F}" srcOrd="7" destOrd="0" presId="urn:microsoft.com/office/officeart/2005/8/layout/hProcess11"/>
    <dgm:cxn modelId="{3350E6F9-4934-459A-9ABE-5283D01BAA7A}" type="presParOf" srcId="{648F8899-C8ED-462F-948A-5C300C1E4B4F}" destId="{4C9DC774-31CE-4158-AA44-68CB649D6D2A}" srcOrd="8" destOrd="0" presId="urn:microsoft.com/office/officeart/2005/8/layout/hProcess11"/>
    <dgm:cxn modelId="{0CB0D6FB-8614-4CD7-82B7-AAE83975AFF3}" type="presParOf" srcId="{4C9DC774-31CE-4158-AA44-68CB649D6D2A}" destId="{DA999207-9D2D-4721-8E17-BE5323ACDCF5}" srcOrd="0" destOrd="0" presId="urn:microsoft.com/office/officeart/2005/8/layout/hProcess11"/>
    <dgm:cxn modelId="{9E2CB2BA-72C9-48C0-B7EB-26996E9D125A}" type="presParOf" srcId="{4C9DC774-31CE-4158-AA44-68CB649D6D2A}" destId="{9F27B6EE-BA97-42CA-B4C5-4D1F9FEF1C8F}" srcOrd="1" destOrd="0" presId="urn:microsoft.com/office/officeart/2005/8/layout/hProcess11"/>
    <dgm:cxn modelId="{85F337BA-55AD-4464-A184-5EC883AA1FCB}" type="presParOf" srcId="{4C9DC774-31CE-4158-AA44-68CB649D6D2A}" destId="{560FF3B9-3F15-4955-B44D-0E3047F210D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A9D66E-FF71-4A04-B9E4-5148B12AFDEE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85074B2-561C-4335-AF10-67D500ECDBCC}">
      <dgm:prSet/>
      <dgm:spPr/>
      <dgm:t>
        <a:bodyPr/>
        <a:lstStyle/>
        <a:p>
          <a:pPr rtl="0"/>
          <a:r>
            <a:rPr lang="ru-RU" smtClean="0"/>
            <a:t>Государственный ВУЗ</a:t>
          </a:r>
          <a:endParaRPr lang="ru-RU"/>
        </a:p>
      </dgm:t>
    </dgm:pt>
    <dgm:pt modelId="{D454BF4E-90FE-4B2C-A626-9CE67DEC952B}" type="parTrans" cxnId="{BE859733-22BA-4873-8A18-F91FB961B7DF}">
      <dgm:prSet/>
      <dgm:spPr/>
      <dgm:t>
        <a:bodyPr/>
        <a:lstStyle/>
        <a:p>
          <a:endParaRPr lang="ru-RU"/>
        </a:p>
      </dgm:t>
    </dgm:pt>
    <dgm:pt modelId="{E47D13D9-FE32-4AEB-8F1E-06243FAF6751}" type="sibTrans" cxnId="{BE859733-22BA-4873-8A18-F91FB961B7DF}">
      <dgm:prSet/>
      <dgm:spPr/>
      <dgm:t>
        <a:bodyPr/>
        <a:lstStyle/>
        <a:p>
          <a:endParaRPr lang="ru-RU"/>
        </a:p>
      </dgm:t>
    </dgm:pt>
    <dgm:pt modelId="{72AB3DCE-B71E-4319-8C5A-73D7ABCF4E4E}">
      <dgm:prSet/>
      <dgm:spPr/>
      <dgm:t>
        <a:bodyPr/>
        <a:lstStyle/>
        <a:p>
          <a:pPr rtl="0"/>
          <a:r>
            <a:rPr lang="ru-RU" smtClean="0"/>
            <a:t>Наличие бюджетных мест</a:t>
          </a:r>
          <a:endParaRPr lang="ru-RU"/>
        </a:p>
      </dgm:t>
    </dgm:pt>
    <dgm:pt modelId="{7B03E26B-3281-450E-B6C2-E9BCB7D74F24}" type="parTrans" cxnId="{C4001E33-13B6-420E-A51D-89B398D2BE36}">
      <dgm:prSet/>
      <dgm:spPr/>
      <dgm:t>
        <a:bodyPr/>
        <a:lstStyle/>
        <a:p>
          <a:endParaRPr lang="ru-RU"/>
        </a:p>
      </dgm:t>
    </dgm:pt>
    <dgm:pt modelId="{803A98DD-1394-4B0B-A108-3B483185D2AD}" type="sibTrans" cxnId="{C4001E33-13B6-420E-A51D-89B398D2BE36}">
      <dgm:prSet/>
      <dgm:spPr/>
      <dgm:t>
        <a:bodyPr/>
        <a:lstStyle/>
        <a:p>
          <a:endParaRPr lang="ru-RU"/>
        </a:p>
      </dgm:t>
    </dgm:pt>
    <dgm:pt modelId="{97F567EE-0B43-497A-AEF7-88CAAEF1E3F4}">
      <dgm:prSet/>
      <dgm:spPr/>
      <dgm:t>
        <a:bodyPr/>
        <a:lstStyle/>
        <a:p>
          <a:pPr rtl="0"/>
          <a:r>
            <a:rPr lang="ru-RU" smtClean="0"/>
            <a:t>Эксперты-практики</a:t>
          </a:r>
          <a:endParaRPr lang="ru-RU"/>
        </a:p>
      </dgm:t>
    </dgm:pt>
    <dgm:pt modelId="{6E982DBB-807A-4FB9-A26F-6605E5513D11}" type="parTrans" cxnId="{E713EDD3-BE2C-445D-9D62-76C77B2FC907}">
      <dgm:prSet/>
      <dgm:spPr/>
      <dgm:t>
        <a:bodyPr/>
        <a:lstStyle/>
        <a:p>
          <a:endParaRPr lang="ru-RU"/>
        </a:p>
      </dgm:t>
    </dgm:pt>
    <dgm:pt modelId="{20D0692C-1D93-4790-B6DD-09554129DF03}" type="sibTrans" cxnId="{E713EDD3-BE2C-445D-9D62-76C77B2FC907}">
      <dgm:prSet/>
      <dgm:spPr/>
      <dgm:t>
        <a:bodyPr/>
        <a:lstStyle/>
        <a:p>
          <a:endParaRPr lang="ru-RU"/>
        </a:p>
      </dgm:t>
    </dgm:pt>
    <dgm:pt modelId="{B6DF29DB-A62E-4CAC-93DA-E4F83BB849DF}">
      <dgm:prSet/>
      <dgm:spPr/>
      <dgm:t>
        <a:bodyPr/>
        <a:lstStyle/>
        <a:p>
          <a:pPr rtl="0"/>
          <a:r>
            <a:rPr lang="ru-RU" smtClean="0"/>
            <a:t>Нетворкинг</a:t>
          </a:r>
          <a:endParaRPr lang="ru-RU"/>
        </a:p>
      </dgm:t>
    </dgm:pt>
    <dgm:pt modelId="{68A53730-CC41-40D7-BF5D-03AF21C4496B}" type="parTrans" cxnId="{6E2D113F-29DC-4EFC-8BE7-C3438575EBF8}">
      <dgm:prSet/>
      <dgm:spPr/>
      <dgm:t>
        <a:bodyPr/>
        <a:lstStyle/>
        <a:p>
          <a:endParaRPr lang="ru-RU"/>
        </a:p>
      </dgm:t>
    </dgm:pt>
    <dgm:pt modelId="{2DCD374E-262E-4834-BAF0-BE32EDB3EEB0}" type="sibTrans" cxnId="{6E2D113F-29DC-4EFC-8BE7-C3438575EBF8}">
      <dgm:prSet/>
      <dgm:spPr/>
      <dgm:t>
        <a:bodyPr/>
        <a:lstStyle/>
        <a:p>
          <a:endParaRPr lang="ru-RU"/>
        </a:p>
      </dgm:t>
    </dgm:pt>
    <dgm:pt modelId="{CEFDF13A-CE06-45C5-B025-20F46AD64522}">
      <dgm:prSet/>
      <dgm:spPr/>
      <dgm:t>
        <a:bodyPr/>
        <a:lstStyle/>
        <a:p>
          <a:pPr rtl="0"/>
          <a:r>
            <a:rPr lang="ru-RU" smtClean="0"/>
            <a:t>Развитая инфраструктура</a:t>
          </a:r>
          <a:endParaRPr lang="ru-RU"/>
        </a:p>
      </dgm:t>
    </dgm:pt>
    <dgm:pt modelId="{6D334F30-AE64-456D-9273-A5B92EAB3C55}" type="parTrans" cxnId="{2EA146A2-8A1B-4791-9B8C-CAA9AACE2DC4}">
      <dgm:prSet/>
      <dgm:spPr/>
      <dgm:t>
        <a:bodyPr/>
        <a:lstStyle/>
        <a:p>
          <a:endParaRPr lang="ru-RU"/>
        </a:p>
      </dgm:t>
    </dgm:pt>
    <dgm:pt modelId="{D5C15D86-CB67-49AC-A981-C0040FD9A167}" type="sibTrans" cxnId="{2EA146A2-8A1B-4791-9B8C-CAA9AACE2DC4}">
      <dgm:prSet/>
      <dgm:spPr/>
      <dgm:t>
        <a:bodyPr/>
        <a:lstStyle/>
        <a:p>
          <a:endParaRPr lang="ru-RU"/>
        </a:p>
      </dgm:t>
    </dgm:pt>
    <dgm:pt modelId="{387C58FC-0F31-43C8-A8FC-6A6E495616CE}" type="pres">
      <dgm:prSet presAssocID="{EAA9D66E-FF71-4A04-B9E4-5148B12AFD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ADAF15-1DA1-41BF-836F-85389124791F}" type="pres">
      <dgm:prSet presAssocID="{885074B2-561C-4335-AF10-67D500ECDBCC}" presName="horFlow" presStyleCnt="0"/>
      <dgm:spPr/>
    </dgm:pt>
    <dgm:pt modelId="{5B60833A-E1BB-4417-A675-62F79FABA8D5}" type="pres">
      <dgm:prSet presAssocID="{885074B2-561C-4335-AF10-67D500ECDBCC}" presName="bigChev" presStyleLbl="node1" presStyleIdx="0" presStyleCnt="5"/>
      <dgm:spPr/>
      <dgm:t>
        <a:bodyPr/>
        <a:lstStyle/>
        <a:p>
          <a:endParaRPr lang="ru-RU"/>
        </a:p>
      </dgm:t>
    </dgm:pt>
    <dgm:pt modelId="{531D19E3-4411-4F0C-B112-4A3D1FE07780}" type="pres">
      <dgm:prSet presAssocID="{885074B2-561C-4335-AF10-67D500ECDBCC}" presName="vSp" presStyleCnt="0"/>
      <dgm:spPr/>
    </dgm:pt>
    <dgm:pt modelId="{A6397B33-7D4E-439C-9DC5-D5066D0BFEB6}" type="pres">
      <dgm:prSet presAssocID="{72AB3DCE-B71E-4319-8C5A-73D7ABCF4E4E}" presName="horFlow" presStyleCnt="0"/>
      <dgm:spPr/>
    </dgm:pt>
    <dgm:pt modelId="{B9D2197D-C08B-4BC8-A165-A91E3CCAD996}" type="pres">
      <dgm:prSet presAssocID="{72AB3DCE-B71E-4319-8C5A-73D7ABCF4E4E}" presName="bigChev" presStyleLbl="node1" presStyleIdx="1" presStyleCnt="5"/>
      <dgm:spPr/>
      <dgm:t>
        <a:bodyPr/>
        <a:lstStyle/>
        <a:p>
          <a:endParaRPr lang="ru-RU"/>
        </a:p>
      </dgm:t>
    </dgm:pt>
    <dgm:pt modelId="{7EBC7654-38E5-49F8-BB60-EB270C8A22BA}" type="pres">
      <dgm:prSet presAssocID="{72AB3DCE-B71E-4319-8C5A-73D7ABCF4E4E}" presName="vSp" presStyleCnt="0"/>
      <dgm:spPr/>
    </dgm:pt>
    <dgm:pt modelId="{BC12F7E2-BB5A-40BE-BA13-265176B772DD}" type="pres">
      <dgm:prSet presAssocID="{97F567EE-0B43-497A-AEF7-88CAAEF1E3F4}" presName="horFlow" presStyleCnt="0"/>
      <dgm:spPr/>
    </dgm:pt>
    <dgm:pt modelId="{96504AF9-AB49-4519-B059-76883E340FC9}" type="pres">
      <dgm:prSet presAssocID="{97F567EE-0B43-497A-AEF7-88CAAEF1E3F4}" presName="bigChev" presStyleLbl="node1" presStyleIdx="2" presStyleCnt="5"/>
      <dgm:spPr/>
      <dgm:t>
        <a:bodyPr/>
        <a:lstStyle/>
        <a:p>
          <a:endParaRPr lang="ru-RU"/>
        </a:p>
      </dgm:t>
    </dgm:pt>
    <dgm:pt modelId="{48F93647-0A30-4672-A5DF-55B6D60A6E09}" type="pres">
      <dgm:prSet presAssocID="{97F567EE-0B43-497A-AEF7-88CAAEF1E3F4}" presName="vSp" presStyleCnt="0"/>
      <dgm:spPr/>
    </dgm:pt>
    <dgm:pt modelId="{B0486945-BF7D-47A3-9B4A-6BA166740714}" type="pres">
      <dgm:prSet presAssocID="{B6DF29DB-A62E-4CAC-93DA-E4F83BB849DF}" presName="horFlow" presStyleCnt="0"/>
      <dgm:spPr/>
    </dgm:pt>
    <dgm:pt modelId="{D041B45E-77C6-403B-A0C0-3C3213B2D9F7}" type="pres">
      <dgm:prSet presAssocID="{B6DF29DB-A62E-4CAC-93DA-E4F83BB849DF}" presName="bigChev" presStyleLbl="node1" presStyleIdx="3" presStyleCnt="5"/>
      <dgm:spPr/>
      <dgm:t>
        <a:bodyPr/>
        <a:lstStyle/>
        <a:p>
          <a:endParaRPr lang="ru-RU"/>
        </a:p>
      </dgm:t>
    </dgm:pt>
    <dgm:pt modelId="{24869B11-F9EB-4E4D-9911-ABFCE8FA24F6}" type="pres">
      <dgm:prSet presAssocID="{B6DF29DB-A62E-4CAC-93DA-E4F83BB849DF}" presName="vSp" presStyleCnt="0"/>
      <dgm:spPr/>
    </dgm:pt>
    <dgm:pt modelId="{E36C5C52-480D-4CBC-9866-51B08FC09B98}" type="pres">
      <dgm:prSet presAssocID="{CEFDF13A-CE06-45C5-B025-20F46AD64522}" presName="horFlow" presStyleCnt="0"/>
      <dgm:spPr/>
    </dgm:pt>
    <dgm:pt modelId="{21CF4C2A-E255-4394-BCCE-BA315C1603FD}" type="pres">
      <dgm:prSet presAssocID="{CEFDF13A-CE06-45C5-B025-20F46AD64522}" presName="bigChev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BE859733-22BA-4873-8A18-F91FB961B7DF}" srcId="{EAA9D66E-FF71-4A04-B9E4-5148B12AFDEE}" destId="{885074B2-561C-4335-AF10-67D500ECDBCC}" srcOrd="0" destOrd="0" parTransId="{D454BF4E-90FE-4B2C-A626-9CE67DEC952B}" sibTransId="{E47D13D9-FE32-4AEB-8F1E-06243FAF6751}"/>
    <dgm:cxn modelId="{F69BB834-E2EF-4701-85FA-F705AE9B455C}" type="presOf" srcId="{CEFDF13A-CE06-45C5-B025-20F46AD64522}" destId="{21CF4C2A-E255-4394-BCCE-BA315C1603FD}" srcOrd="0" destOrd="0" presId="urn:microsoft.com/office/officeart/2005/8/layout/lProcess3"/>
    <dgm:cxn modelId="{102DE1F0-7CC8-4AA4-9CB9-313DB9860525}" type="presOf" srcId="{885074B2-561C-4335-AF10-67D500ECDBCC}" destId="{5B60833A-E1BB-4417-A675-62F79FABA8D5}" srcOrd="0" destOrd="0" presId="urn:microsoft.com/office/officeart/2005/8/layout/lProcess3"/>
    <dgm:cxn modelId="{C4001E33-13B6-420E-A51D-89B398D2BE36}" srcId="{EAA9D66E-FF71-4A04-B9E4-5148B12AFDEE}" destId="{72AB3DCE-B71E-4319-8C5A-73D7ABCF4E4E}" srcOrd="1" destOrd="0" parTransId="{7B03E26B-3281-450E-B6C2-E9BCB7D74F24}" sibTransId="{803A98DD-1394-4B0B-A108-3B483185D2AD}"/>
    <dgm:cxn modelId="{E742EF38-18A5-44DF-B550-A7E66DC6A8FE}" type="presOf" srcId="{97F567EE-0B43-497A-AEF7-88CAAEF1E3F4}" destId="{96504AF9-AB49-4519-B059-76883E340FC9}" srcOrd="0" destOrd="0" presId="urn:microsoft.com/office/officeart/2005/8/layout/lProcess3"/>
    <dgm:cxn modelId="{6E2D113F-29DC-4EFC-8BE7-C3438575EBF8}" srcId="{EAA9D66E-FF71-4A04-B9E4-5148B12AFDEE}" destId="{B6DF29DB-A62E-4CAC-93DA-E4F83BB849DF}" srcOrd="3" destOrd="0" parTransId="{68A53730-CC41-40D7-BF5D-03AF21C4496B}" sibTransId="{2DCD374E-262E-4834-BAF0-BE32EDB3EEB0}"/>
    <dgm:cxn modelId="{DEFCD07F-2729-4AA5-BD22-B79F1B2E9D1E}" type="presOf" srcId="{72AB3DCE-B71E-4319-8C5A-73D7ABCF4E4E}" destId="{B9D2197D-C08B-4BC8-A165-A91E3CCAD996}" srcOrd="0" destOrd="0" presId="urn:microsoft.com/office/officeart/2005/8/layout/lProcess3"/>
    <dgm:cxn modelId="{EBE56F08-8E6D-4594-B97C-6C2ECF05BFFC}" type="presOf" srcId="{EAA9D66E-FF71-4A04-B9E4-5148B12AFDEE}" destId="{387C58FC-0F31-43C8-A8FC-6A6E495616CE}" srcOrd="0" destOrd="0" presId="urn:microsoft.com/office/officeart/2005/8/layout/lProcess3"/>
    <dgm:cxn modelId="{E713EDD3-BE2C-445D-9D62-76C77B2FC907}" srcId="{EAA9D66E-FF71-4A04-B9E4-5148B12AFDEE}" destId="{97F567EE-0B43-497A-AEF7-88CAAEF1E3F4}" srcOrd="2" destOrd="0" parTransId="{6E982DBB-807A-4FB9-A26F-6605E5513D11}" sibTransId="{20D0692C-1D93-4790-B6DD-09554129DF03}"/>
    <dgm:cxn modelId="{03F48905-4D18-42C1-8E43-393E1EF0370D}" type="presOf" srcId="{B6DF29DB-A62E-4CAC-93DA-E4F83BB849DF}" destId="{D041B45E-77C6-403B-A0C0-3C3213B2D9F7}" srcOrd="0" destOrd="0" presId="urn:microsoft.com/office/officeart/2005/8/layout/lProcess3"/>
    <dgm:cxn modelId="{2EA146A2-8A1B-4791-9B8C-CAA9AACE2DC4}" srcId="{EAA9D66E-FF71-4A04-B9E4-5148B12AFDEE}" destId="{CEFDF13A-CE06-45C5-B025-20F46AD64522}" srcOrd="4" destOrd="0" parTransId="{6D334F30-AE64-456D-9273-A5B92EAB3C55}" sibTransId="{D5C15D86-CB67-49AC-A981-C0040FD9A167}"/>
    <dgm:cxn modelId="{FEBFF31E-3324-4899-B6C8-5C634345982B}" type="presParOf" srcId="{387C58FC-0F31-43C8-A8FC-6A6E495616CE}" destId="{3CADAF15-1DA1-41BF-836F-85389124791F}" srcOrd="0" destOrd="0" presId="urn:microsoft.com/office/officeart/2005/8/layout/lProcess3"/>
    <dgm:cxn modelId="{B601485D-089A-4D81-9D73-A2E4C7EE9431}" type="presParOf" srcId="{3CADAF15-1DA1-41BF-836F-85389124791F}" destId="{5B60833A-E1BB-4417-A675-62F79FABA8D5}" srcOrd="0" destOrd="0" presId="urn:microsoft.com/office/officeart/2005/8/layout/lProcess3"/>
    <dgm:cxn modelId="{543752AF-69F3-4288-9A8D-6D1F7DA5EADD}" type="presParOf" srcId="{387C58FC-0F31-43C8-A8FC-6A6E495616CE}" destId="{531D19E3-4411-4F0C-B112-4A3D1FE07780}" srcOrd="1" destOrd="0" presId="urn:microsoft.com/office/officeart/2005/8/layout/lProcess3"/>
    <dgm:cxn modelId="{81166495-D496-416A-AE40-11A9BFEA9243}" type="presParOf" srcId="{387C58FC-0F31-43C8-A8FC-6A6E495616CE}" destId="{A6397B33-7D4E-439C-9DC5-D5066D0BFEB6}" srcOrd="2" destOrd="0" presId="urn:microsoft.com/office/officeart/2005/8/layout/lProcess3"/>
    <dgm:cxn modelId="{C1425C1A-85EF-45D1-8932-10F29138ADCA}" type="presParOf" srcId="{A6397B33-7D4E-439C-9DC5-D5066D0BFEB6}" destId="{B9D2197D-C08B-4BC8-A165-A91E3CCAD996}" srcOrd="0" destOrd="0" presId="urn:microsoft.com/office/officeart/2005/8/layout/lProcess3"/>
    <dgm:cxn modelId="{B5E13432-4245-4CB7-BE9F-4F72A0259AB1}" type="presParOf" srcId="{387C58FC-0F31-43C8-A8FC-6A6E495616CE}" destId="{7EBC7654-38E5-49F8-BB60-EB270C8A22BA}" srcOrd="3" destOrd="0" presId="urn:microsoft.com/office/officeart/2005/8/layout/lProcess3"/>
    <dgm:cxn modelId="{75DE91B6-FFEA-433D-A257-4F07BEE589DE}" type="presParOf" srcId="{387C58FC-0F31-43C8-A8FC-6A6E495616CE}" destId="{BC12F7E2-BB5A-40BE-BA13-265176B772DD}" srcOrd="4" destOrd="0" presId="urn:microsoft.com/office/officeart/2005/8/layout/lProcess3"/>
    <dgm:cxn modelId="{58B52E86-5A9F-4A8F-B218-38CC59EF3490}" type="presParOf" srcId="{BC12F7E2-BB5A-40BE-BA13-265176B772DD}" destId="{96504AF9-AB49-4519-B059-76883E340FC9}" srcOrd="0" destOrd="0" presId="urn:microsoft.com/office/officeart/2005/8/layout/lProcess3"/>
    <dgm:cxn modelId="{F860E81E-461C-4689-BE53-64713D771B68}" type="presParOf" srcId="{387C58FC-0F31-43C8-A8FC-6A6E495616CE}" destId="{48F93647-0A30-4672-A5DF-55B6D60A6E09}" srcOrd="5" destOrd="0" presId="urn:microsoft.com/office/officeart/2005/8/layout/lProcess3"/>
    <dgm:cxn modelId="{2DE95FA3-F9AC-484F-89E6-FE2433A6C39D}" type="presParOf" srcId="{387C58FC-0F31-43C8-A8FC-6A6E495616CE}" destId="{B0486945-BF7D-47A3-9B4A-6BA166740714}" srcOrd="6" destOrd="0" presId="urn:microsoft.com/office/officeart/2005/8/layout/lProcess3"/>
    <dgm:cxn modelId="{994224FD-9064-41FA-87E7-D1CFFF4A86FC}" type="presParOf" srcId="{B0486945-BF7D-47A3-9B4A-6BA166740714}" destId="{D041B45E-77C6-403B-A0C0-3C3213B2D9F7}" srcOrd="0" destOrd="0" presId="urn:microsoft.com/office/officeart/2005/8/layout/lProcess3"/>
    <dgm:cxn modelId="{9675248A-4457-4E11-8FE3-83B5E50FB401}" type="presParOf" srcId="{387C58FC-0F31-43C8-A8FC-6A6E495616CE}" destId="{24869B11-F9EB-4E4D-9911-ABFCE8FA24F6}" srcOrd="7" destOrd="0" presId="urn:microsoft.com/office/officeart/2005/8/layout/lProcess3"/>
    <dgm:cxn modelId="{2E335158-6CD1-434A-AD1B-56D0E8BA137F}" type="presParOf" srcId="{387C58FC-0F31-43C8-A8FC-6A6E495616CE}" destId="{E36C5C52-480D-4CBC-9866-51B08FC09B98}" srcOrd="8" destOrd="0" presId="urn:microsoft.com/office/officeart/2005/8/layout/lProcess3"/>
    <dgm:cxn modelId="{ED9DE219-BF1D-4A55-ABD0-7C4867E957A4}" type="presParOf" srcId="{E36C5C52-480D-4CBC-9866-51B08FC09B98}" destId="{21CF4C2A-E255-4394-BCCE-BA315C1603F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BB93A8-3755-4180-82A4-FA69C7255136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B984A0-3ED1-47C4-8769-4D2468A9976B}">
      <dgm:prSet custT="1"/>
      <dgm:spPr/>
      <dgm:t>
        <a:bodyPr/>
        <a:lstStyle/>
        <a:p>
          <a:pPr algn="ctr" rtl="0"/>
          <a:r>
            <a: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Адрес: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8682ABB-B23C-4A47-B107-1B0C9945FC4B}" type="parTrans" cxnId="{3D91240B-682A-45FE-BC48-F848338D635F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C18F93-EBA6-49CF-9F70-BE220107D945}" type="sibTrans" cxnId="{3D91240B-682A-45FE-BC48-F848338D635F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E9C196-2E64-4721-8E97-0C07CA478C8F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214018, г. Смоленск, пр-т Гагарина, д. 22 </a:t>
          </a:r>
          <a:endParaRPr lang="ru-RU" sz="14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D91E0FC5-5953-4825-BF09-A762F7628072}" type="parTrans" cxnId="{9006091E-212F-4321-9367-DE2B6ADE5CEA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683F00-CA06-49DD-AD2F-2F43DD3944F0}" type="sibTrans" cxnId="{9006091E-212F-4321-9367-DE2B6ADE5CEA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C151F8-EC68-42DF-A71A-DA573386AEDF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Телефон: 8 (4812) 35 - 88 - 99</a:t>
          </a:r>
          <a:endParaRPr lang="ru-RU" sz="14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AD664EF4-0882-4C1B-BB46-DC4CA2E6A866}" type="parTrans" cxnId="{FE2C1841-CD5E-4D5E-9766-3EE9437D005E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8A6219-6C31-4197-90E4-FD5C89B14B07}" type="sibTrans" cxnId="{FE2C1841-CD5E-4D5E-9766-3EE9437D005E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AE580F-AABD-4E1E-AAE2-141F186D1D0C}">
      <dgm:prSet custT="1"/>
      <dgm:spPr/>
      <dgm:t>
        <a:bodyPr/>
        <a:lstStyle/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E-mail</a:t>
          </a:r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</a:p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smolensk@fa.ru</a:t>
          </a:r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</a:p>
      </dgm:t>
    </dgm:pt>
    <dgm:pt modelId="{9806D6B0-4FCE-4E8A-8D65-E6F216B3E8ED}" type="parTrans" cxnId="{FC1D9C03-720B-4F54-9BB9-C86C417869F3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846639-F22B-43EA-8792-2662B6B5EA90}" type="sibTrans" cxnId="{FC1D9C03-720B-4F54-9BB9-C86C417869F3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4DF3EC-CF8A-433F-ABF0-5C232C722730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Официальный сайт:</a:t>
          </a:r>
        </a:p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http://www.fa.ru/fil/smolensk/Pages/Home.aspx</a:t>
          </a:r>
          <a:endParaRPr lang="ru-RU" sz="1400" b="1" dirty="0" smtClean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D6E297D-50E1-4F01-8EE9-4E4233421BB1}" type="parTrans" cxnId="{5BFD298C-6190-45F3-9084-8CFEB11E67D4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BC3DFA-E917-40A6-9234-BB52E17B6DCA}" type="sibTrans" cxnId="{5BFD298C-6190-45F3-9084-8CFEB11E67D4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B95947-5F10-4613-A053-3F74E04E76FD}" type="pres">
      <dgm:prSet presAssocID="{2ABB93A8-3755-4180-82A4-FA69C72551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C58D2-8A31-429D-A818-AE5ECECCB730}" type="pres">
      <dgm:prSet presAssocID="{D1B984A0-3ED1-47C4-8769-4D2468A9976B}" presName="composite" presStyleCnt="0"/>
      <dgm:spPr/>
      <dgm:t>
        <a:bodyPr/>
        <a:lstStyle/>
        <a:p>
          <a:endParaRPr lang="ru-RU"/>
        </a:p>
      </dgm:t>
    </dgm:pt>
    <dgm:pt modelId="{0D8DC97B-B046-4F9A-B37E-671C697888BF}" type="pres">
      <dgm:prSet presAssocID="{D1B984A0-3ED1-47C4-8769-4D2468A9976B}" presName="imgShp" presStyleLbl="fgImgPlace1" presStyleIdx="0" presStyleCnt="1" custScaleX="141977" custScaleY="110000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F8434D-6E7E-4786-95D6-9DB75844F32A}" type="pres">
      <dgm:prSet presAssocID="{D1B984A0-3ED1-47C4-8769-4D2468A9976B}" presName="txShp" presStyleLbl="node1" presStyleIdx="0" presStyleCnt="1" custLinFactNeighborX="6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33D31-8F14-4F88-A71E-77B50BCB40B4}" type="presOf" srcId="{7FAE580F-AABD-4E1E-AAE2-141F186D1D0C}" destId="{79F8434D-6E7E-4786-95D6-9DB75844F32A}" srcOrd="0" destOrd="3" presId="urn:microsoft.com/office/officeart/2005/8/layout/vList3"/>
    <dgm:cxn modelId="{9006091E-212F-4321-9367-DE2B6ADE5CEA}" srcId="{D1B984A0-3ED1-47C4-8769-4D2468A9976B}" destId="{B7E9C196-2E64-4721-8E97-0C07CA478C8F}" srcOrd="0" destOrd="0" parTransId="{D91E0FC5-5953-4825-BF09-A762F7628072}" sibTransId="{BE683F00-CA06-49DD-AD2F-2F43DD3944F0}"/>
    <dgm:cxn modelId="{98CCA17B-EBC3-44E0-874B-525B1D3C884E}" type="presOf" srcId="{D1B984A0-3ED1-47C4-8769-4D2468A9976B}" destId="{79F8434D-6E7E-4786-95D6-9DB75844F32A}" srcOrd="0" destOrd="0" presId="urn:microsoft.com/office/officeart/2005/8/layout/vList3"/>
    <dgm:cxn modelId="{FE2C1841-CD5E-4D5E-9766-3EE9437D005E}" srcId="{D1B984A0-3ED1-47C4-8769-4D2468A9976B}" destId="{AFC151F8-EC68-42DF-A71A-DA573386AEDF}" srcOrd="1" destOrd="0" parTransId="{AD664EF4-0882-4C1B-BB46-DC4CA2E6A866}" sibTransId="{3E8A6219-6C31-4197-90E4-FD5C89B14B07}"/>
    <dgm:cxn modelId="{1FCBC0B3-C58D-4B65-B5AF-99F4F56D69AB}" type="presOf" srcId="{224DF3EC-CF8A-433F-ABF0-5C232C722730}" destId="{79F8434D-6E7E-4786-95D6-9DB75844F32A}" srcOrd="0" destOrd="4" presId="urn:microsoft.com/office/officeart/2005/8/layout/vList3"/>
    <dgm:cxn modelId="{BD00AF20-E6D7-4359-8B0E-958E119AB7CA}" type="presOf" srcId="{B7E9C196-2E64-4721-8E97-0C07CA478C8F}" destId="{79F8434D-6E7E-4786-95D6-9DB75844F32A}" srcOrd="0" destOrd="1" presId="urn:microsoft.com/office/officeart/2005/8/layout/vList3"/>
    <dgm:cxn modelId="{FC1D9C03-720B-4F54-9BB9-C86C417869F3}" srcId="{D1B984A0-3ED1-47C4-8769-4D2468A9976B}" destId="{7FAE580F-AABD-4E1E-AAE2-141F186D1D0C}" srcOrd="2" destOrd="0" parTransId="{9806D6B0-4FCE-4E8A-8D65-E6F216B3E8ED}" sibTransId="{75846639-F22B-43EA-8792-2662B6B5EA90}"/>
    <dgm:cxn modelId="{A08D4266-0689-493E-A8A9-0B012619CD35}" type="presOf" srcId="{AFC151F8-EC68-42DF-A71A-DA573386AEDF}" destId="{79F8434D-6E7E-4786-95D6-9DB75844F32A}" srcOrd="0" destOrd="2" presId="urn:microsoft.com/office/officeart/2005/8/layout/vList3"/>
    <dgm:cxn modelId="{3D91240B-682A-45FE-BC48-F848338D635F}" srcId="{2ABB93A8-3755-4180-82A4-FA69C7255136}" destId="{D1B984A0-3ED1-47C4-8769-4D2468A9976B}" srcOrd="0" destOrd="0" parTransId="{58682ABB-B23C-4A47-B107-1B0C9945FC4B}" sibTransId="{74C18F93-EBA6-49CF-9F70-BE220107D945}"/>
    <dgm:cxn modelId="{D989B628-2852-4B24-B313-B2C79555B26C}" type="presOf" srcId="{2ABB93A8-3755-4180-82A4-FA69C7255136}" destId="{31B95947-5F10-4613-A053-3F74E04E76FD}" srcOrd="0" destOrd="0" presId="urn:microsoft.com/office/officeart/2005/8/layout/vList3"/>
    <dgm:cxn modelId="{5BFD298C-6190-45F3-9084-8CFEB11E67D4}" srcId="{D1B984A0-3ED1-47C4-8769-4D2468A9976B}" destId="{224DF3EC-CF8A-433F-ABF0-5C232C722730}" srcOrd="3" destOrd="0" parTransId="{5D6E297D-50E1-4F01-8EE9-4E4233421BB1}" sibTransId="{55BC3DFA-E917-40A6-9234-BB52E17B6DCA}"/>
    <dgm:cxn modelId="{BC760898-38DD-4647-87DB-9A65A8182537}" type="presParOf" srcId="{31B95947-5F10-4613-A053-3F74E04E76FD}" destId="{967C58D2-8A31-429D-A818-AE5ECECCB730}" srcOrd="0" destOrd="0" presId="urn:microsoft.com/office/officeart/2005/8/layout/vList3"/>
    <dgm:cxn modelId="{FAF6C4BE-8ECA-4C3C-9755-BBC8887A1D18}" type="presParOf" srcId="{967C58D2-8A31-429D-A818-AE5ECECCB730}" destId="{0D8DC97B-B046-4F9A-B37E-671C697888BF}" srcOrd="0" destOrd="0" presId="urn:microsoft.com/office/officeart/2005/8/layout/vList3"/>
    <dgm:cxn modelId="{56E29160-77D7-4D53-8600-571BB0A29671}" type="presParOf" srcId="{967C58D2-8A31-429D-A818-AE5ECECCB730}" destId="{79F8434D-6E7E-4786-95D6-9DB75844F3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D5CF84-CA28-4A8B-9903-103B893E8982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B0590E-FAA5-4AEC-B65F-046FFB6469EF}">
      <dgm:prSet custT="1"/>
      <dgm:spPr/>
      <dgm:t>
        <a:bodyPr/>
        <a:lstStyle/>
        <a:p>
          <a:pPr algn="ctr" rtl="0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Приемная комиссия:</a:t>
          </a:r>
          <a:endParaRPr lang="ru-RU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 работы: </a:t>
          </a:r>
          <a:b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Понедельник-пятница: 09:00 – 19:00 </a:t>
          </a:r>
          <a:b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Суббота: 10:00 – 16:00 </a:t>
          </a:r>
          <a:b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Воскресенье: 10:00 – 14:00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Телефон: 8 915 650 18 73</a:t>
          </a:r>
          <a:b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8 (4812) 55 - 27 - 77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rtl="0"/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priem.smolensk@gmail.com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32181-B1CB-4009-8FCF-42DA81B978E5}" type="parTrans" cxnId="{BF3499ED-64A7-4EFA-8FD9-DCAA002067EB}">
      <dgm:prSet/>
      <dgm:spPr/>
      <dgm:t>
        <a:bodyPr/>
        <a:lstStyle/>
        <a:p>
          <a:endParaRPr lang="ru-RU"/>
        </a:p>
      </dgm:t>
    </dgm:pt>
    <dgm:pt modelId="{38DCA653-8DCC-4253-A70A-078D91F88CA1}" type="sibTrans" cxnId="{BF3499ED-64A7-4EFA-8FD9-DCAA002067EB}">
      <dgm:prSet/>
      <dgm:spPr/>
      <dgm:t>
        <a:bodyPr/>
        <a:lstStyle/>
        <a:p>
          <a:endParaRPr lang="ru-RU"/>
        </a:p>
      </dgm:t>
    </dgm:pt>
    <dgm:pt modelId="{1E2B0147-3F13-4D33-8B6D-5862EE701382}">
      <dgm:prSet custT="1"/>
      <dgm:spPr/>
      <dgm:t>
        <a:bodyPr/>
        <a:lstStyle/>
        <a:p>
          <a:pPr algn="l"/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CB7D6B-40DD-4F10-8C71-3223B36CDF20}" type="parTrans" cxnId="{D4F928DA-9708-4496-A80A-19DF1DBF4991}">
      <dgm:prSet/>
      <dgm:spPr/>
      <dgm:t>
        <a:bodyPr/>
        <a:lstStyle/>
        <a:p>
          <a:endParaRPr lang="ru-RU"/>
        </a:p>
      </dgm:t>
    </dgm:pt>
    <dgm:pt modelId="{597918C5-9149-4150-A77E-999DBC45BD1A}" type="sibTrans" cxnId="{D4F928DA-9708-4496-A80A-19DF1DBF4991}">
      <dgm:prSet/>
      <dgm:spPr/>
      <dgm:t>
        <a:bodyPr/>
        <a:lstStyle/>
        <a:p>
          <a:endParaRPr lang="ru-RU"/>
        </a:p>
      </dgm:t>
    </dgm:pt>
    <dgm:pt modelId="{9823239E-55AF-465E-9151-CC6B7523EEEC}" type="pres">
      <dgm:prSet presAssocID="{E7D5CF84-CA28-4A8B-9903-103B893E8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A9D21-D3F5-4F69-86BD-378167260F69}" type="pres">
      <dgm:prSet presAssocID="{7FB0590E-FAA5-4AEC-B65F-046FFB6469EF}" presName="composite" presStyleCnt="0"/>
      <dgm:spPr/>
    </dgm:pt>
    <dgm:pt modelId="{E11D42F5-02AA-4B8E-BAA1-4535656B49F2}" type="pres">
      <dgm:prSet presAssocID="{7FB0590E-FAA5-4AEC-B65F-046FFB6469EF}" presName="imgShp" presStyleLbl="fgImgPlace1" presStyleIdx="0" presStyleCnt="1" custScaleX="116988" custScaleY="92113" custLinFactNeighborX="-9430" custLinFactNeighborY="5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D48B1C-DDDB-4ACE-AC4D-1F09163DAD17}" type="pres">
      <dgm:prSet presAssocID="{7FB0590E-FAA5-4AEC-B65F-046FFB6469EF}" presName="txShp" presStyleLbl="node1" presStyleIdx="0" presStyleCnt="1" custScaleX="111778" custLinFactNeighborX="4665" custLinFactNeighborY="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928DA-9708-4496-A80A-19DF1DBF4991}" srcId="{7FB0590E-FAA5-4AEC-B65F-046FFB6469EF}" destId="{1E2B0147-3F13-4D33-8B6D-5862EE701382}" srcOrd="0" destOrd="0" parTransId="{05CB7D6B-40DD-4F10-8C71-3223B36CDF20}" sibTransId="{597918C5-9149-4150-A77E-999DBC45BD1A}"/>
    <dgm:cxn modelId="{BF3499ED-64A7-4EFA-8FD9-DCAA002067EB}" srcId="{E7D5CF84-CA28-4A8B-9903-103B893E8982}" destId="{7FB0590E-FAA5-4AEC-B65F-046FFB6469EF}" srcOrd="0" destOrd="0" parTransId="{E8B32181-B1CB-4009-8FCF-42DA81B978E5}" sibTransId="{38DCA653-8DCC-4253-A70A-078D91F88CA1}"/>
    <dgm:cxn modelId="{9811DF75-2C20-4F1B-91A3-9CC377B83483}" type="presOf" srcId="{1E2B0147-3F13-4D33-8B6D-5862EE701382}" destId="{73D48B1C-DDDB-4ACE-AC4D-1F09163DAD17}" srcOrd="0" destOrd="1" presId="urn:microsoft.com/office/officeart/2005/8/layout/vList3"/>
    <dgm:cxn modelId="{02B190F9-59D7-4549-A96E-BEB060E822D7}" type="presOf" srcId="{7FB0590E-FAA5-4AEC-B65F-046FFB6469EF}" destId="{73D48B1C-DDDB-4ACE-AC4D-1F09163DAD17}" srcOrd="0" destOrd="0" presId="urn:microsoft.com/office/officeart/2005/8/layout/vList3"/>
    <dgm:cxn modelId="{EDBAD7C4-DE3E-48D4-8B1A-E125893A5E69}" type="presOf" srcId="{E7D5CF84-CA28-4A8B-9903-103B893E8982}" destId="{9823239E-55AF-465E-9151-CC6B7523EEEC}" srcOrd="0" destOrd="0" presId="urn:microsoft.com/office/officeart/2005/8/layout/vList3"/>
    <dgm:cxn modelId="{142BC6E2-F85A-4A68-A73D-43DD6DC35892}" type="presParOf" srcId="{9823239E-55AF-465E-9151-CC6B7523EEEC}" destId="{B7CA9D21-D3F5-4F69-86BD-378167260F69}" srcOrd="0" destOrd="0" presId="urn:microsoft.com/office/officeart/2005/8/layout/vList3"/>
    <dgm:cxn modelId="{52EC3AC2-B3D1-46DB-A9DA-77931E22E235}" type="presParOf" srcId="{B7CA9D21-D3F5-4F69-86BD-378167260F69}" destId="{E11D42F5-02AA-4B8E-BAA1-4535656B49F2}" srcOrd="0" destOrd="0" presId="urn:microsoft.com/office/officeart/2005/8/layout/vList3"/>
    <dgm:cxn modelId="{1A38D97F-392A-453A-903A-26E52129144F}" type="presParOf" srcId="{B7CA9D21-D3F5-4F69-86BD-378167260F69}" destId="{73D48B1C-DDDB-4ACE-AC4D-1F09163DAD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A7270-C509-486B-868D-B9E0F86AEC50}">
      <dsp:nvSpPr>
        <dsp:cNvPr id="0" name=""/>
        <dsp:cNvSpPr/>
      </dsp:nvSpPr>
      <dsp:spPr>
        <a:xfrm>
          <a:off x="0" y="329415"/>
          <a:ext cx="2892277" cy="1446138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Вступительные испытания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356" y="371771"/>
        <a:ext cx="2807565" cy="1361426"/>
      </dsp:txXfrm>
    </dsp:sp>
    <dsp:sp modelId="{CD4D9CF3-23CE-449D-9EE7-F9BF3A5A5A3E}">
      <dsp:nvSpPr>
        <dsp:cNvPr id="0" name=""/>
        <dsp:cNvSpPr/>
      </dsp:nvSpPr>
      <dsp:spPr>
        <a:xfrm>
          <a:off x="289227" y="1775554"/>
          <a:ext cx="289227" cy="108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03"/>
              </a:lnTo>
              <a:lnTo>
                <a:pt x="289227" y="1084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4C5A-FF79-4F71-B1D2-9DC7833017BC}">
      <dsp:nvSpPr>
        <dsp:cNvPr id="0" name=""/>
        <dsp:cNvSpPr/>
      </dsp:nvSpPr>
      <dsp:spPr>
        <a:xfrm>
          <a:off x="578455" y="2137088"/>
          <a:ext cx="2313821" cy="1446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" panose="02040503050406030204" pitchFamily="18" charset="0"/>
              <a:ea typeface="Cambria" panose="02040503050406030204" pitchFamily="18" charset="0"/>
            </a:rPr>
            <a:t>Экономическая теория</a:t>
          </a:r>
          <a:endParaRPr lang="ru-RU" sz="23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0811" y="2179444"/>
        <a:ext cx="2229109" cy="1361426"/>
      </dsp:txXfrm>
    </dsp:sp>
    <dsp:sp modelId="{D6FDF465-0158-4D58-9109-F707D6C2C555}">
      <dsp:nvSpPr>
        <dsp:cNvPr id="0" name=""/>
        <dsp:cNvSpPr/>
      </dsp:nvSpPr>
      <dsp:spPr>
        <a:xfrm>
          <a:off x="289227" y="1775554"/>
          <a:ext cx="289227" cy="289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276"/>
              </a:lnTo>
              <a:lnTo>
                <a:pt x="289227" y="2892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B0A40-8E1F-4CD8-A359-FEE257AFF5B4}">
      <dsp:nvSpPr>
        <dsp:cNvPr id="0" name=""/>
        <dsp:cNvSpPr/>
      </dsp:nvSpPr>
      <dsp:spPr>
        <a:xfrm>
          <a:off x="578455" y="3944761"/>
          <a:ext cx="2313821" cy="1446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" panose="02040503050406030204" pitchFamily="18" charset="0"/>
              <a:ea typeface="Cambria" panose="02040503050406030204" pitchFamily="18" charset="0"/>
            </a:rPr>
            <a:t>Иностранный язык</a:t>
          </a:r>
          <a:endParaRPr lang="ru-RU" sz="23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0811" y="3987117"/>
        <a:ext cx="2229109" cy="136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3F462-CDEF-4F93-BBF3-C71B401B3801}">
      <dsp:nvSpPr>
        <dsp:cNvPr id="0" name=""/>
        <dsp:cNvSpPr/>
      </dsp:nvSpPr>
      <dsp:spPr>
        <a:xfrm>
          <a:off x="-6305568" y="-964560"/>
          <a:ext cx="7505637" cy="7505637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95F4E-B25A-44BD-A217-B35AB59110B1}">
      <dsp:nvSpPr>
        <dsp:cNvPr id="0" name=""/>
        <dsp:cNvSpPr/>
      </dsp:nvSpPr>
      <dsp:spPr>
        <a:xfrm>
          <a:off x="446790" y="293659"/>
          <a:ext cx="7455495" cy="5870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00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ambria" panose="02040503050406030204" pitchFamily="18" charset="0"/>
              <a:ea typeface="Cambria" panose="02040503050406030204" pitchFamily="18" charset="0"/>
            </a:rPr>
            <a:t>Оценивать и адаптировать к современным российским условиям научные результаты, полученные отечественными и зарубежными исследователями.</a:t>
          </a:r>
          <a:endParaRPr lang="ru-RU" sz="14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46790" y="293659"/>
        <a:ext cx="7455495" cy="587095"/>
      </dsp:txXfrm>
    </dsp:sp>
    <dsp:sp modelId="{C9A1327D-C1EF-4244-A06C-DE1C59AEB75E}">
      <dsp:nvSpPr>
        <dsp:cNvPr id="0" name=""/>
        <dsp:cNvSpPr/>
      </dsp:nvSpPr>
      <dsp:spPr>
        <a:xfrm>
          <a:off x="79855" y="220272"/>
          <a:ext cx="733869" cy="733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2167CC-B8BC-473E-83EB-E3C60951B0BA}">
      <dsp:nvSpPr>
        <dsp:cNvPr id="0" name=""/>
        <dsp:cNvSpPr/>
      </dsp:nvSpPr>
      <dsp:spPr>
        <a:xfrm>
          <a:off x="929716" y="1174191"/>
          <a:ext cx="6972569" cy="5870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00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Выявлять перспективные направления, формулировать тему исследований, обосновывать ее актуальность, теоретическую, практическую значимость.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29716" y="1174191"/>
        <a:ext cx="6972569" cy="587095"/>
      </dsp:txXfrm>
    </dsp:sp>
    <dsp:sp modelId="{672E4F9B-033F-4B49-8002-578126264341}">
      <dsp:nvSpPr>
        <dsp:cNvPr id="0" name=""/>
        <dsp:cNvSpPr/>
      </dsp:nvSpPr>
      <dsp:spPr>
        <a:xfrm>
          <a:off x="562781" y="1100804"/>
          <a:ext cx="733869" cy="733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0143A2-22A7-4B00-B988-0C987E9B2A77}">
      <dsp:nvSpPr>
        <dsp:cNvPr id="0" name=""/>
        <dsp:cNvSpPr/>
      </dsp:nvSpPr>
      <dsp:spPr>
        <a:xfrm>
          <a:off x="1150546" y="2054723"/>
          <a:ext cx="6751739" cy="5870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00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ambria" panose="02040503050406030204" pitchFamily="18" charset="0"/>
              <a:ea typeface="Cambria" panose="02040503050406030204" pitchFamily="18" charset="0"/>
            </a:rPr>
            <a:t>Составлять программу исследований, проводить их, представлять их результаты в виде диссертации, научного отчета, статьи или доклада</a:t>
          </a:r>
          <a:endParaRPr lang="ru-RU" sz="14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50546" y="2054723"/>
        <a:ext cx="6751739" cy="587095"/>
      </dsp:txXfrm>
    </dsp:sp>
    <dsp:sp modelId="{70DA803C-2EB4-4DB4-9119-AEBED650AC47}">
      <dsp:nvSpPr>
        <dsp:cNvPr id="0" name=""/>
        <dsp:cNvSpPr/>
      </dsp:nvSpPr>
      <dsp:spPr>
        <a:xfrm>
          <a:off x="783611" y="1981336"/>
          <a:ext cx="733869" cy="733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938CEE-A1ED-42E9-B1A2-61894870B8E7}">
      <dsp:nvSpPr>
        <dsp:cNvPr id="0" name=""/>
        <dsp:cNvSpPr/>
      </dsp:nvSpPr>
      <dsp:spPr>
        <a:xfrm>
          <a:off x="1150546" y="2934697"/>
          <a:ext cx="6751739" cy="5870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00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ambria" panose="02040503050406030204" pitchFamily="18" charset="0"/>
              <a:ea typeface="Cambria" panose="02040503050406030204" pitchFamily="18" charset="0"/>
            </a:rPr>
            <a:t>Анализировать требования заинтересованных сторон, обосновывать их удовлетворение, изменения бизнес-процессов и бизнес-модели организации.</a:t>
          </a:r>
          <a:endParaRPr lang="ru-RU" sz="14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50546" y="2934697"/>
        <a:ext cx="6751739" cy="587095"/>
      </dsp:txXfrm>
    </dsp:sp>
    <dsp:sp modelId="{C0EBD9E6-7488-48B9-8BF9-9811C6B737B6}">
      <dsp:nvSpPr>
        <dsp:cNvPr id="0" name=""/>
        <dsp:cNvSpPr/>
      </dsp:nvSpPr>
      <dsp:spPr>
        <a:xfrm>
          <a:off x="783611" y="2861310"/>
          <a:ext cx="733869" cy="733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14781-D3F1-42E5-A6A4-747C4B9DE9ED}">
      <dsp:nvSpPr>
        <dsp:cNvPr id="0" name=""/>
        <dsp:cNvSpPr/>
      </dsp:nvSpPr>
      <dsp:spPr>
        <a:xfrm>
          <a:off x="929716" y="3815229"/>
          <a:ext cx="6972569" cy="5870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00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ambria" panose="02040503050406030204" pitchFamily="18" charset="0"/>
              <a:ea typeface="Cambria" panose="02040503050406030204" pitchFamily="18" charset="0"/>
            </a:rPr>
            <a:t>Аналитически обосновывать оперативные, тактические и стратегические управленческие решения, прогнозировать деятельность организаций.</a:t>
          </a:r>
          <a:endParaRPr lang="ru-RU" sz="14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29716" y="3815229"/>
        <a:ext cx="6972569" cy="587095"/>
      </dsp:txXfrm>
    </dsp:sp>
    <dsp:sp modelId="{B4A0D476-A4C0-47C7-914E-6CE8653CDA31}">
      <dsp:nvSpPr>
        <dsp:cNvPr id="0" name=""/>
        <dsp:cNvSpPr/>
      </dsp:nvSpPr>
      <dsp:spPr>
        <a:xfrm>
          <a:off x="562781" y="3741842"/>
          <a:ext cx="733869" cy="733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14E1FD-9CD0-4C19-ABA3-DE0AC9AD2DCE}">
      <dsp:nvSpPr>
        <dsp:cNvPr id="0" name=""/>
        <dsp:cNvSpPr/>
      </dsp:nvSpPr>
      <dsp:spPr>
        <a:xfrm>
          <a:off x="446790" y="4695761"/>
          <a:ext cx="7455495" cy="5870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6007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Организовывать аналитическую работу, использование ее результатов в управлении бизнесом, руководить подготовкой инновационных проектов.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46790" y="4695761"/>
        <a:ext cx="7455495" cy="587095"/>
      </dsp:txXfrm>
    </dsp:sp>
    <dsp:sp modelId="{0119DDDE-E94A-40C8-8EC2-1AD9F5A8ED4D}">
      <dsp:nvSpPr>
        <dsp:cNvPr id="0" name=""/>
        <dsp:cNvSpPr/>
      </dsp:nvSpPr>
      <dsp:spPr>
        <a:xfrm>
          <a:off x="79855" y="4622374"/>
          <a:ext cx="733869" cy="733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FA518-A1D0-4138-8765-859E4D0A5F71}">
      <dsp:nvSpPr>
        <dsp:cNvPr id="0" name=""/>
        <dsp:cNvSpPr/>
      </dsp:nvSpPr>
      <dsp:spPr>
        <a:xfrm>
          <a:off x="1766543" y="243767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Методология бизнес-анализа</a:t>
          </a:r>
          <a:endParaRPr lang="ru-RU" sz="1400" b="1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Раскрывает методологию аналитического обеспечения управления изменениями компании в соответствии с внешними условиями и потребностями заинтересованных сторон, поиска путей укрепления конкурентоспособности, инновационного, устойчивого развития.</a:t>
          </a:r>
          <a:endParaRPr lang="ru-RU" sz="1000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66543" y="243767"/>
        <a:ext cx="4624543" cy="1445169"/>
      </dsp:txXfrm>
    </dsp:sp>
    <dsp:sp modelId="{37581F66-CDC8-4148-8DA5-844F68442747}">
      <dsp:nvSpPr>
        <dsp:cNvPr id="0" name=""/>
        <dsp:cNvSpPr/>
      </dsp:nvSpPr>
      <dsp:spPr>
        <a:xfrm>
          <a:off x="1573853" y="35020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9E232EC-3623-4AD4-B278-A79847CBDAD8}">
      <dsp:nvSpPr>
        <dsp:cNvPr id="0" name=""/>
        <dsp:cNvSpPr/>
      </dsp:nvSpPr>
      <dsp:spPr>
        <a:xfrm>
          <a:off x="6782777" y="243767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Финансовый анализ</a:t>
          </a:r>
          <a:endParaRPr lang="ru-RU" sz="1400" b="1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Дисциплина, позволяющая узнать секреты анализа разнообразных параметров финансового состояния компании, финансового обоснования решений по управлению инвестициями и всеми другими видами ее деятельности, построения финансовой стратегии.</a:t>
          </a:r>
          <a:endParaRPr lang="ru-RU" sz="1000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782777" y="243767"/>
        <a:ext cx="4624543" cy="1445169"/>
      </dsp:txXfrm>
    </dsp:sp>
    <dsp:sp modelId="{1DA4DC51-4AFE-4594-84C9-E3DE2AECB0A2}">
      <dsp:nvSpPr>
        <dsp:cNvPr id="0" name=""/>
        <dsp:cNvSpPr/>
      </dsp:nvSpPr>
      <dsp:spPr>
        <a:xfrm>
          <a:off x="6590088" y="35020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69EB4E-7AAC-4D8D-AC84-0BE41BBB80AB}">
      <dsp:nvSpPr>
        <dsp:cNvPr id="0" name=""/>
        <dsp:cNvSpPr/>
      </dsp:nvSpPr>
      <dsp:spPr>
        <a:xfrm>
          <a:off x="1766543" y="2063075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Контроллинг эффективности бизнеса</a:t>
          </a:r>
          <a:endParaRPr lang="ru-RU" sz="1400" b="1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Дисциплина, раскрывающая принципы организации и методики построения действенной адаптивной системы принятия, реализации, контроля и анализа решений по управлению эффективностью бизнеса.</a:t>
          </a:r>
          <a:endParaRPr lang="ru-RU" sz="1000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66543" y="2063075"/>
        <a:ext cx="4624543" cy="1445169"/>
      </dsp:txXfrm>
    </dsp:sp>
    <dsp:sp modelId="{10DAE073-45C6-4AA2-8CB3-5B424A718958}">
      <dsp:nvSpPr>
        <dsp:cNvPr id="0" name=""/>
        <dsp:cNvSpPr/>
      </dsp:nvSpPr>
      <dsp:spPr>
        <a:xfrm>
          <a:off x="1573853" y="1854329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405009-CC42-4654-A266-69C6A8CD0EC3}">
      <dsp:nvSpPr>
        <dsp:cNvPr id="0" name=""/>
        <dsp:cNvSpPr/>
      </dsp:nvSpPr>
      <dsp:spPr>
        <a:xfrm>
          <a:off x="6782777" y="2063075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Информационные технологии бизнес-анализа</a:t>
          </a:r>
          <a:endParaRPr lang="ru-RU" sz="1400" b="1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Дисциплина, посвященная изучению построения и эксплуатации различных интеллектуальных систем информационно-аналитической поддержки бизнеса, основанных на современных программных продуктах и цифровых технологиях.</a:t>
          </a:r>
          <a:endParaRPr lang="ru-RU" sz="1000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782777" y="2063075"/>
        <a:ext cx="4624543" cy="1445169"/>
      </dsp:txXfrm>
    </dsp:sp>
    <dsp:sp modelId="{45C2D8E4-D66B-4B26-B03A-65DA8D922F46}">
      <dsp:nvSpPr>
        <dsp:cNvPr id="0" name=""/>
        <dsp:cNvSpPr/>
      </dsp:nvSpPr>
      <dsp:spPr>
        <a:xfrm>
          <a:off x="6590088" y="1854329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B2241B-8AD1-43B1-AC9D-13246229DE85}">
      <dsp:nvSpPr>
        <dsp:cNvPr id="0" name=""/>
        <dsp:cNvSpPr/>
      </dsp:nvSpPr>
      <dsp:spPr>
        <a:xfrm>
          <a:off x="1766543" y="3882384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Аналитическое обеспечение управления инновационно-инвестиционной деятельностью</a:t>
          </a:r>
          <a:endParaRPr lang="ru-RU" sz="1400" b="1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Изучение методологии инвестиционного анализа с целью формирования комплексных знаний и практических навыков в области аналитического обоснования инвестиционных решений и финансового моделирования инвестиционных проектов.</a:t>
          </a:r>
          <a:endParaRPr lang="ru-RU" sz="1000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66543" y="3882384"/>
        <a:ext cx="4624543" cy="1445169"/>
      </dsp:txXfrm>
    </dsp:sp>
    <dsp:sp modelId="{4E4FD2F8-BF37-4556-99EB-6DD1B6169732}">
      <dsp:nvSpPr>
        <dsp:cNvPr id="0" name=""/>
        <dsp:cNvSpPr/>
      </dsp:nvSpPr>
      <dsp:spPr>
        <a:xfrm>
          <a:off x="1573853" y="3673637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897F4D4-F31F-4300-8A0E-2243A41B7D5C}">
      <dsp:nvSpPr>
        <dsp:cNvPr id="0" name=""/>
        <dsp:cNvSpPr/>
      </dsp:nvSpPr>
      <dsp:spPr>
        <a:xfrm>
          <a:off x="6782777" y="3882384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Комплексный стратегический анализ устойчивого развития экономических субъектов</a:t>
          </a:r>
          <a:endParaRPr lang="ru-RU" sz="1400" b="1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Дисциплина, посвященная изучению задач, методов и процедур предварительного, текущего и последующего анализа создания экономических, социальных и экологических условий долгосрочного устойчивого развития коммерческих компаний.</a:t>
          </a:r>
          <a:endParaRPr lang="ru-RU" sz="1000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782777" y="3882384"/>
        <a:ext cx="4624543" cy="1445169"/>
      </dsp:txXfrm>
    </dsp:sp>
    <dsp:sp modelId="{F2FD199A-299D-4A62-81DC-9C6EAFDBEE72}">
      <dsp:nvSpPr>
        <dsp:cNvPr id="0" name=""/>
        <dsp:cNvSpPr/>
      </dsp:nvSpPr>
      <dsp:spPr>
        <a:xfrm>
          <a:off x="6590088" y="3673637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9320A-A401-481C-A2A9-A744809C54E4}">
      <dsp:nvSpPr>
        <dsp:cNvPr id="0" name=""/>
        <dsp:cNvSpPr/>
      </dsp:nvSpPr>
      <dsp:spPr>
        <a:xfrm>
          <a:off x="1478899" y="406639"/>
          <a:ext cx="4546854" cy="14208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41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Программа готовит профессионалов по новому для России, перспективному, чрезвычайно важному и востребованному виду деятельности, овладение секретами которого гарантирует трудоустройство и успешную карьеру в бизнесе.</a:t>
          </a:r>
          <a:endParaRPr lang="ru-RU" sz="1400" b="0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78899" y="406639"/>
        <a:ext cx="4546854" cy="1420892"/>
      </dsp:txXfrm>
    </dsp:sp>
    <dsp:sp modelId="{73ACD429-C290-4E09-8BE7-E37F1B84ADBA}">
      <dsp:nvSpPr>
        <dsp:cNvPr id="0" name=""/>
        <dsp:cNvSpPr/>
      </dsp:nvSpPr>
      <dsp:spPr>
        <a:xfrm>
          <a:off x="1289447" y="201399"/>
          <a:ext cx="994624" cy="14919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3F568A4-78FB-4243-B9AE-F4D7AF154326}">
      <dsp:nvSpPr>
        <dsp:cNvPr id="0" name=""/>
        <dsp:cNvSpPr/>
      </dsp:nvSpPr>
      <dsp:spPr>
        <a:xfrm>
          <a:off x="1478899" y="2195384"/>
          <a:ext cx="4546854" cy="14208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41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Выпускники программы, проявившие склонности и способности к научно-педагогической деятельности, имеют широкие возможности своего профессионального развития в сфере науки и высшего образования.</a:t>
          </a:r>
          <a:endParaRPr lang="ru-RU" sz="1400" b="0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78899" y="2195384"/>
        <a:ext cx="4546854" cy="1420892"/>
      </dsp:txXfrm>
    </dsp:sp>
    <dsp:sp modelId="{26835011-66F2-4B56-B92B-8BC91F27D353}">
      <dsp:nvSpPr>
        <dsp:cNvPr id="0" name=""/>
        <dsp:cNvSpPr/>
      </dsp:nvSpPr>
      <dsp:spPr>
        <a:xfrm>
          <a:off x="1289447" y="1990144"/>
          <a:ext cx="994624" cy="1491936"/>
        </a:xfrm>
        <a:prstGeom prst="rect">
          <a:avLst/>
        </a:prstGeom>
        <a:solidFill>
          <a:schemeClr val="accent1">
            <a:tint val="50000"/>
            <a:hueOff val="3229"/>
            <a:satOff val="-498"/>
            <a:lumOff val="767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453B7F4-40B8-425F-BD27-9796F4EE4E7B}">
      <dsp:nvSpPr>
        <dsp:cNvPr id="0" name=""/>
        <dsp:cNvSpPr/>
      </dsp:nvSpPr>
      <dsp:spPr>
        <a:xfrm>
          <a:off x="1478899" y="3984130"/>
          <a:ext cx="4546854" cy="14208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418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Приглашенные эксперты из числа профессионалов-практиков, профессоров отечественных университетов позволяют изучать передовой опыт, различные аспекты теории и практики бизнес-анализа и точки зрения на перспективы решения его проблем.</a:t>
          </a:r>
          <a:endParaRPr lang="ru-RU" sz="1400" b="0" kern="1200" dirty="0">
            <a:solidFill>
              <a:srgbClr val="0F3A3D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78899" y="3984130"/>
        <a:ext cx="4546854" cy="1420892"/>
      </dsp:txXfrm>
    </dsp:sp>
    <dsp:sp modelId="{8DA1964C-7713-4A14-8D7E-2A2F8533CC03}">
      <dsp:nvSpPr>
        <dsp:cNvPr id="0" name=""/>
        <dsp:cNvSpPr/>
      </dsp:nvSpPr>
      <dsp:spPr>
        <a:xfrm>
          <a:off x="1289447" y="3778890"/>
          <a:ext cx="994624" cy="1491936"/>
        </a:xfrm>
        <a:prstGeom prst="rect">
          <a:avLst/>
        </a:prstGeom>
        <a:solidFill>
          <a:schemeClr val="accent1">
            <a:tint val="50000"/>
            <a:hueOff val="6458"/>
            <a:satOff val="-996"/>
            <a:lumOff val="1535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8E83E-BE98-42E9-A2D2-2B43E3A24293}">
      <dsp:nvSpPr>
        <dsp:cNvPr id="0" name=""/>
        <dsp:cNvSpPr/>
      </dsp:nvSpPr>
      <dsp:spPr>
        <a:xfrm>
          <a:off x="3823" y="594741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Департамент инвестиционного развития Смоленской области</a:t>
          </a:r>
          <a:endParaRPr lang="ru-RU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23" y="594741"/>
        <a:ext cx="2070049" cy="1242029"/>
      </dsp:txXfrm>
    </dsp:sp>
    <dsp:sp modelId="{7BDADB33-84A0-48B8-ABF0-3CE23E49FB90}">
      <dsp:nvSpPr>
        <dsp:cNvPr id="0" name=""/>
        <dsp:cNvSpPr/>
      </dsp:nvSpPr>
      <dsp:spPr>
        <a:xfrm>
          <a:off x="2280877" y="594741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859"/>
                <a:satOff val="-3291"/>
                <a:lumOff val="31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859"/>
                <a:satOff val="-3291"/>
                <a:lumOff val="31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859"/>
                <a:satOff val="-3291"/>
                <a:lumOff val="31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Управление Федерального казначейства по Смоленской области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80877" y="594741"/>
        <a:ext cx="2070049" cy="1242029"/>
      </dsp:txXfrm>
    </dsp:sp>
    <dsp:sp modelId="{48FC224D-75FB-49DE-B5A2-E93E7EDFA508}">
      <dsp:nvSpPr>
        <dsp:cNvPr id="0" name=""/>
        <dsp:cNvSpPr/>
      </dsp:nvSpPr>
      <dsp:spPr>
        <a:xfrm>
          <a:off x="4557932" y="594741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5718"/>
                <a:satOff val="-6581"/>
                <a:lumOff val="63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5718"/>
                <a:satOff val="-6581"/>
                <a:lumOff val="63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5718"/>
                <a:satOff val="-6581"/>
                <a:lumOff val="63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Смоленская торгово-промышленная палата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57932" y="594741"/>
        <a:ext cx="2070049" cy="1242029"/>
      </dsp:txXfrm>
    </dsp:sp>
    <dsp:sp modelId="{19F39EA7-EE86-4B3B-A101-91243E18EE5F}">
      <dsp:nvSpPr>
        <dsp:cNvPr id="0" name=""/>
        <dsp:cNvSpPr/>
      </dsp:nvSpPr>
      <dsp:spPr>
        <a:xfrm>
          <a:off x="6834987" y="594741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3578"/>
                <a:satOff val="-9872"/>
                <a:lumOff val="95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578"/>
                <a:satOff val="-9872"/>
                <a:lumOff val="95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578"/>
                <a:satOff val="-9872"/>
                <a:lumOff val="95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ПАО Сбербанк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834987" y="594741"/>
        <a:ext cx="2070049" cy="1242029"/>
      </dsp:txXfrm>
    </dsp:sp>
    <dsp:sp modelId="{D9538663-1647-4805-BACE-1981786BD107}">
      <dsp:nvSpPr>
        <dsp:cNvPr id="0" name=""/>
        <dsp:cNvSpPr/>
      </dsp:nvSpPr>
      <dsp:spPr>
        <a:xfrm>
          <a:off x="9112041" y="594741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1437"/>
                <a:satOff val="-13162"/>
                <a:lumOff val="12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1437"/>
                <a:satOff val="-13162"/>
                <a:lumOff val="12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1437"/>
                <a:satOff val="-13162"/>
                <a:lumOff val="12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ПАО ВТБ-24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112041" y="594741"/>
        <a:ext cx="2070049" cy="1242029"/>
      </dsp:txXfrm>
    </dsp:sp>
    <dsp:sp modelId="{96239742-4939-44B8-A53E-56DB217A6567}">
      <dsp:nvSpPr>
        <dsp:cNvPr id="0" name=""/>
        <dsp:cNvSpPr/>
      </dsp:nvSpPr>
      <dsp:spPr>
        <a:xfrm>
          <a:off x="3823" y="2043776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9296"/>
                <a:satOff val="-16453"/>
                <a:lumOff val="15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9296"/>
                <a:satOff val="-16453"/>
                <a:lumOff val="15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9296"/>
                <a:satOff val="-16453"/>
                <a:lumOff val="15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АО Россельхозбанк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23" y="2043776"/>
        <a:ext cx="2070049" cy="1242029"/>
      </dsp:txXfrm>
    </dsp:sp>
    <dsp:sp modelId="{5B8EF487-1207-4BA3-9454-3E8671E84BF0}">
      <dsp:nvSpPr>
        <dsp:cNvPr id="0" name=""/>
        <dsp:cNvSpPr/>
      </dsp:nvSpPr>
      <dsp:spPr>
        <a:xfrm>
          <a:off x="2280877" y="2043776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47155"/>
                <a:satOff val="-19744"/>
                <a:lumOff val="190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7155"/>
                <a:satOff val="-19744"/>
                <a:lumOff val="190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7155"/>
                <a:satOff val="-19744"/>
                <a:lumOff val="190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ФГУП «СПО «Аналитприбор»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80877" y="2043776"/>
        <a:ext cx="2070049" cy="1242029"/>
      </dsp:txXfrm>
    </dsp:sp>
    <dsp:sp modelId="{90EF9C16-24EE-45D1-A19F-BC57C0611079}">
      <dsp:nvSpPr>
        <dsp:cNvPr id="0" name=""/>
        <dsp:cNvSpPr/>
      </dsp:nvSpPr>
      <dsp:spPr>
        <a:xfrm>
          <a:off x="4557932" y="2043776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5014"/>
                <a:satOff val="-23034"/>
                <a:lumOff val="22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5014"/>
                <a:satOff val="-23034"/>
                <a:lumOff val="22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5014"/>
                <a:satOff val="-23034"/>
                <a:lumOff val="22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ОАО «Дорогобуж»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57932" y="2043776"/>
        <a:ext cx="2070049" cy="1242029"/>
      </dsp:txXfrm>
    </dsp:sp>
    <dsp:sp modelId="{DE61CF9C-FA77-4DBA-80F5-ECD1D246A536}">
      <dsp:nvSpPr>
        <dsp:cNvPr id="0" name=""/>
        <dsp:cNvSpPr/>
      </dsp:nvSpPr>
      <dsp:spPr>
        <a:xfrm>
          <a:off x="6834987" y="2043776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62874"/>
                <a:satOff val="-26325"/>
                <a:lumOff val="25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2874"/>
                <a:satOff val="-26325"/>
                <a:lumOff val="25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2874"/>
                <a:satOff val="-26325"/>
                <a:lumOff val="25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ООО «Смоленский электротехнический завод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834987" y="2043776"/>
        <a:ext cx="2070049" cy="1242029"/>
      </dsp:txXfrm>
    </dsp:sp>
    <dsp:sp modelId="{52F193E8-8866-4536-83AE-7C1B214F1E17}">
      <dsp:nvSpPr>
        <dsp:cNvPr id="0" name=""/>
        <dsp:cNvSpPr/>
      </dsp:nvSpPr>
      <dsp:spPr>
        <a:xfrm>
          <a:off x="9112041" y="2043776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0733"/>
                <a:satOff val="-29615"/>
                <a:lumOff val="28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0733"/>
                <a:satOff val="-29615"/>
                <a:lumOff val="28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0733"/>
                <a:satOff val="-29615"/>
                <a:lumOff val="28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АО Ледванс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112041" y="2043776"/>
        <a:ext cx="2070049" cy="1242029"/>
      </dsp:txXfrm>
    </dsp:sp>
    <dsp:sp modelId="{B842F46E-580F-4B8C-B1B1-4959CC7E41D1}">
      <dsp:nvSpPr>
        <dsp:cNvPr id="0" name=""/>
        <dsp:cNvSpPr/>
      </dsp:nvSpPr>
      <dsp:spPr>
        <a:xfrm>
          <a:off x="2280877" y="3492810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8592"/>
                <a:satOff val="-32906"/>
                <a:lumOff val="317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8592"/>
                <a:satOff val="-32906"/>
                <a:lumOff val="317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8592"/>
                <a:satOff val="-32906"/>
                <a:lumOff val="317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ОАО «ПО «Кристалл»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80877" y="3492810"/>
        <a:ext cx="2070049" cy="1242029"/>
      </dsp:txXfrm>
    </dsp:sp>
    <dsp:sp modelId="{9FCD9B9D-6385-408F-A152-8D18A8EFE4B4}">
      <dsp:nvSpPr>
        <dsp:cNvPr id="0" name=""/>
        <dsp:cNvSpPr/>
      </dsp:nvSpPr>
      <dsp:spPr>
        <a:xfrm>
          <a:off x="4557932" y="3492810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86451"/>
                <a:satOff val="-36196"/>
                <a:lumOff val="34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6451"/>
                <a:satOff val="-36196"/>
                <a:lumOff val="34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6451"/>
                <a:satOff val="-36196"/>
                <a:lumOff val="34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Ассоциация предпринимателей «Смоленский бизнес-клуб»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57932" y="3492810"/>
        <a:ext cx="2070049" cy="1242029"/>
      </dsp:txXfrm>
    </dsp:sp>
    <dsp:sp modelId="{A8069A76-C08E-4AE2-9C93-0B7BD8D9EF54}">
      <dsp:nvSpPr>
        <dsp:cNvPr id="0" name=""/>
        <dsp:cNvSpPr/>
      </dsp:nvSpPr>
      <dsp:spPr>
        <a:xfrm>
          <a:off x="6834987" y="3492810"/>
          <a:ext cx="2070049" cy="12420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94310"/>
                <a:satOff val="-39487"/>
                <a:lumOff val="380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4310"/>
                <a:satOff val="-39487"/>
                <a:lumOff val="380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4310"/>
                <a:satOff val="-39487"/>
                <a:lumOff val="380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anose="02040503050406030204" pitchFamily="18" charset="0"/>
              <a:ea typeface="Cambria" panose="02040503050406030204" pitchFamily="18" charset="0"/>
            </a:rPr>
            <a:t>ООО «Диалог-Центр» и др.</a:t>
          </a:r>
          <a:endParaRPr lang="ru-RU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834987" y="3492810"/>
        <a:ext cx="2070049" cy="1242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184FB-9EF9-42B3-8E15-CD4E7F14130E}">
      <dsp:nvSpPr>
        <dsp:cNvPr id="0" name=""/>
        <dsp:cNvSpPr/>
      </dsp:nvSpPr>
      <dsp:spPr>
        <a:xfrm>
          <a:off x="0" y="1200397"/>
          <a:ext cx="10905314" cy="1600529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3BA9F-EDAE-4AE7-9E1F-0010E147A6B0}">
      <dsp:nvSpPr>
        <dsp:cNvPr id="0" name=""/>
        <dsp:cNvSpPr/>
      </dsp:nvSpPr>
      <dsp:spPr>
        <a:xfrm>
          <a:off x="2691" y="0"/>
          <a:ext cx="201232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Выбрать программу магистратуры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691" y="0"/>
        <a:ext cx="2012329" cy="1600529"/>
      </dsp:txXfrm>
    </dsp:sp>
    <dsp:sp modelId="{8A0ADFF2-173C-415E-B3D3-57430F1398EE}">
      <dsp:nvSpPr>
        <dsp:cNvPr id="0" name=""/>
        <dsp:cNvSpPr/>
      </dsp:nvSpPr>
      <dsp:spPr>
        <a:xfrm>
          <a:off x="808790" y="1800595"/>
          <a:ext cx="400132" cy="400132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BE42F-8841-4661-8FAB-06969C170381}">
      <dsp:nvSpPr>
        <dsp:cNvPr id="0" name=""/>
        <dsp:cNvSpPr/>
      </dsp:nvSpPr>
      <dsp:spPr>
        <a:xfrm>
          <a:off x="2100205" y="2400794"/>
          <a:ext cx="1968663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Собрать документы/ Заполнить электронную анкету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00205" y="2400794"/>
        <a:ext cx="1968663" cy="1600529"/>
      </dsp:txXfrm>
    </dsp:sp>
    <dsp:sp modelId="{E8850ED7-4D7C-40AF-B32A-19E7C62D00F5}">
      <dsp:nvSpPr>
        <dsp:cNvPr id="0" name=""/>
        <dsp:cNvSpPr/>
      </dsp:nvSpPr>
      <dsp:spPr>
        <a:xfrm>
          <a:off x="2884471" y="1800595"/>
          <a:ext cx="400132" cy="400132"/>
        </a:xfrm>
        <a:prstGeom prst="ellipse">
          <a:avLst/>
        </a:prstGeom>
        <a:solidFill>
          <a:schemeClr val="accent1">
            <a:shade val="50000"/>
            <a:hueOff val="41056"/>
            <a:satOff val="-17180"/>
            <a:lumOff val="21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394A3-CEC8-428A-81F2-827BE9450ECC}">
      <dsp:nvSpPr>
        <dsp:cNvPr id="0" name=""/>
        <dsp:cNvSpPr/>
      </dsp:nvSpPr>
      <dsp:spPr>
        <a:xfrm>
          <a:off x="4154054" y="0"/>
          <a:ext cx="17036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Cambria" panose="02040503050406030204" pitchFamily="18" charset="0"/>
              <a:ea typeface="Cambria" panose="02040503050406030204" pitchFamily="18" charset="0"/>
            </a:rPr>
            <a:t>Написать заявление</a:t>
          </a:r>
          <a:endParaRPr lang="ru-RU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54054" y="0"/>
        <a:ext cx="1703689" cy="1600529"/>
      </dsp:txXfrm>
    </dsp:sp>
    <dsp:sp modelId="{0DE49DCB-3A6B-4E57-8A17-896D9C0C43A4}">
      <dsp:nvSpPr>
        <dsp:cNvPr id="0" name=""/>
        <dsp:cNvSpPr/>
      </dsp:nvSpPr>
      <dsp:spPr>
        <a:xfrm>
          <a:off x="4805832" y="1800595"/>
          <a:ext cx="400132" cy="400132"/>
        </a:xfrm>
        <a:prstGeom prst="ellipse">
          <a:avLst/>
        </a:prstGeom>
        <a:solidFill>
          <a:schemeClr val="accent1">
            <a:shade val="50000"/>
            <a:hueOff val="82113"/>
            <a:satOff val="-34361"/>
            <a:lumOff val="42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60D74-0B5B-49AE-AE9C-BD22155C175D}">
      <dsp:nvSpPr>
        <dsp:cNvPr id="0" name=""/>
        <dsp:cNvSpPr/>
      </dsp:nvSpPr>
      <dsp:spPr>
        <a:xfrm>
          <a:off x="5942927" y="2400794"/>
          <a:ext cx="20802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Пройти вступительные испытания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42927" y="2400794"/>
        <a:ext cx="2080289" cy="1600529"/>
      </dsp:txXfrm>
    </dsp:sp>
    <dsp:sp modelId="{855B5826-59A7-453A-B5FC-C7D74067F33E}">
      <dsp:nvSpPr>
        <dsp:cNvPr id="0" name=""/>
        <dsp:cNvSpPr/>
      </dsp:nvSpPr>
      <dsp:spPr>
        <a:xfrm>
          <a:off x="6783006" y="1800595"/>
          <a:ext cx="400132" cy="400132"/>
        </a:xfrm>
        <a:prstGeom prst="ellipse">
          <a:avLst/>
        </a:prstGeom>
        <a:solidFill>
          <a:schemeClr val="accent1">
            <a:shade val="50000"/>
            <a:hueOff val="82113"/>
            <a:satOff val="-34361"/>
            <a:lumOff val="42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9207-9D2D-4721-8E17-BE5323ACDCF5}">
      <dsp:nvSpPr>
        <dsp:cNvPr id="0" name=""/>
        <dsp:cNvSpPr/>
      </dsp:nvSpPr>
      <dsp:spPr>
        <a:xfrm>
          <a:off x="8108401" y="0"/>
          <a:ext cx="17036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Cambria" panose="02040503050406030204" pitchFamily="18" charset="0"/>
              <a:ea typeface="Cambria" panose="02040503050406030204" pitchFamily="18" charset="0"/>
            </a:rPr>
            <a:t>Начать обучение</a:t>
          </a:r>
          <a:endParaRPr lang="ru-RU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108401" y="0"/>
        <a:ext cx="1703689" cy="1600529"/>
      </dsp:txXfrm>
    </dsp:sp>
    <dsp:sp modelId="{9F27B6EE-BA97-42CA-B4C5-4D1F9FEF1C8F}">
      <dsp:nvSpPr>
        <dsp:cNvPr id="0" name=""/>
        <dsp:cNvSpPr/>
      </dsp:nvSpPr>
      <dsp:spPr>
        <a:xfrm>
          <a:off x="8760179" y="1800595"/>
          <a:ext cx="400132" cy="400132"/>
        </a:xfrm>
        <a:prstGeom prst="ellipse">
          <a:avLst/>
        </a:prstGeom>
        <a:solidFill>
          <a:schemeClr val="accent1">
            <a:shade val="50000"/>
            <a:hueOff val="41056"/>
            <a:satOff val="-17180"/>
            <a:lumOff val="21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0833A-E1BB-4417-A675-62F79FABA8D5}">
      <dsp:nvSpPr>
        <dsp:cNvPr id="0" name=""/>
        <dsp:cNvSpPr/>
      </dsp:nvSpPr>
      <dsp:spPr>
        <a:xfrm>
          <a:off x="1426964" y="784"/>
          <a:ext cx="2327671" cy="9310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Государственный ВУЗ</a:t>
          </a:r>
          <a:endParaRPr lang="ru-RU" sz="1400" kern="1200"/>
        </a:p>
      </dsp:txBody>
      <dsp:txXfrm>
        <a:off x="1892498" y="784"/>
        <a:ext cx="1396603" cy="931068"/>
      </dsp:txXfrm>
    </dsp:sp>
    <dsp:sp modelId="{B9D2197D-C08B-4BC8-A165-A91E3CCAD996}">
      <dsp:nvSpPr>
        <dsp:cNvPr id="0" name=""/>
        <dsp:cNvSpPr/>
      </dsp:nvSpPr>
      <dsp:spPr>
        <a:xfrm>
          <a:off x="1426964" y="1062202"/>
          <a:ext cx="2327671" cy="9310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Наличие бюджетных мест</a:t>
          </a:r>
          <a:endParaRPr lang="ru-RU" sz="1400" kern="1200"/>
        </a:p>
      </dsp:txBody>
      <dsp:txXfrm>
        <a:off x="1892498" y="1062202"/>
        <a:ext cx="1396603" cy="931068"/>
      </dsp:txXfrm>
    </dsp:sp>
    <dsp:sp modelId="{96504AF9-AB49-4519-B059-76883E340FC9}">
      <dsp:nvSpPr>
        <dsp:cNvPr id="0" name=""/>
        <dsp:cNvSpPr/>
      </dsp:nvSpPr>
      <dsp:spPr>
        <a:xfrm>
          <a:off x="1426964" y="2123621"/>
          <a:ext cx="2327671" cy="9310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Эксперты-практики</a:t>
          </a:r>
          <a:endParaRPr lang="ru-RU" sz="1400" kern="1200"/>
        </a:p>
      </dsp:txBody>
      <dsp:txXfrm>
        <a:off x="1892498" y="2123621"/>
        <a:ext cx="1396603" cy="931068"/>
      </dsp:txXfrm>
    </dsp:sp>
    <dsp:sp modelId="{D041B45E-77C6-403B-A0C0-3C3213B2D9F7}">
      <dsp:nvSpPr>
        <dsp:cNvPr id="0" name=""/>
        <dsp:cNvSpPr/>
      </dsp:nvSpPr>
      <dsp:spPr>
        <a:xfrm>
          <a:off x="1426964" y="3185039"/>
          <a:ext cx="2327671" cy="9310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Нетворкинг</a:t>
          </a:r>
          <a:endParaRPr lang="ru-RU" sz="1400" kern="1200"/>
        </a:p>
      </dsp:txBody>
      <dsp:txXfrm>
        <a:off x="1892498" y="3185039"/>
        <a:ext cx="1396603" cy="931068"/>
      </dsp:txXfrm>
    </dsp:sp>
    <dsp:sp modelId="{21CF4C2A-E255-4394-BCCE-BA315C1603FD}">
      <dsp:nvSpPr>
        <dsp:cNvPr id="0" name=""/>
        <dsp:cNvSpPr/>
      </dsp:nvSpPr>
      <dsp:spPr>
        <a:xfrm>
          <a:off x="1426964" y="4246457"/>
          <a:ext cx="2327671" cy="9310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Развитая инфраструктура</a:t>
          </a:r>
          <a:endParaRPr lang="ru-RU" sz="1400" kern="1200"/>
        </a:p>
      </dsp:txBody>
      <dsp:txXfrm>
        <a:off x="1892498" y="4246457"/>
        <a:ext cx="1396603" cy="9310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434D-6E7E-4786-95D6-9DB75844F32A}">
      <dsp:nvSpPr>
        <dsp:cNvPr id="0" name=""/>
        <dsp:cNvSpPr/>
      </dsp:nvSpPr>
      <dsp:spPr>
        <a:xfrm rot="10800000">
          <a:off x="2784440" y="107386"/>
          <a:ext cx="6453574" cy="21248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016" tIns="91440" rIns="170688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Адрес: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214018, г. Смоленск, пр-т Гагарина, д. 22 </a:t>
          </a:r>
          <a:endParaRPr lang="ru-RU" sz="14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Телефон: 8 (4812) 35 - 88 - 99</a:t>
          </a:r>
          <a:endParaRPr lang="ru-RU" sz="14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E-mail</a:t>
          </a: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smolensk@fa.ru</a:t>
          </a: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Официальный сайт: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http://www.fa.ru/fil/smolensk/Pages/Home.aspx</a:t>
          </a:r>
          <a:endParaRPr lang="ru-RU" sz="1400" b="1" kern="1200" dirty="0" smtClean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 rot="10800000">
        <a:off x="3315662" y="107386"/>
        <a:ext cx="5922352" cy="2124887"/>
      </dsp:txXfrm>
    </dsp:sp>
    <dsp:sp modelId="{0D8DC97B-B046-4F9A-B37E-671C697888BF}">
      <dsp:nvSpPr>
        <dsp:cNvPr id="0" name=""/>
        <dsp:cNvSpPr/>
      </dsp:nvSpPr>
      <dsp:spPr>
        <a:xfrm>
          <a:off x="871311" y="1142"/>
          <a:ext cx="3016851" cy="23373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48B1C-DDDB-4ACE-AC4D-1F09163DAD17}">
      <dsp:nvSpPr>
        <dsp:cNvPr id="0" name=""/>
        <dsp:cNvSpPr/>
      </dsp:nvSpPr>
      <dsp:spPr>
        <a:xfrm rot="10800000">
          <a:off x="1999667" y="0"/>
          <a:ext cx="6699661" cy="252955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5464" tIns="68580" rIns="128016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Приемная комиссия:</a:t>
          </a:r>
          <a:endParaRPr lang="ru-RU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 работы: </a:t>
          </a:r>
          <a:b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Понедельник-пятница: 09:00 – 19:00 </a:t>
          </a:r>
          <a:b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Суббота: 10:00 – 16:00 </a:t>
          </a:r>
          <a:b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Воскресенье: 10:00 – 14:00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Телефон: 8 915 650 18 73</a:t>
          </a:r>
          <a:b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8 (4812) 55 - 27 - 77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priem.smolensk@gmail.com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32056" y="0"/>
        <a:ext cx="6067272" cy="2529556"/>
      </dsp:txXfrm>
    </dsp:sp>
    <dsp:sp modelId="{E11D42F5-02AA-4B8E-BAA1-4535656B49F2}">
      <dsp:nvSpPr>
        <dsp:cNvPr id="0" name=""/>
        <dsp:cNvSpPr/>
      </dsp:nvSpPr>
      <dsp:spPr>
        <a:xfrm>
          <a:off x="354855" y="114247"/>
          <a:ext cx="2959276" cy="23300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8D157-DB26-4474-BFA9-A1A6A3DFEDCA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35A0-2C2A-446D-9D13-35BB212B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5" y="699311"/>
            <a:ext cx="3810309" cy="1409000"/>
          </a:xfrm>
          <a:prstGeom prst="rect">
            <a:avLst/>
          </a:prstGeom>
          <a:noFill/>
          <a:effectLst>
            <a:outerShdw blurRad="304800" dist="38100" dir="600000" sx="94000" sy="94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2334219"/>
            <a:ext cx="10515600" cy="263603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F2C6-7C20-44EF-AA53-7E9037C55335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1190-BD8E-47A4-A70D-6F03D7192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9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47" y="339306"/>
            <a:ext cx="2249173" cy="8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3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5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508" b="414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1136" y="-127591"/>
            <a:ext cx="7818476" cy="6858000"/>
          </a:xfrm>
          <a:prstGeom prst="rect">
            <a:avLst/>
          </a:prstGeom>
          <a:solidFill>
            <a:srgbClr val="225D60">
              <a:alpha val="50000"/>
            </a:srgb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460" y="255180"/>
            <a:ext cx="3423684" cy="57415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7460" y="202016"/>
            <a:ext cx="3423683" cy="56296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МАГИСТРАТУРА</a:t>
            </a:r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032" y="1084519"/>
            <a:ext cx="4330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Направление: Экономика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032" y="2793577"/>
            <a:ext cx="9044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Бизнес-аналитика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032" y="3809240"/>
            <a:ext cx="6599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Факультет налогов, аудита и бизнес-анализа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33452"/>
              </p:ext>
            </p:extLst>
          </p:nvPr>
        </p:nvGraphicFramePr>
        <p:xfrm>
          <a:off x="237460" y="5762847"/>
          <a:ext cx="5472224" cy="8369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36112">
                  <a:extLst>
                    <a:ext uri="{9D8B030D-6E8A-4147-A177-3AD203B41FA5}">
                      <a16:colId xmlns:a16="http://schemas.microsoft.com/office/drawing/2014/main" val="509149825"/>
                    </a:ext>
                  </a:extLst>
                </a:gridCol>
                <a:gridCol w="2736112">
                  <a:extLst>
                    <a:ext uri="{9D8B030D-6E8A-4147-A177-3AD203B41FA5}">
                      <a16:colId xmlns:a16="http://schemas.microsoft.com/office/drawing/2014/main" val="1386241924"/>
                    </a:ext>
                  </a:extLst>
                </a:gridCol>
              </a:tblGrid>
              <a:tr h="8369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Форма обучения: очная</a:t>
                      </a:r>
                      <a:endParaRPr lang="ru-RU" sz="2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Срок обучения: </a:t>
                      </a:r>
                      <a:b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</a:br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 года</a:t>
                      </a:r>
                      <a:endParaRPr lang="ru-RU" sz="2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8203503"/>
                  </a:ext>
                </a:extLst>
              </a:tr>
            </a:tbl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5840820" y="5879758"/>
            <a:ext cx="886205" cy="60315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35173" y="5950501"/>
            <a:ext cx="587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endParaRPr lang="en-US" sz="3200" b="1" cap="al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03168"/>
            <a:ext cx="9312598" cy="575319"/>
          </a:xfrm>
        </p:spPr>
        <p:txBody>
          <a:bodyPr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Работодатели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партнеры:</a:t>
            </a:r>
            <a:endParaRPr lang="ru-RU" sz="36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89566310"/>
              </p:ext>
            </p:extLst>
          </p:nvPr>
        </p:nvGraphicFramePr>
        <p:xfrm>
          <a:off x="499266" y="1273237"/>
          <a:ext cx="11185915" cy="532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5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137" y="490985"/>
            <a:ext cx="8906393" cy="377403"/>
          </a:xfrm>
        </p:spPr>
        <p:txBody>
          <a:bodyPr/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Как </a:t>
            </a:r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поступить: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31895834"/>
              </p:ext>
            </p:extLst>
          </p:nvPr>
        </p:nvGraphicFramePr>
        <p:xfrm>
          <a:off x="492788" y="1240527"/>
          <a:ext cx="10905314" cy="400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62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567236"/>
              </p:ext>
            </p:extLst>
          </p:nvPr>
        </p:nvGraphicFramePr>
        <p:xfrm>
          <a:off x="-1062582" y="1407126"/>
          <a:ext cx="5181600" cy="517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31124" y="1398512"/>
            <a:ext cx="5134707" cy="51783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Финансовый университет при Правительстве Российской Федерации – один из ведущих государственных вузов со </a:t>
            </a:r>
            <a:r>
              <a:rPr lang="ru-RU" sz="1800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104-летней </a:t>
            </a: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историей, который стабильно входит в ТОП-10 вузов страны и является главной кузницей управленческих кадров для органов государственной власти, банков, финансовых, страховых и аудиторских компаний. Выпускники вуза входят в пятерку самых востребованных среди </a:t>
            </a:r>
            <a:r>
              <a:rPr lang="ru-RU" sz="1800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работодателей!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Статус </a:t>
            </a: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Финансового университета – это гарантия высокого качества образования, широкий выбор программ по самым востребованным направлениям, экспертный уровень преподавательского состава, практика в самых успешных компаниях и возможность параллельно обучаться на международных программах. Большой успех начинается с большой мечты. Осуществить ее возможно, если ты поступишь в </a:t>
            </a:r>
            <a:r>
              <a:rPr lang="ru-RU" sz="1800" dirty="0" err="1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Финуниверситет</a:t>
            </a: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051" y="531230"/>
            <a:ext cx="8977045" cy="377403"/>
          </a:xfrm>
        </p:spPr>
        <p:txBody>
          <a:bodyPr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Почему абитуриенты выбирают наш ВУЗ? </a:t>
            </a:r>
          </a:p>
        </p:txBody>
      </p:sp>
      <p:pic>
        <p:nvPicPr>
          <p:cNvPr id="1026" name="Picture 2" descr="https://i1.photo.2gis.com/images/branch/32/4503599672053099_42c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r="7427" b="8281"/>
          <a:stretch/>
        </p:blipFill>
        <p:spPr bwMode="auto">
          <a:xfrm>
            <a:off x="8088924" y="1398512"/>
            <a:ext cx="3692768" cy="51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976" y="522883"/>
            <a:ext cx="8938290" cy="497843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Наши контакты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3914216" y="4051004"/>
            <a:ext cx="8277784" cy="3163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en-US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ru-RU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ru-RU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ru-RU" sz="1800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800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10992658"/>
              </p:ext>
            </p:extLst>
          </p:nvPr>
        </p:nvGraphicFramePr>
        <p:xfrm>
          <a:off x="-389709" y="1360668"/>
          <a:ext cx="9704623" cy="233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2304144779"/>
              </p:ext>
            </p:extLst>
          </p:nvPr>
        </p:nvGraphicFramePr>
        <p:xfrm>
          <a:off x="2356966" y="4040271"/>
          <a:ext cx="9013115" cy="2529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89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4835473"/>
              </p:ext>
            </p:extLst>
          </p:nvPr>
        </p:nvGraphicFramePr>
        <p:xfrm>
          <a:off x="223063" y="1137684"/>
          <a:ext cx="2892277" cy="572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22883"/>
            <a:ext cx="9250326" cy="377403"/>
          </a:xfrm>
        </p:spPr>
        <p:txBody>
          <a:bodyPr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ИНФОРМАЦИЯ О ПОСТУПЛЕНИИ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411901" y="1464117"/>
            <a:ext cx="4126177" cy="2943464"/>
          </a:xfrm>
          <a:prstGeom prst="folded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7633673" y="1464117"/>
            <a:ext cx="4311470" cy="2943464"/>
          </a:xfrm>
          <a:prstGeom prst="folded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9359" y="1468400"/>
            <a:ext cx="3971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Количество мест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562853" y="2121158"/>
            <a:ext cx="2357868" cy="609147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Бюджетные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места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562853" y="3452757"/>
            <a:ext cx="2357868" cy="609147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Платные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места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0721" y="2026836"/>
            <a:ext cx="1617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=15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1110" y="3342713"/>
            <a:ext cx="1576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=10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74062" y="1468400"/>
            <a:ext cx="4348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Стоимость обучения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33671" y="2157027"/>
            <a:ext cx="431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=136 238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₽</a:t>
            </a:r>
          </a:p>
        </p:txBody>
      </p:sp>
      <p:sp>
        <p:nvSpPr>
          <p:cNvPr id="27" name="Волна 26"/>
          <p:cNvSpPr/>
          <p:nvPr/>
        </p:nvSpPr>
        <p:spPr>
          <a:xfrm>
            <a:off x="7633673" y="3259538"/>
            <a:ext cx="2855399" cy="930718"/>
          </a:xfrm>
          <a:prstGeom prst="wave">
            <a:avLst>
              <a:gd name="adj1" fmla="val 6279"/>
              <a:gd name="adj2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74062" y="3463287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скидка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30%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ttps://xn--80aaakbsncgiprfi3agmjbso.xn--p1ai/images/news/blogi/ctydentgod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8" b="49501"/>
          <a:stretch/>
        </p:blipFill>
        <p:spPr bwMode="auto">
          <a:xfrm>
            <a:off x="3411901" y="4579465"/>
            <a:ext cx="8562730" cy="21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2854" y="2906038"/>
            <a:ext cx="3489300" cy="35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 err="1" smtClean="0">
                <a:solidFill>
                  <a:schemeClr val="bg1"/>
                </a:solidFill>
              </a:rPr>
              <a:t>т.ч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ц</a:t>
            </a:r>
            <a:r>
              <a:rPr lang="ru-RU" b="1" dirty="0" smtClean="0">
                <a:solidFill>
                  <a:schemeClr val="bg1"/>
                </a:solidFill>
              </a:rPr>
              <a:t>елевая квота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2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420" y="533329"/>
            <a:ext cx="8880943" cy="475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РУКОВОДИТЕЛЬ ПРОГРАММЫ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5" b="29627"/>
          <a:stretch/>
        </p:blipFill>
        <p:spPr>
          <a:xfrm>
            <a:off x="714660" y="2217385"/>
            <a:ext cx="2729466" cy="2542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278" y="1170604"/>
            <a:ext cx="3344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БАРИЛЕНКО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Владимир Иванович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5575" y="4975634"/>
            <a:ext cx="4189228" cy="16994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Доктор экономических наук, </a:t>
            </a:r>
            <a: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профессор.</a:t>
            </a:r>
            <a:b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Один </a:t>
            </a:r>
            <a:r>
              <a:rPr lang="ru-RU" sz="1700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 основателей отечественной научной школы бизнес-анализа, член Международного института бизнес-анализа, руководитель группы разработчиков профессионального стандарта «Бизнес-аналитик»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936879" y="1317157"/>
            <a:ext cx="6436282" cy="5104907"/>
          </a:xfrm>
          <a:prstGeom prst="wedgeRectCallout">
            <a:avLst>
              <a:gd name="adj1" fmla="val -71007"/>
              <a:gd name="adj2" fmla="val -778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44262" y="1669007"/>
            <a:ext cx="59092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Магистерская программа 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«Бизнес-аналитика»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- удачный выбор для тех, кто задумывается о своей профессиональной карьере. Бизнес-анализ это новое и очень перспективное направление практической экономической работы и научных исследований. Он позволяет обоснованно управлять изменениями бизнеса, инициировать инновации, создавать условия долгосрочного устойчивого развития.</a:t>
            </a:r>
            <a:b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Бизнес-аналитики остро востребованы современным рынком труда. Программа успешно прошла профессионально-общественную аккредитацию.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7746" y="1097877"/>
            <a:ext cx="798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256569"/>
                </a:solidFill>
                <a:latin typeface="Arial Rounded MT Bold" panose="020F0704030504030204" pitchFamily="34" charset="0"/>
              </a:rPr>
              <a:t>“</a:t>
            </a:r>
            <a:endParaRPr lang="ru-RU" sz="9600" dirty="0">
              <a:solidFill>
                <a:srgbClr val="256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4781"/>
            <a:ext cx="9303488" cy="5084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Научный </a:t>
            </a: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руководитель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магистерской программы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8012" y="1713446"/>
            <a:ext cx="6312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Хроменкова  </a:t>
            </a:r>
            <a:r>
              <a:rPr lang="en-US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Галина </a:t>
            </a:r>
            <a:r>
              <a:rPr lang="ru-RU" sz="4800" b="1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Алексеевна</a:t>
            </a: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5374210" y="3933296"/>
            <a:ext cx="5747446" cy="2193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Кандидат педагогических наук, </a:t>
            </a:r>
            <a:r>
              <a:rPr lang="ru-RU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доцент.</a:t>
            </a:r>
            <a:r>
              <a:rPr lang="ru-RU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Доцент </a:t>
            </a:r>
            <a:r>
              <a:rPr lang="ru-RU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кафедры «Экономика и менеджмент» Смоленского филиала Финуниверситета</a:t>
            </a:r>
          </a:p>
          <a:p>
            <a:pPr marL="0" indent="0" algn="ctr">
              <a:buNone/>
            </a:pPr>
            <a:endParaRPr lang="ru-RU" dirty="0">
              <a:solidFill>
                <a:srgbClr val="225D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790" r="7941" b="18294"/>
          <a:stretch/>
        </p:blipFill>
        <p:spPr>
          <a:xfrm>
            <a:off x="178699" y="1306306"/>
            <a:ext cx="4273376" cy="5253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5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504" y="522882"/>
            <a:ext cx="8906393" cy="377403"/>
          </a:xfrm>
        </p:spPr>
        <p:txBody>
          <a:bodyPr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После окончания программы выпускники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смогут: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ttps://blogs.sas.com/content/sascom/files/2015/10/rsz_14198994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3" b="4000"/>
          <a:stretch/>
        </p:blipFill>
        <p:spPr bwMode="auto">
          <a:xfrm>
            <a:off x="106325" y="1388918"/>
            <a:ext cx="4359451" cy="52329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202650"/>
              </p:ext>
            </p:extLst>
          </p:nvPr>
        </p:nvGraphicFramePr>
        <p:xfrm>
          <a:off x="3640025" y="1121441"/>
          <a:ext cx="7981361" cy="557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54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6069481"/>
              </p:ext>
            </p:extLst>
          </p:nvPr>
        </p:nvGraphicFramePr>
        <p:xfrm>
          <a:off x="-789175" y="1257299"/>
          <a:ext cx="12981175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455" y="508263"/>
            <a:ext cx="8988795" cy="377403"/>
          </a:xfrm>
        </p:spPr>
        <p:txBody>
          <a:bodyPr/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Дисциплины программы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oogle Shape;602;p38"/>
          <p:cNvGrpSpPr/>
          <p:nvPr/>
        </p:nvGrpSpPr>
        <p:grpSpPr>
          <a:xfrm>
            <a:off x="905967" y="1627292"/>
            <a:ext cx="694233" cy="820633"/>
            <a:chOff x="3932350" y="3714775"/>
            <a:chExt cx="439650" cy="319075"/>
          </a:xfrm>
        </p:grpSpPr>
        <p:sp>
          <p:nvSpPr>
            <p:cNvPr id="7" name="Google Shape;603;p38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604;p3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605;p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606;p38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607;p3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" name="Google Shape;598;p38"/>
          <p:cNvGrpSpPr/>
          <p:nvPr/>
        </p:nvGrpSpPr>
        <p:grpSpPr>
          <a:xfrm>
            <a:off x="905967" y="3452018"/>
            <a:ext cx="715889" cy="815181"/>
            <a:chOff x="3292425" y="3664250"/>
            <a:chExt cx="397025" cy="391525"/>
          </a:xfrm>
        </p:grpSpPr>
        <p:sp>
          <p:nvSpPr>
            <p:cNvPr id="13" name="Google Shape;599;p38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600;p38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601;p38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" name="Google Shape;757;p38"/>
          <p:cNvGrpSpPr/>
          <p:nvPr/>
        </p:nvGrpSpPr>
        <p:grpSpPr>
          <a:xfrm>
            <a:off x="980886" y="5212164"/>
            <a:ext cx="640970" cy="991161"/>
            <a:chOff x="1268550" y="929175"/>
            <a:chExt cx="407950" cy="497475"/>
          </a:xfrm>
        </p:grpSpPr>
        <p:sp>
          <p:nvSpPr>
            <p:cNvPr id="17" name="Google Shape;758;p38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759;p38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760;p38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" name="Google Shape;608;p38"/>
          <p:cNvGrpSpPr/>
          <p:nvPr/>
        </p:nvGrpSpPr>
        <p:grpSpPr>
          <a:xfrm>
            <a:off x="5940040" y="1527500"/>
            <a:ext cx="705309" cy="1020215"/>
            <a:chOff x="4604550" y="3714775"/>
            <a:chExt cx="439625" cy="319075"/>
          </a:xfrm>
        </p:grpSpPr>
        <p:sp>
          <p:nvSpPr>
            <p:cNvPr id="21" name="Google Shape;609;p38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610;p38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" name="Google Shape;560;p38"/>
          <p:cNvGrpSpPr/>
          <p:nvPr/>
        </p:nvGrpSpPr>
        <p:grpSpPr>
          <a:xfrm>
            <a:off x="5940040" y="3383767"/>
            <a:ext cx="705309" cy="1050010"/>
            <a:chOff x="2583100" y="2973775"/>
            <a:chExt cx="461550" cy="437200"/>
          </a:xfrm>
        </p:grpSpPr>
        <p:sp>
          <p:nvSpPr>
            <p:cNvPr id="24" name="Google Shape;561;p38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562;p38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" name="Google Shape;564;p38"/>
          <p:cNvGrpSpPr/>
          <p:nvPr/>
        </p:nvGrpSpPr>
        <p:grpSpPr>
          <a:xfrm rot="1604732">
            <a:off x="5897510" y="5260728"/>
            <a:ext cx="904404" cy="745659"/>
            <a:chOff x="5247525" y="3007275"/>
            <a:chExt cx="517575" cy="384825"/>
          </a:xfrm>
        </p:grpSpPr>
        <p:sp>
          <p:nvSpPr>
            <p:cNvPr id="27" name="Google Shape;565;p3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566;p38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177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-russia.ru/wp-content/uploads/2017/08/stu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r="6230"/>
          <a:stretch/>
        </p:blipFill>
        <p:spPr bwMode="auto">
          <a:xfrm>
            <a:off x="6181153" y="1360397"/>
            <a:ext cx="5656521" cy="52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3563660"/>
              </p:ext>
            </p:extLst>
          </p:nvPr>
        </p:nvGraphicFramePr>
        <p:xfrm>
          <a:off x="-637675" y="1157403"/>
          <a:ext cx="7315201" cy="5606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506" y="565413"/>
            <a:ext cx="9044616" cy="377403"/>
          </a:xfrm>
        </p:spPr>
        <p:txBody>
          <a:bodyPr anchor="ctr"/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Преимущества программы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523" y="1360397"/>
            <a:ext cx="14363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</a:p>
          <a:p>
            <a:endParaRPr lang="ru-RU" sz="1600" b="1" dirty="0" smtClean="0">
              <a:solidFill>
                <a:srgbClr val="25656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b="1" dirty="0" smtClean="0">
              <a:solidFill>
                <a:srgbClr val="25656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3200" b="1" dirty="0">
              <a:solidFill>
                <a:srgbClr val="25656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6000" b="1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</a:p>
          <a:p>
            <a:endParaRPr lang="ru-RU" sz="1600" b="1" dirty="0" smtClean="0">
              <a:solidFill>
                <a:srgbClr val="256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b="1" dirty="0" smtClean="0">
              <a:solidFill>
                <a:srgbClr val="256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3200" b="1" dirty="0">
              <a:solidFill>
                <a:srgbClr val="256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6000" b="1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</a:p>
          <a:p>
            <a:endParaRPr lang="ru-RU" sz="3600" b="1" dirty="0">
              <a:solidFill>
                <a:srgbClr val="256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3600" b="1" dirty="0">
              <a:solidFill>
                <a:srgbClr val="256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1525" y="1410563"/>
            <a:ext cx="4161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Общественная аккредитация и </a:t>
            </a:r>
            <a:r>
              <a:rPr lang="ru-RU" sz="3200" b="1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признание</a:t>
            </a:r>
            <a:r>
              <a:rPr lang="ru-RU" sz="2400" b="1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b="1" dirty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СОЮЗ «Смоленская торгово-промышленная палата»</a:t>
            </a:r>
            <a:endParaRPr lang="ru-RU" sz="2400" dirty="0">
              <a:solidFill>
                <a:srgbClr val="0F3A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2" y="1270323"/>
            <a:ext cx="7223253" cy="52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2" y="1727886"/>
            <a:ext cx="5976077" cy="1181317"/>
          </a:xfrm>
          <a:prstGeom prst="rect">
            <a:avLst/>
          </a:prstGeom>
          <a:ln w="28575">
            <a:solidFill>
              <a:srgbClr val="256569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81" y="1727886"/>
            <a:ext cx="4664295" cy="1940347"/>
          </a:xfrm>
          <a:prstGeom prst="rect">
            <a:avLst/>
          </a:prstGeom>
          <a:ln w="28575">
            <a:solidFill>
              <a:srgbClr val="256569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2" y="3269598"/>
            <a:ext cx="4346007" cy="3028104"/>
          </a:xfrm>
          <a:prstGeom prst="rect">
            <a:avLst/>
          </a:prstGeom>
          <a:ln w="28575">
            <a:solidFill>
              <a:srgbClr val="256569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49" y="4208348"/>
            <a:ext cx="5289499" cy="2089353"/>
          </a:xfrm>
          <a:prstGeom prst="rect">
            <a:avLst/>
          </a:prstGeom>
          <a:ln w="28575">
            <a:solidFill>
              <a:srgbClr val="256569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03168"/>
            <a:ext cx="9312598" cy="575319"/>
          </a:xfrm>
        </p:spPr>
        <p:txBody>
          <a:bodyPr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Работодатели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партнеры: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09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Финансовый Университет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Финансовый Университет</Template>
  <TotalTime>506</TotalTime>
  <Words>712</Words>
  <Application>Microsoft Office PowerPoint</Application>
  <PresentationFormat>Широкоэкранный</PresentationFormat>
  <Paragraphs>108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Book Antiqua</vt:lpstr>
      <vt:lpstr>Calibri</vt:lpstr>
      <vt:lpstr>Cambria</vt:lpstr>
      <vt:lpstr>Times New Roman</vt:lpstr>
      <vt:lpstr>Wingdings</vt:lpstr>
      <vt:lpstr>Wingdings 2</vt:lpstr>
      <vt:lpstr>Шаблон Финансовый Университет</vt:lpstr>
      <vt:lpstr>Презентация PowerPoint</vt:lpstr>
      <vt:lpstr>ИНФОРМАЦИЯ О ПОСТУПЛЕНИИ</vt:lpstr>
      <vt:lpstr>РУКОВОДИТЕЛЬ ПРОГРАММЫ</vt:lpstr>
      <vt:lpstr>Научный руководитель магистерской программы</vt:lpstr>
      <vt:lpstr>После окончания программы выпускники смогут:</vt:lpstr>
      <vt:lpstr>Дисциплины программы  </vt:lpstr>
      <vt:lpstr>Преимущества программы</vt:lpstr>
      <vt:lpstr>Презентация PowerPoint</vt:lpstr>
      <vt:lpstr>Работодатели и партнеры:</vt:lpstr>
      <vt:lpstr>Работодатели и партнеры:</vt:lpstr>
      <vt:lpstr>Как поступить:</vt:lpstr>
      <vt:lpstr>Почему абитуриенты выбирают наш ВУЗ? </vt:lpstr>
      <vt:lpstr>Наши контакты </vt:lpstr>
    </vt:vector>
  </TitlesOfParts>
  <Company>GUMF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AYVoronina</dc:creator>
  <cp:lastModifiedBy>Надежда А. Кадык</cp:lastModifiedBy>
  <cp:revision>61</cp:revision>
  <cp:lastPrinted>2019-01-16T12:46:41Z</cp:lastPrinted>
  <dcterms:created xsi:type="dcterms:W3CDTF">2018-04-06T11:52:35Z</dcterms:created>
  <dcterms:modified xsi:type="dcterms:W3CDTF">2023-06-27T11:47:13Z</dcterms:modified>
</cp:coreProperties>
</file>