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  <p:sldMasterId id="2147483661" r:id="rId2"/>
    <p:sldMasterId id="2147483648" r:id="rId3"/>
    <p:sldMasterId id="2147483687" r:id="rId4"/>
  </p:sldMasterIdLst>
  <p:notesMasterIdLst>
    <p:notesMasterId r:id="rId16"/>
  </p:notesMasterIdLst>
  <p:sldIdLst>
    <p:sldId id="256" r:id="rId5"/>
    <p:sldId id="310" r:id="rId6"/>
    <p:sldId id="309" r:id="rId7"/>
    <p:sldId id="304" r:id="rId8"/>
    <p:sldId id="306" r:id="rId9"/>
    <p:sldId id="307" r:id="rId10"/>
    <p:sldId id="299" r:id="rId11"/>
    <p:sldId id="308" r:id="rId12"/>
    <p:sldId id="274" r:id="rId13"/>
    <p:sldId id="305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pos="480" userDrawn="1">
          <p15:clr>
            <a:srgbClr val="A4A3A4"/>
          </p15:clr>
        </p15:guide>
        <p15:guide id="6" orient="horz" pos="1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A3F"/>
    <a:srgbClr val="E4E4E4"/>
    <a:srgbClr val="DCDCD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26"/>
      </p:cViewPr>
      <p:guideLst>
        <p:guide orient="horz" pos="3432"/>
        <p:guide pos="3840"/>
        <p:guide orient="horz" pos="720"/>
        <p:guide pos="7488"/>
        <p:guide pos="480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9EAE6-0297-4958-B294-ECAE693990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F9A8-CF0C-4FDD-9626-3B5696F5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354" y="1518233"/>
            <a:ext cx="10711292" cy="755913"/>
          </a:xfrm>
        </p:spPr>
        <p:txBody>
          <a:bodyPr lIns="0" tIns="0" rIns="0" bIns="0"/>
          <a:lstStyle>
            <a:lvl1pPr>
              <a:defRPr sz="4912" b="1" i="0">
                <a:solidFill>
                  <a:srgbClr val="F9F8F7"/>
                </a:solidFill>
                <a:latin typeface="Leto Sans"/>
                <a:cs typeface="Le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0CFAB11-D26E-43CF-941C-1969EB276D6D}" type="datetime1">
              <a:rPr lang="en-US" sz="1092" smtClean="0">
                <a:solidFill>
                  <a:prstClr val="black">
                    <a:tint val="75000"/>
                  </a:prstClr>
                </a:solidFill>
              </a:rPr>
              <a:t>11/5/2020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FD1-288C-4C65-871D-5F28AFF3E9A0}" type="datetime1">
              <a:rPr lang="en-US" smtClean="0"/>
              <a:t>11/5/2020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34B7-3488-4243-A084-89A1A46252AE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5215-B51B-433D-B560-29A637ECA2E0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2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F97C-D569-406E-8884-0C513F712CC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417" y="6962637"/>
            <a:ext cx="2743200" cy="365125"/>
          </a:xfrm>
        </p:spPr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1D5A-A660-4A1C-985C-FF53D37546E1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132B-404F-459F-901A-3F1E297B33E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243-4F04-4FEC-8042-C5962B8E86B9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5A07-0913-4A5E-88CC-4FF6670FAEB5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3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B578-CE71-4279-ABBF-19F971C7D03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85"/>
            <a:ext cx="12208915" cy="6918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351" y="634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etoSans Thin" panose="02000203000000000000" pitchFamily="50" charset="0"/>
              </a:defRPr>
            </a:lvl1pPr>
          </a:lstStyle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7" y="547687"/>
            <a:ext cx="1991536" cy="3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E463-D349-461C-A700-1EC546A44771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3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0775"/>
            <a:ext cx="12191999" cy="6572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351" y="6347804"/>
            <a:ext cx="274320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  <a:latin typeface="LetoSans Thin" panose="02000203000000000000" pitchFamily="50" charset="0"/>
              </a:defRPr>
            </a:lvl1pPr>
          </a:lstStyle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7" y="6428646"/>
            <a:ext cx="1424528" cy="22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32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205-B8B6-4219-822F-0A4080B697BD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5FF-C07B-4790-9BEC-D58085625254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615E-2372-4628-9662-910287C701AB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4F7E-D0A2-4D88-96A4-1B19E7665721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2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DD0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446" y="2259148"/>
            <a:ext cx="5549554" cy="4598852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7" y="547687"/>
            <a:ext cx="1630800" cy="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38564" y="2254089"/>
            <a:ext cx="5553791" cy="4603447"/>
          </a:xfrm>
          <a:custGeom>
            <a:avLst/>
            <a:gdLst/>
            <a:ahLst/>
            <a:cxnLst/>
            <a:rect l="l" t="t" r="r" b="b"/>
            <a:pathLst>
              <a:path w="9157969" h="7591425">
                <a:moveTo>
                  <a:pt x="3494113" y="0"/>
                </a:moveTo>
                <a:lnTo>
                  <a:pt x="0" y="0"/>
                </a:lnTo>
                <a:lnTo>
                  <a:pt x="0" y="7591391"/>
                </a:lnTo>
                <a:lnTo>
                  <a:pt x="3413655" y="7591391"/>
                </a:lnTo>
                <a:lnTo>
                  <a:pt x="3413655" y="5796786"/>
                </a:lnTo>
                <a:lnTo>
                  <a:pt x="9157375" y="5796786"/>
                </a:lnTo>
                <a:lnTo>
                  <a:pt x="9157375" y="4598111"/>
                </a:lnTo>
                <a:lnTo>
                  <a:pt x="6339409" y="4598111"/>
                </a:lnTo>
                <a:lnTo>
                  <a:pt x="3494113" y="0"/>
                </a:lnTo>
                <a:close/>
              </a:path>
              <a:path w="9157969" h="7591425">
                <a:moveTo>
                  <a:pt x="9157375" y="5796786"/>
                </a:moveTo>
                <a:lnTo>
                  <a:pt x="3413655" y="5796786"/>
                </a:lnTo>
                <a:lnTo>
                  <a:pt x="4505161" y="7591391"/>
                </a:lnTo>
                <a:lnTo>
                  <a:pt x="8078497" y="7591391"/>
                </a:lnTo>
                <a:lnTo>
                  <a:pt x="9157375" y="5817529"/>
                </a:lnTo>
                <a:lnTo>
                  <a:pt x="9157375" y="5796786"/>
                </a:lnTo>
                <a:close/>
              </a:path>
              <a:path w="9157969" h="7591425">
                <a:moveTo>
                  <a:pt x="9157375" y="0"/>
                </a:moveTo>
                <a:lnTo>
                  <a:pt x="9154443" y="0"/>
                </a:lnTo>
                <a:lnTo>
                  <a:pt x="6339409" y="4598111"/>
                </a:lnTo>
                <a:lnTo>
                  <a:pt x="9157375" y="4598111"/>
                </a:lnTo>
                <a:lnTo>
                  <a:pt x="9157375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2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010B-978A-4D39-AFF6-E5EB6E5A287B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64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C8A7-2995-4EEC-B8F5-BF1C091421D2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FEEE-59BF-4CA7-A0A7-5678A8C6F1D4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9AE3-AC7B-4324-A05E-7003E658BCD7}" type="datetime1">
              <a:rPr lang="en-US" smtClean="0"/>
              <a:t>11/5/2020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7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1B74-3EFE-4D9F-9604-C81F42F671FE}" type="datetime1">
              <a:rPr lang="en-US" smtClean="0"/>
              <a:t>11/5/2020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4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2DB-0F53-411D-8C7C-7814580A657C}" type="datetime1">
              <a:rPr lang="en-US" smtClean="0"/>
              <a:t>11/5/2020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7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F770-AF15-425C-AD7E-6B190E5AC9DA}" type="datetime1">
              <a:rPr lang="en-US" smtClean="0"/>
              <a:t>11/5/2020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9FAD-3BF9-4C29-9F3C-8FD0D56A6105}" type="datetime1">
              <a:rPr lang="en-US" smtClean="0"/>
              <a:t>11/5/2020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68561" y="2442551"/>
            <a:ext cx="5023520" cy="4415150"/>
          </a:xfrm>
          <a:custGeom>
            <a:avLst/>
            <a:gdLst/>
            <a:ahLst/>
            <a:cxnLst/>
            <a:rect l="l" t="t" r="r" b="b"/>
            <a:pathLst>
              <a:path w="8283575" h="7280909">
                <a:moveTo>
                  <a:pt x="3158825" y="0"/>
                </a:moveTo>
                <a:lnTo>
                  <a:pt x="0" y="0"/>
                </a:lnTo>
                <a:lnTo>
                  <a:pt x="0" y="7280605"/>
                </a:lnTo>
                <a:lnTo>
                  <a:pt x="3086377" y="7280605"/>
                </a:lnTo>
                <a:lnTo>
                  <a:pt x="3086377" y="5241505"/>
                </a:lnTo>
                <a:lnTo>
                  <a:pt x="8283433" y="5241505"/>
                </a:lnTo>
                <a:lnTo>
                  <a:pt x="8283433" y="4157747"/>
                </a:lnTo>
                <a:lnTo>
                  <a:pt x="5731636" y="4157747"/>
                </a:lnTo>
                <a:lnTo>
                  <a:pt x="3158825" y="0"/>
                </a:lnTo>
                <a:close/>
              </a:path>
              <a:path w="8283575" h="7280909">
                <a:moveTo>
                  <a:pt x="8283433" y="5241505"/>
                </a:moveTo>
                <a:lnTo>
                  <a:pt x="3086377" y="5241505"/>
                </a:lnTo>
                <a:lnTo>
                  <a:pt x="4326590" y="7280605"/>
                </a:lnTo>
                <a:lnTo>
                  <a:pt x="7050633" y="7280605"/>
                </a:lnTo>
                <a:lnTo>
                  <a:pt x="8283433" y="5253682"/>
                </a:lnTo>
                <a:lnTo>
                  <a:pt x="8283433" y="5241505"/>
                </a:lnTo>
                <a:close/>
              </a:path>
              <a:path w="8283575" h="7280909">
                <a:moveTo>
                  <a:pt x="8283433" y="0"/>
                </a:moveTo>
                <a:lnTo>
                  <a:pt x="8277067" y="0"/>
                </a:lnTo>
                <a:lnTo>
                  <a:pt x="5731636" y="4157747"/>
                </a:lnTo>
                <a:lnTo>
                  <a:pt x="8283433" y="4157747"/>
                </a:lnTo>
                <a:lnTo>
                  <a:pt x="8283433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354" y="1518233"/>
            <a:ext cx="10711292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00" b="1" i="0">
                <a:solidFill>
                  <a:srgbClr val="F9F8F7"/>
                </a:solidFill>
                <a:latin typeface="Leto Sans"/>
                <a:cs typeface="Le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37AEAD26-7A0D-4CD3-9E85-643F761454C7}" type="datetime1">
              <a:rPr lang="en-US" sz="1092" smtClean="0">
                <a:solidFill>
                  <a:prstClr val="black">
                    <a:tint val="75000"/>
                  </a:prstClr>
                </a:solidFill>
              </a:rPr>
              <a:t>11/5/2020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CA5A-311C-4857-B9F3-1ECDF1891615}" type="datetime1">
              <a:rPr lang="en-US" smtClean="0"/>
              <a:t>11/5/2020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3462-8725-445D-AB68-10064244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B5C1-67C5-4C55-BE9D-04162030A72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2FC1-FCFE-46D6-BA9E-87E7C63E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022375E9-CE85-4FAD-BAA1-2EB411650C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E8792FC1-FCFE-46D6-BA9E-87E7C63E1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448800" y="6962775"/>
            <a:ext cx="2743200" cy="365125"/>
          </a:xfrm>
        </p:spPr>
        <p:txBody>
          <a:bodyPr/>
          <a:lstStyle/>
          <a:p>
            <a:fld id="{E8792FC1-FCFE-46D6-BA9E-87E7C63E1B99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412" y="1392072"/>
            <a:ext cx="3553684" cy="4708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825" y="4265050"/>
            <a:ext cx="2296111" cy="2366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873" y="-98828"/>
            <a:ext cx="5144357" cy="5423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5255" y="1807319"/>
            <a:ext cx="223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Добро пожаловать </a:t>
            </a:r>
            <a:r>
              <a:rPr lang="en-US" sz="24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4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МКБ!</a:t>
            </a:r>
            <a:endParaRPr lang="en-US" sz="2400" spc="-11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0762" y="2101967"/>
            <a:ext cx="742622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Удобные графики работы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 часа, 8 часов – 5/2 и 12 часов – 2/2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согласно ТК РФ («белая» заработная плата), оплачиваемые отпуска 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больничные;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Оплачиваемое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обучение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dirty="0"/>
              <a:t> </a:t>
            </a:r>
            <a:endParaRPr lang="en-US" dirty="0"/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Корпоративное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в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Бизнес Академии;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Корпоративная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электронная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библиотека;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ДМС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для сотрудника, включая госпитализацию и стоматологию, а также льготная цена на приобретение программ ДМС для детей, супруга / супруги 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родителей;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Страхование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 выезде за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рубеж;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Корпоративная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социальная и материальная поддержка в определенных жизненных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ситуациях;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Корпоративные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скидки и специальные акции от компаний-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партнеров;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Льготные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условия на продукты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Банка;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Программы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признания особых достижений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сотрудников;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Участие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благотворительных и социально значимых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активностях;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Офис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: ул.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Крисанова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59.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3"/>
          <p:cNvSpPr txBox="1">
            <a:spLocks/>
          </p:cNvSpPr>
          <p:nvPr/>
        </p:nvSpPr>
        <p:spPr>
          <a:xfrm>
            <a:off x="766072" y="447297"/>
            <a:ext cx="86525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12" b="1" i="0">
                <a:solidFill>
                  <a:srgbClr val="F9F8F7"/>
                </a:solidFill>
                <a:latin typeface="Leto Sans"/>
                <a:ea typeface="+mj-ea"/>
                <a:cs typeface="Leto San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000" kern="0" spc="-1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мы предлагаем</a:t>
            </a:r>
            <a:endParaRPr lang="ru-RU" sz="3000" kern="0" spc="-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01048" y="6437605"/>
            <a:ext cx="2564099" cy="440331"/>
            <a:chOff x="7741336" y="6410056"/>
            <a:chExt cx="3276702" cy="447463"/>
          </a:xfrm>
        </p:grpSpPr>
        <p:sp>
          <p:nvSpPr>
            <p:cNvPr id="87" name="object 7"/>
            <p:cNvSpPr/>
            <p:nvPr/>
          </p:nvSpPr>
          <p:spPr>
            <a:xfrm>
              <a:off x="8368010" y="6460699"/>
              <a:ext cx="260040" cy="396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8" name="object 8"/>
            <p:cNvSpPr/>
            <p:nvPr/>
          </p:nvSpPr>
          <p:spPr>
            <a:xfrm>
              <a:off x="7741336" y="6509182"/>
              <a:ext cx="261556" cy="348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22"/>
            <p:cNvSpPr/>
            <p:nvPr/>
          </p:nvSpPr>
          <p:spPr>
            <a:xfrm>
              <a:off x="10072027" y="6410056"/>
              <a:ext cx="307961" cy="447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23"/>
            <p:cNvSpPr/>
            <p:nvPr/>
          </p:nvSpPr>
          <p:spPr>
            <a:xfrm>
              <a:off x="10754899" y="6410056"/>
              <a:ext cx="263139" cy="447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45"/>
            <p:cNvSpPr/>
            <p:nvPr/>
          </p:nvSpPr>
          <p:spPr>
            <a:xfrm>
              <a:off x="8892596" y="6447395"/>
              <a:ext cx="255203" cy="410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46"/>
            <p:cNvSpPr/>
            <p:nvPr/>
          </p:nvSpPr>
          <p:spPr>
            <a:xfrm>
              <a:off x="9605581" y="6448830"/>
              <a:ext cx="213479" cy="408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365408" y="3588819"/>
            <a:ext cx="3468228" cy="2878205"/>
            <a:chOff x="7117297" y="1835199"/>
            <a:chExt cx="4460949" cy="4679091"/>
          </a:xfrm>
        </p:grpSpPr>
        <p:sp>
          <p:nvSpPr>
            <p:cNvPr id="89" name="object 9"/>
            <p:cNvSpPr/>
            <p:nvPr/>
          </p:nvSpPr>
          <p:spPr>
            <a:xfrm>
              <a:off x="7741336" y="6443439"/>
              <a:ext cx="234889" cy="70851"/>
            </a:xfrm>
            <a:custGeom>
              <a:avLst/>
              <a:gdLst/>
              <a:ahLst/>
              <a:cxnLst/>
              <a:rect l="l" t="t" r="r" b="b"/>
              <a:pathLst>
                <a:path w="387350" h="116840">
                  <a:moveTo>
                    <a:pt x="218909" y="0"/>
                  </a:moveTo>
                  <a:lnTo>
                    <a:pt x="105122" y="61275"/>
                  </a:lnTo>
                  <a:lnTo>
                    <a:pt x="36361" y="80425"/>
                  </a:lnTo>
                  <a:lnTo>
                    <a:pt x="20025" y="84709"/>
                  </a:lnTo>
                  <a:lnTo>
                    <a:pt x="5659" y="88060"/>
                  </a:lnTo>
                  <a:lnTo>
                    <a:pt x="0" y="92474"/>
                  </a:lnTo>
                  <a:lnTo>
                    <a:pt x="2264" y="100919"/>
                  </a:lnTo>
                  <a:lnTo>
                    <a:pt x="11669" y="116362"/>
                  </a:lnTo>
                  <a:lnTo>
                    <a:pt x="115237" y="115420"/>
                  </a:lnTo>
                  <a:lnTo>
                    <a:pt x="268342" y="69097"/>
                  </a:lnTo>
                  <a:lnTo>
                    <a:pt x="385901" y="69097"/>
                  </a:lnTo>
                  <a:lnTo>
                    <a:pt x="387221" y="48062"/>
                  </a:lnTo>
                  <a:lnTo>
                    <a:pt x="383980" y="19276"/>
                  </a:lnTo>
                  <a:lnTo>
                    <a:pt x="312777" y="19276"/>
                  </a:lnTo>
                  <a:lnTo>
                    <a:pt x="272003" y="18642"/>
                  </a:lnTo>
                  <a:lnTo>
                    <a:pt x="245861" y="12720"/>
                  </a:lnTo>
                  <a:lnTo>
                    <a:pt x="218909" y="0"/>
                  </a:lnTo>
                  <a:close/>
                </a:path>
                <a:path w="387350" h="116840">
                  <a:moveTo>
                    <a:pt x="385901" y="69097"/>
                  </a:moveTo>
                  <a:lnTo>
                    <a:pt x="268342" y="69097"/>
                  </a:lnTo>
                  <a:lnTo>
                    <a:pt x="269798" y="112499"/>
                  </a:lnTo>
                  <a:lnTo>
                    <a:pt x="379407" y="110834"/>
                  </a:lnTo>
                  <a:lnTo>
                    <a:pt x="381484" y="101747"/>
                  </a:lnTo>
                  <a:lnTo>
                    <a:pt x="385298" y="78712"/>
                  </a:lnTo>
                  <a:lnTo>
                    <a:pt x="385901" y="69097"/>
                  </a:lnTo>
                  <a:close/>
                </a:path>
                <a:path w="387350" h="116840">
                  <a:moveTo>
                    <a:pt x="383627" y="16135"/>
                  </a:moveTo>
                  <a:lnTo>
                    <a:pt x="312777" y="19276"/>
                  </a:lnTo>
                  <a:lnTo>
                    <a:pt x="383980" y="19276"/>
                  </a:lnTo>
                  <a:lnTo>
                    <a:pt x="383627" y="16135"/>
                  </a:lnTo>
                  <a:close/>
                </a:path>
              </a:pathLst>
            </a:custGeom>
            <a:solidFill>
              <a:srgbClr val="002C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0" name="object 10"/>
            <p:cNvSpPr/>
            <p:nvPr/>
          </p:nvSpPr>
          <p:spPr>
            <a:xfrm>
              <a:off x="8489639" y="6446040"/>
              <a:ext cx="138266" cy="6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1" name="object 11"/>
            <p:cNvSpPr/>
            <p:nvPr/>
          </p:nvSpPr>
          <p:spPr>
            <a:xfrm>
              <a:off x="7117573" y="3158094"/>
              <a:ext cx="537550" cy="499428"/>
            </a:xfrm>
            <a:custGeom>
              <a:avLst/>
              <a:gdLst/>
              <a:ahLst/>
              <a:cxnLst/>
              <a:rect l="l" t="t" r="r" b="b"/>
              <a:pathLst>
                <a:path w="886459" h="823595">
                  <a:moveTo>
                    <a:pt x="872436" y="0"/>
                  </a:moveTo>
                  <a:lnTo>
                    <a:pt x="827183" y="8279"/>
                  </a:lnTo>
                  <a:lnTo>
                    <a:pt x="756549" y="29985"/>
                  </a:lnTo>
                  <a:lnTo>
                    <a:pt x="713682" y="45269"/>
                  </a:lnTo>
                  <a:lnTo>
                    <a:pt x="666830" y="63185"/>
                  </a:lnTo>
                  <a:lnTo>
                    <a:pt x="616781" y="83491"/>
                  </a:lnTo>
                  <a:lnTo>
                    <a:pt x="564321" y="105947"/>
                  </a:lnTo>
                  <a:lnTo>
                    <a:pt x="510238" y="130310"/>
                  </a:lnTo>
                  <a:lnTo>
                    <a:pt x="455319" y="156338"/>
                  </a:lnTo>
                  <a:lnTo>
                    <a:pt x="400350" y="183791"/>
                  </a:lnTo>
                  <a:lnTo>
                    <a:pt x="346119" y="212426"/>
                  </a:lnTo>
                  <a:lnTo>
                    <a:pt x="293412" y="242003"/>
                  </a:lnTo>
                  <a:lnTo>
                    <a:pt x="243017" y="272279"/>
                  </a:lnTo>
                  <a:lnTo>
                    <a:pt x="195721" y="303012"/>
                  </a:lnTo>
                  <a:lnTo>
                    <a:pt x="152311" y="333962"/>
                  </a:lnTo>
                  <a:lnTo>
                    <a:pt x="113572" y="364887"/>
                  </a:lnTo>
                  <a:lnTo>
                    <a:pt x="80294" y="395546"/>
                  </a:lnTo>
                  <a:lnTo>
                    <a:pt x="53262" y="425695"/>
                  </a:lnTo>
                  <a:lnTo>
                    <a:pt x="0" y="575899"/>
                  </a:lnTo>
                  <a:lnTo>
                    <a:pt x="44258" y="702818"/>
                  </a:lnTo>
                  <a:lnTo>
                    <a:pt x="119563" y="790597"/>
                  </a:lnTo>
                  <a:lnTo>
                    <a:pt x="159437" y="823380"/>
                  </a:lnTo>
                  <a:lnTo>
                    <a:pt x="511919" y="589984"/>
                  </a:lnTo>
                  <a:lnTo>
                    <a:pt x="705098" y="427155"/>
                  </a:lnTo>
                  <a:lnTo>
                    <a:pt x="807090" y="258363"/>
                  </a:lnTo>
                  <a:lnTo>
                    <a:pt x="886012" y="7080"/>
                  </a:lnTo>
                  <a:lnTo>
                    <a:pt x="883577" y="1499"/>
                  </a:lnTo>
                  <a:lnTo>
                    <a:pt x="872436" y="0"/>
                  </a:lnTo>
                  <a:close/>
                </a:path>
              </a:pathLst>
            </a:custGeom>
            <a:solidFill>
              <a:srgbClr val="1D97B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12"/>
            <p:cNvSpPr/>
            <p:nvPr/>
          </p:nvSpPr>
          <p:spPr>
            <a:xfrm>
              <a:off x="7971462" y="4403738"/>
              <a:ext cx="80478" cy="654995"/>
            </a:xfrm>
            <a:custGeom>
              <a:avLst/>
              <a:gdLst/>
              <a:ahLst/>
              <a:cxnLst/>
              <a:rect l="l" t="t" r="r" b="b"/>
              <a:pathLst>
                <a:path w="132715" h="1080134">
                  <a:moveTo>
                    <a:pt x="88866" y="0"/>
                  </a:moveTo>
                  <a:lnTo>
                    <a:pt x="49850" y="143344"/>
                  </a:lnTo>
                  <a:lnTo>
                    <a:pt x="22094" y="431240"/>
                  </a:lnTo>
                  <a:lnTo>
                    <a:pt x="5508" y="713855"/>
                  </a:lnTo>
                  <a:lnTo>
                    <a:pt x="0" y="841356"/>
                  </a:lnTo>
                  <a:lnTo>
                    <a:pt x="79515" y="1079799"/>
                  </a:lnTo>
                  <a:lnTo>
                    <a:pt x="118440" y="439702"/>
                  </a:lnTo>
                  <a:lnTo>
                    <a:pt x="132389" y="113857"/>
                  </a:lnTo>
                  <a:lnTo>
                    <a:pt x="122239" y="1033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1892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3" name="object 13"/>
            <p:cNvSpPr/>
            <p:nvPr/>
          </p:nvSpPr>
          <p:spPr>
            <a:xfrm>
              <a:off x="7965131" y="2588275"/>
              <a:ext cx="396231" cy="63536"/>
            </a:xfrm>
            <a:custGeom>
              <a:avLst/>
              <a:gdLst/>
              <a:ahLst/>
              <a:cxnLst/>
              <a:rect l="l" t="t" r="r" b="b"/>
              <a:pathLst>
                <a:path w="653415" h="104775">
                  <a:moveTo>
                    <a:pt x="130899" y="0"/>
                  </a:moveTo>
                  <a:lnTo>
                    <a:pt x="7632" y="34940"/>
                  </a:lnTo>
                  <a:lnTo>
                    <a:pt x="0" y="51693"/>
                  </a:lnTo>
                  <a:lnTo>
                    <a:pt x="64723" y="64522"/>
                  </a:lnTo>
                  <a:lnTo>
                    <a:pt x="262344" y="79947"/>
                  </a:lnTo>
                  <a:lnTo>
                    <a:pt x="653403" y="104487"/>
                  </a:lnTo>
                  <a:lnTo>
                    <a:pt x="551940" y="27034"/>
                  </a:lnTo>
                  <a:lnTo>
                    <a:pt x="479632" y="17034"/>
                  </a:lnTo>
                  <a:lnTo>
                    <a:pt x="313759" y="1027"/>
                  </a:lnTo>
                  <a:lnTo>
                    <a:pt x="130899" y="0"/>
                  </a:lnTo>
                  <a:close/>
                </a:path>
              </a:pathLst>
            </a:custGeom>
            <a:solidFill>
              <a:srgbClr val="1892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4" name="object 14"/>
            <p:cNvSpPr/>
            <p:nvPr/>
          </p:nvSpPr>
          <p:spPr>
            <a:xfrm>
              <a:off x="7974607" y="4176805"/>
              <a:ext cx="292649" cy="79323"/>
            </a:xfrm>
            <a:custGeom>
              <a:avLst/>
              <a:gdLst/>
              <a:ahLst/>
              <a:cxnLst/>
              <a:rect l="l" t="t" r="r" b="b"/>
              <a:pathLst>
                <a:path w="482600" h="130809">
                  <a:moveTo>
                    <a:pt x="477945" y="0"/>
                  </a:moveTo>
                  <a:lnTo>
                    <a:pt x="193156" y="36831"/>
                  </a:lnTo>
                  <a:lnTo>
                    <a:pt x="48699" y="61024"/>
                  </a:lnTo>
                  <a:lnTo>
                    <a:pt x="0" y="83300"/>
                  </a:lnTo>
                  <a:lnTo>
                    <a:pt x="2483" y="114383"/>
                  </a:lnTo>
                  <a:lnTo>
                    <a:pt x="84909" y="130284"/>
                  </a:lnTo>
                  <a:lnTo>
                    <a:pt x="249045" y="114527"/>
                  </a:lnTo>
                  <a:lnTo>
                    <a:pt x="409872" y="89013"/>
                  </a:lnTo>
                  <a:lnTo>
                    <a:pt x="482374" y="75641"/>
                  </a:lnTo>
                  <a:lnTo>
                    <a:pt x="477945" y="0"/>
                  </a:lnTo>
                  <a:close/>
                </a:path>
              </a:pathLst>
            </a:custGeom>
            <a:solidFill>
              <a:srgbClr val="1892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5" name="object 15"/>
            <p:cNvSpPr/>
            <p:nvPr/>
          </p:nvSpPr>
          <p:spPr>
            <a:xfrm>
              <a:off x="7826797" y="2022414"/>
              <a:ext cx="443979" cy="568355"/>
            </a:xfrm>
            <a:custGeom>
              <a:avLst/>
              <a:gdLst/>
              <a:ahLst/>
              <a:cxnLst/>
              <a:rect l="l" t="t" r="r" b="b"/>
              <a:pathLst>
                <a:path w="732155" h="937260">
                  <a:moveTo>
                    <a:pt x="249347" y="0"/>
                  </a:moveTo>
                  <a:lnTo>
                    <a:pt x="225460" y="33191"/>
                  </a:lnTo>
                  <a:lnTo>
                    <a:pt x="201917" y="68235"/>
                  </a:lnTo>
                  <a:lnTo>
                    <a:pt x="178479" y="105780"/>
                  </a:lnTo>
                  <a:lnTo>
                    <a:pt x="154905" y="146474"/>
                  </a:lnTo>
                  <a:lnTo>
                    <a:pt x="130956" y="190965"/>
                  </a:lnTo>
                  <a:lnTo>
                    <a:pt x="106392" y="239900"/>
                  </a:lnTo>
                  <a:lnTo>
                    <a:pt x="80975" y="293928"/>
                  </a:lnTo>
                  <a:lnTo>
                    <a:pt x="78286" y="309526"/>
                  </a:lnTo>
                  <a:lnTo>
                    <a:pt x="79254" y="319293"/>
                  </a:lnTo>
                  <a:lnTo>
                    <a:pt x="85556" y="327341"/>
                  </a:lnTo>
                  <a:lnTo>
                    <a:pt x="98870" y="337780"/>
                  </a:lnTo>
                  <a:lnTo>
                    <a:pt x="93244" y="347341"/>
                  </a:lnTo>
                  <a:lnTo>
                    <a:pt x="76983" y="372898"/>
                  </a:lnTo>
                  <a:lnTo>
                    <a:pt x="51011" y="409761"/>
                  </a:lnTo>
                  <a:lnTo>
                    <a:pt x="16254" y="453242"/>
                  </a:lnTo>
                  <a:lnTo>
                    <a:pt x="2772" y="469969"/>
                  </a:lnTo>
                  <a:lnTo>
                    <a:pt x="0" y="480096"/>
                  </a:lnTo>
                  <a:lnTo>
                    <a:pt x="9488" y="487720"/>
                  </a:lnTo>
                  <a:lnTo>
                    <a:pt x="32788" y="496937"/>
                  </a:lnTo>
                  <a:lnTo>
                    <a:pt x="31001" y="502043"/>
                  </a:lnTo>
                  <a:lnTo>
                    <a:pt x="26741" y="530185"/>
                  </a:lnTo>
                  <a:lnTo>
                    <a:pt x="21656" y="600596"/>
                  </a:lnTo>
                  <a:lnTo>
                    <a:pt x="17396" y="732511"/>
                  </a:lnTo>
                  <a:lnTo>
                    <a:pt x="41115" y="748643"/>
                  </a:lnTo>
                  <a:lnTo>
                    <a:pt x="73133" y="763680"/>
                  </a:lnTo>
                  <a:lnTo>
                    <a:pt x="169244" y="801902"/>
                  </a:lnTo>
                  <a:lnTo>
                    <a:pt x="207091" y="828254"/>
                  </a:lnTo>
                  <a:lnTo>
                    <a:pt x="231971" y="864868"/>
                  </a:lnTo>
                  <a:lnTo>
                    <a:pt x="247304" y="903729"/>
                  </a:lnTo>
                  <a:lnTo>
                    <a:pt x="256509" y="936819"/>
                  </a:lnTo>
                  <a:lnTo>
                    <a:pt x="297820" y="927244"/>
                  </a:lnTo>
                  <a:lnTo>
                    <a:pt x="349712" y="919653"/>
                  </a:lnTo>
                  <a:lnTo>
                    <a:pt x="408520" y="913978"/>
                  </a:lnTo>
                  <a:lnTo>
                    <a:pt x="470577" y="910151"/>
                  </a:lnTo>
                  <a:lnTo>
                    <a:pt x="532217" y="908106"/>
                  </a:lnTo>
                  <a:lnTo>
                    <a:pt x="697917" y="907774"/>
                  </a:lnTo>
                  <a:lnTo>
                    <a:pt x="688925" y="884836"/>
                  </a:lnTo>
                  <a:lnTo>
                    <a:pt x="676858" y="850705"/>
                  </a:lnTo>
                  <a:lnTo>
                    <a:pt x="666333" y="816981"/>
                  </a:lnTo>
                  <a:lnTo>
                    <a:pt x="658591" y="786656"/>
                  </a:lnTo>
                  <a:lnTo>
                    <a:pt x="646324" y="717875"/>
                  </a:lnTo>
                  <a:lnTo>
                    <a:pt x="649868" y="652587"/>
                  </a:lnTo>
                  <a:lnTo>
                    <a:pt x="676092" y="552666"/>
                  </a:lnTo>
                  <a:lnTo>
                    <a:pt x="731866" y="379988"/>
                  </a:lnTo>
                  <a:lnTo>
                    <a:pt x="687111" y="341991"/>
                  </a:lnTo>
                  <a:lnTo>
                    <a:pt x="572311" y="246996"/>
                  </a:lnTo>
                  <a:lnTo>
                    <a:pt x="416658" y="123500"/>
                  </a:lnTo>
                  <a:lnTo>
                    <a:pt x="249347" y="0"/>
                  </a:lnTo>
                  <a:close/>
                </a:path>
                <a:path w="732155" h="937260">
                  <a:moveTo>
                    <a:pt x="697917" y="907774"/>
                  </a:moveTo>
                  <a:lnTo>
                    <a:pt x="589774" y="907774"/>
                  </a:lnTo>
                  <a:lnTo>
                    <a:pt x="639583" y="909087"/>
                  </a:lnTo>
                  <a:lnTo>
                    <a:pt x="677978" y="911978"/>
                  </a:lnTo>
                  <a:lnTo>
                    <a:pt x="701291" y="916380"/>
                  </a:lnTo>
                  <a:lnTo>
                    <a:pt x="697917" y="907774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6" name="object 16"/>
            <p:cNvSpPr/>
            <p:nvPr/>
          </p:nvSpPr>
          <p:spPr>
            <a:xfrm>
              <a:off x="7926144" y="2005094"/>
              <a:ext cx="380444" cy="435893"/>
            </a:xfrm>
            <a:custGeom>
              <a:avLst/>
              <a:gdLst/>
              <a:ahLst/>
              <a:cxnLst/>
              <a:rect l="l" t="t" r="r" b="b"/>
              <a:pathLst>
                <a:path w="627380" h="718820">
                  <a:moveTo>
                    <a:pt x="615573" y="364554"/>
                  </a:moveTo>
                  <a:lnTo>
                    <a:pt x="90011" y="364554"/>
                  </a:lnTo>
                  <a:lnTo>
                    <a:pt x="114196" y="373104"/>
                  </a:lnTo>
                  <a:lnTo>
                    <a:pt x="129033" y="398454"/>
                  </a:lnTo>
                  <a:lnTo>
                    <a:pt x="129489" y="443239"/>
                  </a:lnTo>
                  <a:lnTo>
                    <a:pt x="126304" y="471012"/>
                  </a:lnTo>
                  <a:lnTo>
                    <a:pt x="125463" y="504826"/>
                  </a:lnTo>
                  <a:lnTo>
                    <a:pt x="138989" y="581054"/>
                  </a:lnTo>
                  <a:lnTo>
                    <a:pt x="157444" y="618707"/>
                  </a:lnTo>
                  <a:lnTo>
                    <a:pt x="186421" y="652880"/>
                  </a:lnTo>
                  <a:lnTo>
                    <a:pt x="227962" y="681192"/>
                  </a:lnTo>
                  <a:lnTo>
                    <a:pt x="284113" y="701262"/>
                  </a:lnTo>
                  <a:lnTo>
                    <a:pt x="355330" y="713948"/>
                  </a:lnTo>
                  <a:lnTo>
                    <a:pt x="417818" y="718297"/>
                  </a:lnTo>
                  <a:lnTo>
                    <a:pt x="467612" y="716401"/>
                  </a:lnTo>
                  <a:lnTo>
                    <a:pt x="500745" y="710351"/>
                  </a:lnTo>
                  <a:lnTo>
                    <a:pt x="510854" y="661331"/>
                  </a:lnTo>
                  <a:lnTo>
                    <a:pt x="525000" y="613694"/>
                  </a:lnTo>
                  <a:lnTo>
                    <a:pt x="541874" y="567139"/>
                  </a:lnTo>
                  <a:lnTo>
                    <a:pt x="560169" y="521369"/>
                  </a:lnTo>
                  <a:lnTo>
                    <a:pt x="578578" y="476083"/>
                  </a:lnTo>
                  <a:lnTo>
                    <a:pt x="595792" y="430983"/>
                  </a:lnTo>
                  <a:lnTo>
                    <a:pt x="610504" y="385769"/>
                  </a:lnTo>
                  <a:lnTo>
                    <a:pt x="615573" y="364554"/>
                  </a:lnTo>
                  <a:close/>
                </a:path>
                <a:path w="627380" h="718820">
                  <a:moveTo>
                    <a:pt x="525161" y="133521"/>
                  </a:moveTo>
                  <a:lnTo>
                    <a:pt x="45017" y="133521"/>
                  </a:lnTo>
                  <a:lnTo>
                    <a:pt x="78044" y="136828"/>
                  </a:lnTo>
                  <a:lnTo>
                    <a:pt x="96408" y="155078"/>
                  </a:lnTo>
                  <a:lnTo>
                    <a:pt x="84360" y="196786"/>
                  </a:lnTo>
                  <a:lnTo>
                    <a:pt x="41249" y="274533"/>
                  </a:lnTo>
                  <a:lnTo>
                    <a:pt x="13597" y="332239"/>
                  </a:lnTo>
                  <a:lnTo>
                    <a:pt x="235" y="372730"/>
                  </a:lnTo>
                  <a:lnTo>
                    <a:pt x="0" y="398830"/>
                  </a:lnTo>
                  <a:lnTo>
                    <a:pt x="11723" y="413365"/>
                  </a:lnTo>
                  <a:lnTo>
                    <a:pt x="33740" y="387319"/>
                  </a:lnTo>
                  <a:lnTo>
                    <a:pt x="61515" y="370171"/>
                  </a:lnTo>
                  <a:lnTo>
                    <a:pt x="90011" y="364554"/>
                  </a:lnTo>
                  <a:lnTo>
                    <a:pt x="615573" y="364554"/>
                  </a:lnTo>
                  <a:lnTo>
                    <a:pt x="621407" y="340141"/>
                  </a:lnTo>
                  <a:lnTo>
                    <a:pt x="627192" y="293801"/>
                  </a:lnTo>
                  <a:lnTo>
                    <a:pt x="626553" y="246449"/>
                  </a:lnTo>
                  <a:lnTo>
                    <a:pt x="608554" y="217238"/>
                  </a:lnTo>
                  <a:lnTo>
                    <a:pt x="585278" y="188498"/>
                  </a:lnTo>
                  <a:lnTo>
                    <a:pt x="557381" y="160567"/>
                  </a:lnTo>
                  <a:lnTo>
                    <a:pt x="525522" y="133781"/>
                  </a:lnTo>
                  <a:lnTo>
                    <a:pt x="525161" y="133521"/>
                  </a:lnTo>
                  <a:close/>
                </a:path>
                <a:path w="627380" h="718820">
                  <a:moveTo>
                    <a:pt x="168889" y="0"/>
                  </a:moveTo>
                  <a:lnTo>
                    <a:pt x="101467" y="11358"/>
                  </a:lnTo>
                  <a:lnTo>
                    <a:pt x="49740" y="43511"/>
                  </a:lnTo>
                  <a:lnTo>
                    <a:pt x="18963" y="99160"/>
                  </a:lnTo>
                  <a:lnTo>
                    <a:pt x="13074" y="136641"/>
                  </a:lnTo>
                  <a:lnTo>
                    <a:pt x="45017" y="133521"/>
                  </a:lnTo>
                  <a:lnTo>
                    <a:pt x="525161" y="133521"/>
                  </a:lnTo>
                  <a:lnTo>
                    <a:pt x="490357" y="108478"/>
                  </a:lnTo>
                  <a:lnTo>
                    <a:pt x="452543" y="84997"/>
                  </a:lnTo>
                  <a:lnTo>
                    <a:pt x="412738" y="63676"/>
                  </a:lnTo>
                  <a:lnTo>
                    <a:pt x="371598" y="44851"/>
                  </a:lnTo>
                  <a:lnTo>
                    <a:pt x="329781" y="28860"/>
                  </a:lnTo>
                  <a:lnTo>
                    <a:pt x="287945" y="16042"/>
                  </a:lnTo>
                  <a:lnTo>
                    <a:pt x="246746" y="6734"/>
                  </a:lnTo>
                  <a:lnTo>
                    <a:pt x="206842" y="1274"/>
                  </a:lnTo>
                  <a:lnTo>
                    <a:pt x="168889" y="0"/>
                  </a:lnTo>
                  <a:close/>
                </a:path>
              </a:pathLst>
            </a:custGeom>
            <a:solidFill>
              <a:srgbClr val="002C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7" name="object 17"/>
            <p:cNvSpPr/>
            <p:nvPr/>
          </p:nvSpPr>
          <p:spPr>
            <a:xfrm>
              <a:off x="7500558" y="3433349"/>
              <a:ext cx="1073175" cy="3025837"/>
            </a:xfrm>
            <a:custGeom>
              <a:avLst/>
              <a:gdLst/>
              <a:ahLst/>
              <a:cxnLst/>
              <a:rect l="l" t="t" r="r" b="b"/>
              <a:pathLst>
                <a:path w="1769744" h="4989830">
                  <a:moveTo>
                    <a:pt x="1289442" y="1703223"/>
                  </a:moveTo>
                  <a:lnTo>
                    <a:pt x="864163" y="1703223"/>
                  </a:lnTo>
                  <a:lnTo>
                    <a:pt x="862463" y="1758285"/>
                  </a:lnTo>
                  <a:lnTo>
                    <a:pt x="860717" y="1816517"/>
                  </a:lnTo>
                  <a:lnTo>
                    <a:pt x="858943" y="1877258"/>
                  </a:lnTo>
                  <a:lnTo>
                    <a:pt x="857158" y="1939844"/>
                  </a:lnTo>
                  <a:lnTo>
                    <a:pt x="855379" y="2003615"/>
                  </a:lnTo>
                  <a:lnTo>
                    <a:pt x="853624" y="2067907"/>
                  </a:lnTo>
                  <a:lnTo>
                    <a:pt x="851910" y="2132060"/>
                  </a:lnTo>
                  <a:lnTo>
                    <a:pt x="850254" y="2195411"/>
                  </a:lnTo>
                  <a:lnTo>
                    <a:pt x="848625" y="2259252"/>
                  </a:lnTo>
                  <a:lnTo>
                    <a:pt x="847187" y="2317059"/>
                  </a:lnTo>
                  <a:lnTo>
                    <a:pt x="845810" y="2374032"/>
                  </a:lnTo>
                  <a:lnTo>
                    <a:pt x="844560" y="2427556"/>
                  </a:lnTo>
                  <a:lnTo>
                    <a:pt x="843455" y="2476968"/>
                  </a:lnTo>
                  <a:lnTo>
                    <a:pt x="842513" y="2521606"/>
                  </a:lnTo>
                  <a:lnTo>
                    <a:pt x="841749" y="2560809"/>
                  </a:lnTo>
                  <a:lnTo>
                    <a:pt x="840830" y="2620260"/>
                  </a:lnTo>
                  <a:lnTo>
                    <a:pt x="840708" y="2639184"/>
                  </a:lnTo>
                  <a:lnTo>
                    <a:pt x="862811" y="2713938"/>
                  </a:lnTo>
                  <a:lnTo>
                    <a:pt x="884655" y="2787356"/>
                  </a:lnTo>
                  <a:lnTo>
                    <a:pt x="906237" y="2859454"/>
                  </a:lnTo>
                  <a:lnTo>
                    <a:pt x="927553" y="2930246"/>
                  </a:lnTo>
                  <a:lnTo>
                    <a:pt x="948599" y="2999747"/>
                  </a:lnTo>
                  <a:lnTo>
                    <a:pt x="969371" y="3067974"/>
                  </a:lnTo>
                  <a:lnTo>
                    <a:pt x="989865" y="3134942"/>
                  </a:lnTo>
                  <a:lnTo>
                    <a:pt x="1010078" y="3200665"/>
                  </a:lnTo>
                  <a:lnTo>
                    <a:pt x="1030005" y="3265160"/>
                  </a:lnTo>
                  <a:lnTo>
                    <a:pt x="1049642" y="3328441"/>
                  </a:lnTo>
                  <a:lnTo>
                    <a:pt x="1068986" y="3390525"/>
                  </a:lnTo>
                  <a:lnTo>
                    <a:pt x="1088033" y="3451425"/>
                  </a:lnTo>
                  <a:lnTo>
                    <a:pt x="1125219" y="3569741"/>
                  </a:lnTo>
                  <a:lnTo>
                    <a:pt x="1161170" y="3683510"/>
                  </a:lnTo>
                  <a:lnTo>
                    <a:pt x="1261295" y="3998769"/>
                  </a:lnTo>
                  <a:lnTo>
                    <a:pt x="1306818" y="4142506"/>
                  </a:lnTo>
                  <a:lnTo>
                    <a:pt x="1321294" y="4188463"/>
                  </a:lnTo>
                  <a:lnTo>
                    <a:pt x="1335415" y="4233468"/>
                  </a:lnTo>
                  <a:lnTo>
                    <a:pt x="1349176" y="4277536"/>
                  </a:lnTo>
                  <a:lnTo>
                    <a:pt x="1362573" y="4320683"/>
                  </a:lnTo>
                  <a:lnTo>
                    <a:pt x="1375603" y="4362923"/>
                  </a:lnTo>
                  <a:lnTo>
                    <a:pt x="1388261" y="4404273"/>
                  </a:lnTo>
                  <a:lnTo>
                    <a:pt x="1400545" y="4444747"/>
                  </a:lnTo>
                  <a:lnTo>
                    <a:pt x="1412449" y="4484361"/>
                  </a:lnTo>
                  <a:lnTo>
                    <a:pt x="1423970" y="4523130"/>
                  </a:lnTo>
                  <a:lnTo>
                    <a:pt x="1435105" y="4561071"/>
                  </a:lnTo>
                  <a:lnTo>
                    <a:pt x="1445849" y="4598197"/>
                  </a:lnTo>
                  <a:lnTo>
                    <a:pt x="1466148" y="4670069"/>
                  </a:lnTo>
                  <a:lnTo>
                    <a:pt x="1484838" y="4738869"/>
                  </a:lnTo>
                  <a:lnTo>
                    <a:pt x="1501887" y="4804721"/>
                  </a:lnTo>
                  <a:lnTo>
                    <a:pt x="1517263" y="4867747"/>
                  </a:lnTo>
                  <a:lnTo>
                    <a:pt x="1530937" y="4928071"/>
                  </a:lnTo>
                  <a:lnTo>
                    <a:pt x="1542875" y="4985814"/>
                  </a:lnTo>
                  <a:lnTo>
                    <a:pt x="1626218" y="4989639"/>
                  </a:lnTo>
                  <a:lnTo>
                    <a:pt x="1698722" y="4975246"/>
                  </a:lnTo>
                  <a:lnTo>
                    <a:pt x="1749907" y="4956468"/>
                  </a:lnTo>
                  <a:lnTo>
                    <a:pt x="1769298" y="4947134"/>
                  </a:lnTo>
                  <a:lnTo>
                    <a:pt x="1483496" y="3149019"/>
                  </a:lnTo>
                  <a:lnTo>
                    <a:pt x="1337366" y="2168209"/>
                  </a:lnTo>
                  <a:lnTo>
                    <a:pt x="1289442" y="1703223"/>
                  </a:lnTo>
                  <a:close/>
                </a:path>
                <a:path w="1769744" h="4989830">
                  <a:moveTo>
                    <a:pt x="302379" y="0"/>
                  </a:moveTo>
                  <a:lnTo>
                    <a:pt x="261949" y="7593"/>
                  </a:lnTo>
                  <a:lnTo>
                    <a:pt x="228003" y="30389"/>
                  </a:lnTo>
                  <a:lnTo>
                    <a:pt x="201374" y="69525"/>
                  </a:lnTo>
                  <a:lnTo>
                    <a:pt x="191063" y="95575"/>
                  </a:lnTo>
                  <a:lnTo>
                    <a:pt x="178538" y="113185"/>
                  </a:lnTo>
                  <a:lnTo>
                    <a:pt x="154877" y="151185"/>
                  </a:lnTo>
                  <a:lnTo>
                    <a:pt x="133042" y="192834"/>
                  </a:lnTo>
                  <a:lnTo>
                    <a:pt x="113000" y="238057"/>
                  </a:lnTo>
                  <a:lnTo>
                    <a:pt x="94716" y="286782"/>
                  </a:lnTo>
                  <a:lnTo>
                    <a:pt x="78157" y="338933"/>
                  </a:lnTo>
                  <a:lnTo>
                    <a:pt x="63291" y="394437"/>
                  </a:lnTo>
                  <a:lnTo>
                    <a:pt x="50082" y="453222"/>
                  </a:lnTo>
                  <a:lnTo>
                    <a:pt x="38497" y="515212"/>
                  </a:lnTo>
                  <a:lnTo>
                    <a:pt x="28503" y="580334"/>
                  </a:lnTo>
                  <a:lnTo>
                    <a:pt x="20067" y="648515"/>
                  </a:lnTo>
                  <a:lnTo>
                    <a:pt x="13154" y="719681"/>
                  </a:lnTo>
                  <a:lnTo>
                    <a:pt x="7731" y="793759"/>
                  </a:lnTo>
                  <a:lnTo>
                    <a:pt x="5568" y="831866"/>
                  </a:lnTo>
                  <a:lnTo>
                    <a:pt x="3765" y="870673"/>
                  </a:lnTo>
                  <a:lnTo>
                    <a:pt x="2317" y="910172"/>
                  </a:lnTo>
                  <a:lnTo>
                    <a:pt x="1221" y="950352"/>
                  </a:lnTo>
                  <a:lnTo>
                    <a:pt x="472" y="991205"/>
                  </a:lnTo>
                  <a:lnTo>
                    <a:pt x="66" y="1032721"/>
                  </a:lnTo>
                  <a:lnTo>
                    <a:pt x="0" y="1074891"/>
                  </a:lnTo>
                  <a:lnTo>
                    <a:pt x="267" y="1117706"/>
                  </a:lnTo>
                  <a:lnTo>
                    <a:pt x="866" y="1161156"/>
                  </a:lnTo>
                  <a:lnTo>
                    <a:pt x="1823" y="1206395"/>
                  </a:lnTo>
                  <a:lnTo>
                    <a:pt x="3037" y="1249928"/>
                  </a:lnTo>
                  <a:lnTo>
                    <a:pt x="4602" y="1295230"/>
                  </a:lnTo>
                  <a:lnTo>
                    <a:pt x="6480" y="1341131"/>
                  </a:lnTo>
                  <a:lnTo>
                    <a:pt x="8668" y="1387622"/>
                  </a:lnTo>
                  <a:lnTo>
                    <a:pt x="11161" y="1434694"/>
                  </a:lnTo>
                  <a:lnTo>
                    <a:pt x="13955" y="1482336"/>
                  </a:lnTo>
                  <a:lnTo>
                    <a:pt x="17047" y="1530541"/>
                  </a:lnTo>
                  <a:lnTo>
                    <a:pt x="20430" y="1579298"/>
                  </a:lnTo>
                  <a:lnTo>
                    <a:pt x="24103" y="1628599"/>
                  </a:lnTo>
                  <a:lnTo>
                    <a:pt x="28059" y="1678434"/>
                  </a:lnTo>
                  <a:lnTo>
                    <a:pt x="32296" y="1728794"/>
                  </a:lnTo>
                  <a:lnTo>
                    <a:pt x="36809" y="1779670"/>
                  </a:lnTo>
                  <a:lnTo>
                    <a:pt x="41593" y="1831053"/>
                  </a:lnTo>
                  <a:lnTo>
                    <a:pt x="46645" y="1882933"/>
                  </a:lnTo>
                  <a:lnTo>
                    <a:pt x="51960" y="1935302"/>
                  </a:lnTo>
                  <a:lnTo>
                    <a:pt x="57534" y="1988150"/>
                  </a:lnTo>
                  <a:lnTo>
                    <a:pt x="63364" y="2041467"/>
                  </a:lnTo>
                  <a:lnTo>
                    <a:pt x="69443" y="2095246"/>
                  </a:lnTo>
                  <a:lnTo>
                    <a:pt x="75770" y="2149475"/>
                  </a:lnTo>
                  <a:lnTo>
                    <a:pt x="82338" y="2204147"/>
                  </a:lnTo>
                  <a:lnTo>
                    <a:pt x="89145" y="2259252"/>
                  </a:lnTo>
                  <a:lnTo>
                    <a:pt x="96186" y="2314781"/>
                  </a:lnTo>
                  <a:lnTo>
                    <a:pt x="103456" y="2370724"/>
                  </a:lnTo>
                  <a:lnTo>
                    <a:pt x="111017" y="2427556"/>
                  </a:lnTo>
                  <a:lnTo>
                    <a:pt x="118669" y="2483818"/>
                  </a:lnTo>
                  <a:lnTo>
                    <a:pt x="126603" y="2540950"/>
                  </a:lnTo>
                  <a:lnTo>
                    <a:pt x="134750" y="2598459"/>
                  </a:lnTo>
                  <a:lnTo>
                    <a:pt x="143106" y="2656338"/>
                  </a:lnTo>
                  <a:lnTo>
                    <a:pt x="151666" y="2714575"/>
                  </a:lnTo>
                  <a:lnTo>
                    <a:pt x="160427" y="2773163"/>
                  </a:lnTo>
                  <a:lnTo>
                    <a:pt x="169384" y="2832091"/>
                  </a:lnTo>
                  <a:lnTo>
                    <a:pt x="178532" y="2891351"/>
                  </a:lnTo>
                  <a:lnTo>
                    <a:pt x="187869" y="2950934"/>
                  </a:lnTo>
                  <a:lnTo>
                    <a:pt x="197388" y="3010830"/>
                  </a:lnTo>
                  <a:lnTo>
                    <a:pt x="207087" y="3071029"/>
                  </a:lnTo>
                  <a:lnTo>
                    <a:pt x="216962" y="3131524"/>
                  </a:lnTo>
                  <a:lnTo>
                    <a:pt x="227007" y="3192304"/>
                  </a:lnTo>
                  <a:lnTo>
                    <a:pt x="237218" y="3253361"/>
                  </a:lnTo>
                  <a:lnTo>
                    <a:pt x="247593" y="3314685"/>
                  </a:lnTo>
                  <a:lnTo>
                    <a:pt x="258125" y="3376267"/>
                  </a:lnTo>
                  <a:lnTo>
                    <a:pt x="268812" y="3438098"/>
                  </a:lnTo>
                  <a:lnTo>
                    <a:pt x="279649" y="3500168"/>
                  </a:lnTo>
                  <a:lnTo>
                    <a:pt x="290631" y="3562469"/>
                  </a:lnTo>
                  <a:lnTo>
                    <a:pt x="301755" y="3624990"/>
                  </a:lnTo>
                  <a:lnTo>
                    <a:pt x="313016" y="3687724"/>
                  </a:lnTo>
                  <a:lnTo>
                    <a:pt x="324410" y="3750660"/>
                  </a:lnTo>
                  <a:lnTo>
                    <a:pt x="335933" y="3813790"/>
                  </a:lnTo>
                  <a:lnTo>
                    <a:pt x="347581" y="3877104"/>
                  </a:lnTo>
                  <a:lnTo>
                    <a:pt x="359349" y="3940594"/>
                  </a:lnTo>
                  <a:lnTo>
                    <a:pt x="371234" y="4004249"/>
                  </a:lnTo>
                  <a:lnTo>
                    <a:pt x="383230" y="4068061"/>
                  </a:lnTo>
                  <a:lnTo>
                    <a:pt x="395335" y="4132020"/>
                  </a:lnTo>
                  <a:lnTo>
                    <a:pt x="407543" y="4196117"/>
                  </a:lnTo>
                  <a:lnTo>
                    <a:pt x="419851" y="4260344"/>
                  </a:lnTo>
                  <a:lnTo>
                    <a:pt x="432254" y="4324690"/>
                  </a:lnTo>
                  <a:lnTo>
                    <a:pt x="444748" y="4389147"/>
                  </a:lnTo>
                  <a:lnTo>
                    <a:pt x="457329" y="4453705"/>
                  </a:lnTo>
                  <a:lnTo>
                    <a:pt x="469993" y="4518355"/>
                  </a:lnTo>
                  <a:lnTo>
                    <a:pt x="482735" y="4583089"/>
                  </a:lnTo>
                  <a:lnTo>
                    <a:pt x="495552" y="4647896"/>
                  </a:lnTo>
                  <a:lnTo>
                    <a:pt x="508438" y="4712767"/>
                  </a:lnTo>
                  <a:lnTo>
                    <a:pt x="521391" y="4777694"/>
                  </a:lnTo>
                  <a:lnTo>
                    <a:pt x="534405" y="4842667"/>
                  </a:lnTo>
                  <a:lnTo>
                    <a:pt x="547477" y="4907677"/>
                  </a:lnTo>
                  <a:lnTo>
                    <a:pt x="560602" y="4972715"/>
                  </a:lnTo>
                  <a:lnTo>
                    <a:pt x="634357" y="4982420"/>
                  </a:lnTo>
                  <a:lnTo>
                    <a:pt x="711567" y="4980177"/>
                  </a:lnTo>
                  <a:lnTo>
                    <a:pt x="772421" y="4973397"/>
                  </a:lnTo>
                  <a:lnTo>
                    <a:pt x="797108" y="4969490"/>
                  </a:lnTo>
                  <a:lnTo>
                    <a:pt x="759376" y="3652149"/>
                  </a:lnTo>
                  <a:lnTo>
                    <a:pt x="753784" y="2872800"/>
                  </a:lnTo>
                  <a:lnTo>
                    <a:pt x="786618" y="2325228"/>
                  </a:lnTo>
                  <a:lnTo>
                    <a:pt x="864163" y="1703223"/>
                  </a:lnTo>
                  <a:lnTo>
                    <a:pt x="1289442" y="1703223"/>
                  </a:lnTo>
                  <a:lnTo>
                    <a:pt x="1285133" y="1661407"/>
                  </a:lnTo>
                  <a:lnTo>
                    <a:pt x="1281565" y="1335234"/>
                  </a:lnTo>
                  <a:lnTo>
                    <a:pt x="882353" y="1335234"/>
                  </a:lnTo>
                  <a:lnTo>
                    <a:pt x="831037" y="1334865"/>
                  </a:lnTo>
                  <a:lnTo>
                    <a:pt x="786961" y="1330899"/>
                  </a:lnTo>
                  <a:lnTo>
                    <a:pt x="765093" y="1325363"/>
                  </a:lnTo>
                  <a:lnTo>
                    <a:pt x="758969" y="1318090"/>
                  </a:lnTo>
                  <a:lnTo>
                    <a:pt x="766605" y="1309370"/>
                  </a:lnTo>
                  <a:lnTo>
                    <a:pt x="815225" y="1288748"/>
                  </a:lnTo>
                  <a:lnTo>
                    <a:pt x="852243" y="1277427"/>
                  </a:lnTo>
                  <a:lnTo>
                    <a:pt x="895089" y="1265819"/>
                  </a:lnTo>
                  <a:lnTo>
                    <a:pt x="941779" y="1254214"/>
                  </a:lnTo>
                  <a:lnTo>
                    <a:pt x="990331" y="1242903"/>
                  </a:lnTo>
                  <a:lnTo>
                    <a:pt x="1085085" y="1222321"/>
                  </a:lnTo>
                  <a:lnTo>
                    <a:pt x="1191598" y="1200903"/>
                  </a:lnTo>
                  <a:lnTo>
                    <a:pt x="1187811" y="1167372"/>
                  </a:lnTo>
                  <a:lnTo>
                    <a:pt x="1173319" y="1095659"/>
                  </a:lnTo>
                  <a:lnTo>
                    <a:pt x="1162821" y="1057760"/>
                  </a:lnTo>
                  <a:lnTo>
                    <a:pt x="1150295" y="1018691"/>
                  </a:lnTo>
                  <a:lnTo>
                    <a:pt x="1135845" y="978592"/>
                  </a:lnTo>
                  <a:lnTo>
                    <a:pt x="1119576" y="937605"/>
                  </a:lnTo>
                  <a:lnTo>
                    <a:pt x="1101590" y="895873"/>
                  </a:lnTo>
                  <a:lnTo>
                    <a:pt x="1081994" y="853538"/>
                  </a:lnTo>
                  <a:lnTo>
                    <a:pt x="1060890" y="810742"/>
                  </a:lnTo>
                  <a:lnTo>
                    <a:pt x="1038383" y="767626"/>
                  </a:lnTo>
                  <a:lnTo>
                    <a:pt x="1014578" y="724333"/>
                  </a:lnTo>
                  <a:lnTo>
                    <a:pt x="989579" y="681006"/>
                  </a:lnTo>
                  <a:lnTo>
                    <a:pt x="963490" y="637785"/>
                  </a:lnTo>
                  <a:lnTo>
                    <a:pt x="936414" y="594814"/>
                  </a:lnTo>
                  <a:lnTo>
                    <a:pt x="908458" y="552233"/>
                  </a:lnTo>
                  <a:lnTo>
                    <a:pt x="879724" y="510186"/>
                  </a:lnTo>
                  <a:lnTo>
                    <a:pt x="850317" y="468814"/>
                  </a:lnTo>
                  <a:lnTo>
                    <a:pt x="820341" y="428260"/>
                  </a:lnTo>
                  <a:lnTo>
                    <a:pt x="789901" y="388665"/>
                  </a:lnTo>
                  <a:lnTo>
                    <a:pt x="759101" y="350171"/>
                  </a:lnTo>
                  <a:lnTo>
                    <a:pt x="728044" y="312921"/>
                  </a:lnTo>
                  <a:lnTo>
                    <a:pt x="696836" y="277056"/>
                  </a:lnTo>
                  <a:lnTo>
                    <a:pt x="665581" y="242720"/>
                  </a:lnTo>
                  <a:lnTo>
                    <a:pt x="634382" y="210053"/>
                  </a:lnTo>
                  <a:lnTo>
                    <a:pt x="603344" y="179197"/>
                  </a:lnTo>
                  <a:lnTo>
                    <a:pt x="572572" y="150296"/>
                  </a:lnTo>
                  <a:lnTo>
                    <a:pt x="542169" y="123491"/>
                  </a:lnTo>
                  <a:lnTo>
                    <a:pt x="512240" y="98923"/>
                  </a:lnTo>
                  <a:lnTo>
                    <a:pt x="454221" y="57071"/>
                  </a:lnTo>
                  <a:lnTo>
                    <a:pt x="399348" y="25875"/>
                  </a:lnTo>
                  <a:lnTo>
                    <a:pt x="348456" y="6472"/>
                  </a:lnTo>
                  <a:lnTo>
                    <a:pt x="324763" y="1549"/>
                  </a:lnTo>
                  <a:lnTo>
                    <a:pt x="302379" y="0"/>
                  </a:lnTo>
                  <a:close/>
                </a:path>
                <a:path w="1769744" h="4989830">
                  <a:moveTo>
                    <a:pt x="1281020" y="1285319"/>
                  </a:moveTo>
                  <a:lnTo>
                    <a:pt x="1215120" y="1297666"/>
                  </a:lnTo>
                  <a:lnTo>
                    <a:pt x="1168052" y="1305469"/>
                  </a:lnTo>
                  <a:lnTo>
                    <a:pt x="1114599" y="1313507"/>
                  </a:lnTo>
                  <a:lnTo>
                    <a:pt x="1057032" y="1321141"/>
                  </a:lnTo>
                  <a:lnTo>
                    <a:pt x="997621" y="1327733"/>
                  </a:lnTo>
                  <a:lnTo>
                    <a:pt x="938638" y="1332643"/>
                  </a:lnTo>
                  <a:lnTo>
                    <a:pt x="882353" y="1335234"/>
                  </a:lnTo>
                  <a:lnTo>
                    <a:pt x="1281565" y="1335234"/>
                  </a:lnTo>
                  <a:lnTo>
                    <a:pt x="1281020" y="1285319"/>
                  </a:lnTo>
                  <a:close/>
                </a:path>
              </a:pathLst>
            </a:custGeom>
            <a:solidFill>
              <a:srgbClr val="002C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18"/>
            <p:cNvSpPr/>
            <p:nvPr/>
          </p:nvSpPr>
          <p:spPr>
            <a:xfrm>
              <a:off x="7902726" y="2483540"/>
              <a:ext cx="395846" cy="144399"/>
            </a:xfrm>
            <a:custGeom>
              <a:avLst/>
              <a:gdLst/>
              <a:ahLst/>
              <a:cxnLst/>
              <a:rect l="l" t="t" r="r" b="b"/>
              <a:pathLst>
                <a:path w="652780" h="238125">
                  <a:moveTo>
                    <a:pt x="467171" y="0"/>
                  </a:moveTo>
                  <a:lnTo>
                    <a:pt x="363957" y="200"/>
                  </a:lnTo>
                  <a:lnTo>
                    <a:pt x="238499" y="22937"/>
                  </a:lnTo>
                  <a:lnTo>
                    <a:pt x="164186" y="47999"/>
                  </a:lnTo>
                  <a:lnTo>
                    <a:pt x="111770" y="91121"/>
                  </a:lnTo>
                  <a:lnTo>
                    <a:pt x="52008" y="168038"/>
                  </a:lnTo>
                  <a:lnTo>
                    <a:pt x="0" y="237743"/>
                  </a:lnTo>
                  <a:lnTo>
                    <a:pt x="56028" y="218371"/>
                  </a:lnTo>
                  <a:lnTo>
                    <a:pt x="203781" y="182129"/>
                  </a:lnTo>
                  <a:lnTo>
                    <a:pt x="412762" y="161825"/>
                  </a:lnTo>
                  <a:lnTo>
                    <a:pt x="639633" y="161825"/>
                  </a:lnTo>
                  <a:lnTo>
                    <a:pt x="632506" y="146037"/>
                  </a:lnTo>
                  <a:lnTo>
                    <a:pt x="610021" y="97255"/>
                  </a:lnTo>
                  <a:lnTo>
                    <a:pt x="582951" y="55540"/>
                  </a:lnTo>
                  <a:lnTo>
                    <a:pt x="539902" y="25295"/>
                  </a:lnTo>
                  <a:lnTo>
                    <a:pt x="467171" y="0"/>
                  </a:lnTo>
                  <a:close/>
                </a:path>
                <a:path w="652780" h="238125">
                  <a:moveTo>
                    <a:pt x="639633" y="161825"/>
                  </a:moveTo>
                  <a:lnTo>
                    <a:pt x="412762" y="161825"/>
                  </a:lnTo>
                  <a:lnTo>
                    <a:pt x="652472" y="190268"/>
                  </a:lnTo>
                  <a:lnTo>
                    <a:pt x="639633" y="161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19"/>
            <p:cNvSpPr/>
            <p:nvPr/>
          </p:nvSpPr>
          <p:spPr>
            <a:xfrm>
              <a:off x="7875406" y="2540545"/>
              <a:ext cx="439744" cy="96651"/>
            </a:xfrm>
            <a:custGeom>
              <a:avLst/>
              <a:gdLst/>
              <a:ahLst/>
              <a:cxnLst/>
              <a:rect l="l" t="t" r="r" b="b"/>
              <a:pathLst>
                <a:path w="725169" h="159385">
                  <a:moveTo>
                    <a:pt x="467629" y="0"/>
                  </a:moveTo>
                  <a:lnTo>
                    <a:pt x="399665" y="6222"/>
                  </a:lnTo>
                  <a:lnTo>
                    <a:pt x="333784" y="18118"/>
                  </a:lnTo>
                  <a:lnTo>
                    <a:pt x="270971" y="34369"/>
                  </a:lnTo>
                  <a:lnTo>
                    <a:pt x="212213" y="53657"/>
                  </a:lnTo>
                  <a:lnTo>
                    <a:pt x="158495" y="74665"/>
                  </a:lnTo>
                  <a:lnTo>
                    <a:pt x="110802" y="96074"/>
                  </a:lnTo>
                  <a:lnTo>
                    <a:pt x="70121" y="116567"/>
                  </a:lnTo>
                  <a:lnTo>
                    <a:pt x="13734" y="149531"/>
                  </a:lnTo>
                  <a:lnTo>
                    <a:pt x="0" y="159366"/>
                  </a:lnTo>
                  <a:lnTo>
                    <a:pt x="232984" y="92289"/>
                  </a:lnTo>
                  <a:lnTo>
                    <a:pt x="386183" y="66373"/>
                  </a:lnTo>
                  <a:lnTo>
                    <a:pt x="670977" y="66373"/>
                  </a:lnTo>
                  <a:lnTo>
                    <a:pt x="664128" y="59724"/>
                  </a:lnTo>
                  <a:lnTo>
                    <a:pt x="584069" y="16319"/>
                  </a:lnTo>
                  <a:lnTo>
                    <a:pt x="467629" y="0"/>
                  </a:lnTo>
                  <a:close/>
                </a:path>
                <a:path w="725169" h="159385">
                  <a:moveTo>
                    <a:pt x="670977" y="66373"/>
                  </a:moveTo>
                  <a:lnTo>
                    <a:pt x="386183" y="66373"/>
                  </a:lnTo>
                  <a:lnTo>
                    <a:pt x="527580" y="78417"/>
                  </a:lnTo>
                  <a:lnTo>
                    <a:pt x="725161" y="125221"/>
                  </a:lnTo>
                  <a:lnTo>
                    <a:pt x="710321" y="104573"/>
                  </a:lnTo>
                  <a:lnTo>
                    <a:pt x="670977" y="66373"/>
                  </a:lnTo>
                  <a:close/>
                </a:path>
              </a:pathLst>
            </a:custGeom>
            <a:solidFill>
              <a:srgbClr val="002C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20"/>
            <p:cNvSpPr/>
            <p:nvPr/>
          </p:nvSpPr>
          <p:spPr>
            <a:xfrm>
              <a:off x="7117297" y="2587377"/>
              <a:ext cx="1412032" cy="1670795"/>
            </a:xfrm>
            <a:custGeom>
              <a:avLst/>
              <a:gdLst/>
              <a:ahLst/>
              <a:cxnLst/>
              <a:rect l="l" t="t" r="r" b="b"/>
              <a:pathLst>
                <a:path w="2328544" h="2755265">
                  <a:moveTo>
                    <a:pt x="2274586" y="965138"/>
                  </a:moveTo>
                  <a:lnTo>
                    <a:pt x="872562" y="965138"/>
                  </a:lnTo>
                  <a:lnTo>
                    <a:pt x="855020" y="1004208"/>
                  </a:lnTo>
                  <a:lnTo>
                    <a:pt x="804558" y="1102801"/>
                  </a:lnTo>
                  <a:lnTo>
                    <a:pt x="724425" y="1232991"/>
                  </a:lnTo>
                  <a:lnTo>
                    <a:pt x="617868" y="1366853"/>
                  </a:lnTo>
                  <a:lnTo>
                    <a:pt x="611275" y="1390126"/>
                  </a:lnTo>
                  <a:lnTo>
                    <a:pt x="598060" y="1443374"/>
                  </a:lnTo>
                  <a:lnTo>
                    <a:pt x="584824" y="1506511"/>
                  </a:lnTo>
                  <a:lnTo>
                    <a:pt x="572015" y="1579028"/>
                  </a:lnTo>
                  <a:lnTo>
                    <a:pt x="565891" y="1618717"/>
                  </a:lnTo>
                  <a:lnTo>
                    <a:pt x="560018" y="1660649"/>
                  </a:lnTo>
                  <a:lnTo>
                    <a:pt x="554444" y="1704789"/>
                  </a:lnTo>
                  <a:lnTo>
                    <a:pt x="549218" y="1751101"/>
                  </a:lnTo>
                  <a:lnTo>
                    <a:pt x="544388" y="1799553"/>
                  </a:lnTo>
                  <a:lnTo>
                    <a:pt x="540002" y="1850110"/>
                  </a:lnTo>
                  <a:lnTo>
                    <a:pt x="536108" y="1902738"/>
                  </a:lnTo>
                  <a:lnTo>
                    <a:pt x="532755" y="1957402"/>
                  </a:lnTo>
                  <a:lnTo>
                    <a:pt x="529990" y="2014068"/>
                  </a:lnTo>
                  <a:lnTo>
                    <a:pt x="527863" y="2072702"/>
                  </a:lnTo>
                  <a:lnTo>
                    <a:pt x="526420" y="2133269"/>
                  </a:lnTo>
                  <a:lnTo>
                    <a:pt x="525711" y="2195736"/>
                  </a:lnTo>
                  <a:lnTo>
                    <a:pt x="525784" y="2260067"/>
                  </a:lnTo>
                  <a:lnTo>
                    <a:pt x="526686" y="2326230"/>
                  </a:lnTo>
                  <a:lnTo>
                    <a:pt x="528466" y="2394189"/>
                  </a:lnTo>
                  <a:lnTo>
                    <a:pt x="531172" y="2463910"/>
                  </a:lnTo>
                  <a:lnTo>
                    <a:pt x="534853" y="2535359"/>
                  </a:lnTo>
                  <a:lnTo>
                    <a:pt x="539557" y="2608501"/>
                  </a:lnTo>
                  <a:lnTo>
                    <a:pt x="572910" y="2637433"/>
                  </a:lnTo>
                  <a:lnTo>
                    <a:pt x="604945" y="2662569"/>
                  </a:lnTo>
                  <a:lnTo>
                    <a:pt x="636458" y="2684135"/>
                  </a:lnTo>
                  <a:lnTo>
                    <a:pt x="701099" y="2717453"/>
                  </a:lnTo>
                  <a:lnTo>
                    <a:pt x="773195" y="2739185"/>
                  </a:lnTo>
                  <a:lnTo>
                    <a:pt x="814028" y="2746267"/>
                  </a:lnTo>
                  <a:lnTo>
                    <a:pt x="859112" y="2751127"/>
                  </a:lnTo>
                  <a:lnTo>
                    <a:pt x="909241" y="2753988"/>
                  </a:lnTo>
                  <a:lnTo>
                    <a:pt x="965212" y="2755076"/>
                  </a:lnTo>
                  <a:lnTo>
                    <a:pt x="1027820" y="2754615"/>
                  </a:lnTo>
                  <a:lnTo>
                    <a:pt x="1097860" y="2752829"/>
                  </a:lnTo>
                  <a:lnTo>
                    <a:pt x="1263419" y="2746183"/>
                  </a:lnTo>
                  <a:lnTo>
                    <a:pt x="1534113" y="2732549"/>
                  </a:lnTo>
                  <a:lnTo>
                    <a:pt x="1702805" y="2714270"/>
                  </a:lnTo>
                  <a:lnTo>
                    <a:pt x="1840110" y="2678985"/>
                  </a:lnTo>
                  <a:lnTo>
                    <a:pt x="2016643" y="2614334"/>
                  </a:lnTo>
                  <a:lnTo>
                    <a:pt x="2018684" y="2553707"/>
                  </a:lnTo>
                  <a:lnTo>
                    <a:pt x="2009101" y="2393842"/>
                  </a:lnTo>
                  <a:lnTo>
                    <a:pt x="1964332" y="2167756"/>
                  </a:lnTo>
                  <a:lnTo>
                    <a:pt x="1860815" y="1908470"/>
                  </a:lnTo>
                  <a:lnTo>
                    <a:pt x="2159677" y="1264836"/>
                  </a:lnTo>
                  <a:lnTo>
                    <a:pt x="2274586" y="965138"/>
                  </a:lnTo>
                  <a:close/>
                </a:path>
                <a:path w="2328544" h="2755265">
                  <a:moveTo>
                    <a:pt x="1670069" y="0"/>
                  </a:moveTo>
                  <a:lnTo>
                    <a:pt x="1515347" y="11097"/>
                  </a:lnTo>
                  <a:lnTo>
                    <a:pt x="1286173" y="56694"/>
                  </a:lnTo>
                  <a:lnTo>
                    <a:pt x="536196" y="477435"/>
                  </a:lnTo>
                  <a:lnTo>
                    <a:pt x="514995" y="531306"/>
                  </a:lnTo>
                  <a:lnTo>
                    <a:pt x="448281" y="672222"/>
                  </a:lnTo>
                  <a:lnTo>
                    <a:pt x="331383" y="869144"/>
                  </a:lnTo>
                  <a:lnTo>
                    <a:pt x="159631" y="1091029"/>
                  </a:lnTo>
                  <a:lnTo>
                    <a:pt x="113894" y="1146043"/>
                  </a:lnTo>
                  <a:lnTo>
                    <a:pt x="76692" y="1199044"/>
                  </a:lnTo>
                  <a:lnTo>
                    <a:pt x="47489" y="1249992"/>
                  </a:lnTo>
                  <a:lnTo>
                    <a:pt x="25752" y="1298848"/>
                  </a:lnTo>
                  <a:lnTo>
                    <a:pt x="10948" y="1345573"/>
                  </a:lnTo>
                  <a:lnTo>
                    <a:pt x="2542" y="1390126"/>
                  </a:lnTo>
                  <a:lnTo>
                    <a:pt x="0" y="1432467"/>
                  </a:lnTo>
                  <a:lnTo>
                    <a:pt x="2788" y="1472558"/>
                  </a:lnTo>
                  <a:lnTo>
                    <a:pt x="10372" y="1510358"/>
                  </a:lnTo>
                  <a:lnTo>
                    <a:pt x="37855" y="1579028"/>
                  </a:lnTo>
                  <a:lnTo>
                    <a:pt x="77994" y="1637860"/>
                  </a:lnTo>
                  <a:lnTo>
                    <a:pt x="126701" y="1686837"/>
                  </a:lnTo>
                  <a:lnTo>
                    <a:pt x="152909" y="1707492"/>
                  </a:lnTo>
                  <a:lnTo>
                    <a:pt x="409184" y="1556821"/>
                  </a:lnTo>
                  <a:lnTo>
                    <a:pt x="569573" y="1429269"/>
                  </a:lnTo>
                  <a:lnTo>
                    <a:pt x="701543" y="1255240"/>
                  </a:lnTo>
                  <a:lnTo>
                    <a:pt x="872562" y="965138"/>
                  </a:lnTo>
                  <a:lnTo>
                    <a:pt x="2274586" y="965138"/>
                  </a:lnTo>
                  <a:lnTo>
                    <a:pt x="2302595" y="892088"/>
                  </a:lnTo>
                  <a:lnTo>
                    <a:pt x="2328536" y="647840"/>
                  </a:lnTo>
                  <a:lnTo>
                    <a:pt x="2276467" y="389710"/>
                  </a:lnTo>
                  <a:lnTo>
                    <a:pt x="2228132" y="293646"/>
                  </a:lnTo>
                  <a:lnTo>
                    <a:pt x="2155064" y="199051"/>
                  </a:lnTo>
                  <a:lnTo>
                    <a:pt x="2038150" y="96065"/>
                  </a:lnTo>
                  <a:lnTo>
                    <a:pt x="1820838" y="27092"/>
                  </a:lnTo>
                  <a:lnTo>
                    <a:pt x="1670069" y="0"/>
                  </a:lnTo>
                  <a:close/>
                </a:path>
              </a:pathLst>
            </a:custGeom>
            <a:solidFill>
              <a:srgbClr val="002C6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24"/>
            <p:cNvSpPr/>
            <p:nvPr/>
          </p:nvSpPr>
          <p:spPr>
            <a:xfrm>
              <a:off x="9930634" y="2409726"/>
              <a:ext cx="459950" cy="12297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25"/>
            <p:cNvSpPr/>
            <p:nvPr/>
          </p:nvSpPr>
          <p:spPr>
            <a:xfrm>
              <a:off x="10777166" y="3045204"/>
              <a:ext cx="96266" cy="360420"/>
            </a:xfrm>
            <a:custGeom>
              <a:avLst/>
              <a:gdLst/>
              <a:ahLst/>
              <a:cxnLst/>
              <a:rect l="l" t="t" r="r" b="b"/>
              <a:pathLst>
                <a:path w="158750" h="594360">
                  <a:moveTo>
                    <a:pt x="22232" y="0"/>
                  </a:moveTo>
                  <a:lnTo>
                    <a:pt x="0" y="38809"/>
                  </a:lnTo>
                  <a:lnTo>
                    <a:pt x="2610" y="113596"/>
                  </a:lnTo>
                  <a:lnTo>
                    <a:pt x="39083" y="280025"/>
                  </a:lnTo>
                  <a:lnTo>
                    <a:pt x="118439" y="593762"/>
                  </a:lnTo>
                  <a:lnTo>
                    <a:pt x="158291" y="405464"/>
                  </a:lnTo>
                  <a:lnTo>
                    <a:pt x="142973" y="334750"/>
                  </a:lnTo>
                  <a:lnTo>
                    <a:pt x="106106" y="183106"/>
                  </a:lnTo>
                  <a:lnTo>
                    <a:pt x="61316" y="41275"/>
                  </a:lnTo>
                  <a:lnTo>
                    <a:pt x="22232" y="0"/>
                  </a:lnTo>
                  <a:close/>
                </a:path>
              </a:pathLst>
            </a:custGeom>
            <a:solidFill>
              <a:srgbClr val="9DD5E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26"/>
            <p:cNvSpPr/>
            <p:nvPr/>
          </p:nvSpPr>
          <p:spPr>
            <a:xfrm>
              <a:off x="9914722" y="2271541"/>
              <a:ext cx="1039275" cy="18265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27"/>
            <p:cNvSpPr/>
            <p:nvPr/>
          </p:nvSpPr>
          <p:spPr>
            <a:xfrm>
              <a:off x="10064547" y="3191397"/>
              <a:ext cx="137083" cy="906057"/>
            </a:xfrm>
            <a:custGeom>
              <a:avLst/>
              <a:gdLst/>
              <a:ahLst/>
              <a:cxnLst/>
              <a:rect l="l" t="t" r="r" b="b"/>
              <a:pathLst>
                <a:path w="226059" h="1494154">
                  <a:moveTo>
                    <a:pt x="201485" y="1142296"/>
                  </a:moveTo>
                  <a:lnTo>
                    <a:pt x="193728" y="1226640"/>
                  </a:lnTo>
                  <a:lnTo>
                    <a:pt x="140066" y="1479808"/>
                  </a:lnTo>
                  <a:lnTo>
                    <a:pt x="226042" y="1494132"/>
                  </a:lnTo>
                  <a:lnTo>
                    <a:pt x="224718" y="1423896"/>
                  </a:lnTo>
                  <a:lnTo>
                    <a:pt x="214203" y="1245247"/>
                  </a:lnTo>
                  <a:lnTo>
                    <a:pt x="201485" y="1142296"/>
                  </a:lnTo>
                  <a:close/>
                </a:path>
                <a:path w="226059" h="1494154">
                  <a:moveTo>
                    <a:pt x="164772" y="920548"/>
                  </a:moveTo>
                  <a:lnTo>
                    <a:pt x="184682" y="1006274"/>
                  </a:lnTo>
                  <a:lnTo>
                    <a:pt x="201485" y="1142296"/>
                  </a:lnTo>
                  <a:lnTo>
                    <a:pt x="207999" y="1071472"/>
                  </a:lnTo>
                  <a:lnTo>
                    <a:pt x="179626" y="950603"/>
                  </a:lnTo>
                  <a:lnTo>
                    <a:pt x="164772" y="920548"/>
                  </a:lnTo>
                  <a:close/>
                </a:path>
                <a:path w="226059" h="1494154">
                  <a:moveTo>
                    <a:pt x="4248" y="0"/>
                  </a:moveTo>
                  <a:lnTo>
                    <a:pt x="0" y="87109"/>
                  </a:lnTo>
                  <a:lnTo>
                    <a:pt x="1345" y="298985"/>
                  </a:lnTo>
                  <a:lnTo>
                    <a:pt x="29418" y="561452"/>
                  </a:lnTo>
                  <a:lnTo>
                    <a:pt x="105355" y="800331"/>
                  </a:lnTo>
                  <a:lnTo>
                    <a:pt x="164772" y="920548"/>
                  </a:lnTo>
                  <a:lnTo>
                    <a:pt x="126338" y="755066"/>
                  </a:lnTo>
                  <a:lnTo>
                    <a:pt x="67370" y="562278"/>
                  </a:lnTo>
                  <a:lnTo>
                    <a:pt x="34995" y="419362"/>
                  </a:lnTo>
                  <a:lnTo>
                    <a:pt x="17770" y="255532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rgbClr val="A4D0D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28"/>
            <p:cNvSpPr/>
            <p:nvPr/>
          </p:nvSpPr>
          <p:spPr>
            <a:xfrm>
              <a:off x="10000326" y="2438590"/>
              <a:ext cx="231499" cy="14204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29"/>
            <p:cNvSpPr/>
            <p:nvPr/>
          </p:nvSpPr>
          <p:spPr>
            <a:xfrm>
              <a:off x="10755844" y="6329966"/>
              <a:ext cx="243746" cy="90105"/>
            </a:xfrm>
            <a:custGeom>
              <a:avLst/>
              <a:gdLst/>
              <a:ahLst/>
              <a:cxnLst/>
              <a:rect l="l" t="t" r="r" b="b"/>
              <a:pathLst>
                <a:path w="401955" h="148590">
                  <a:moveTo>
                    <a:pt x="273906" y="0"/>
                  </a:moveTo>
                  <a:lnTo>
                    <a:pt x="156287" y="77515"/>
                  </a:lnTo>
                  <a:lnTo>
                    <a:pt x="19191" y="116321"/>
                  </a:lnTo>
                  <a:lnTo>
                    <a:pt x="5415" y="119798"/>
                  </a:lnTo>
                  <a:lnTo>
                    <a:pt x="0" y="124271"/>
                  </a:lnTo>
                  <a:lnTo>
                    <a:pt x="2203" y="132721"/>
                  </a:lnTo>
                  <a:lnTo>
                    <a:pt x="11286" y="148131"/>
                  </a:lnTo>
                  <a:lnTo>
                    <a:pt x="147512" y="147566"/>
                  </a:lnTo>
                  <a:lnTo>
                    <a:pt x="294408" y="99860"/>
                  </a:lnTo>
                  <a:lnTo>
                    <a:pt x="399105" y="99860"/>
                  </a:lnTo>
                  <a:lnTo>
                    <a:pt x="394248" y="16763"/>
                  </a:lnTo>
                  <a:lnTo>
                    <a:pt x="273906" y="0"/>
                  </a:lnTo>
                  <a:close/>
                </a:path>
                <a:path w="401955" h="148590">
                  <a:moveTo>
                    <a:pt x="399105" y="99860"/>
                  </a:moveTo>
                  <a:lnTo>
                    <a:pt x="294408" y="99860"/>
                  </a:lnTo>
                  <a:lnTo>
                    <a:pt x="296188" y="143283"/>
                  </a:lnTo>
                  <a:lnTo>
                    <a:pt x="401483" y="140561"/>
                  </a:lnTo>
                  <a:lnTo>
                    <a:pt x="399105" y="9986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30"/>
            <p:cNvSpPr/>
            <p:nvPr/>
          </p:nvSpPr>
          <p:spPr>
            <a:xfrm>
              <a:off x="10069366" y="6329966"/>
              <a:ext cx="243746" cy="90105"/>
            </a:xfrm>
            <a:custGeom>
              <a:avLst/>
              <a:gdLst/>
              <a:ahLst/>
              <a:cxnLst/>
              <a:rect l="l" t="t" r="r" b="b"/>
              <a:pathLst>
                <a:path w="401955" h="148590">
                  <a:moveTo>
                    <a:pt x="280009" y="0"/>
                  </a:moveTo>
                  <a:lnTo>
                    <a:pt x="156317" y="77515"/>
                  </a:lnTo>
                  <a:lnTo>
                    <a:pt x="19180" y="116321"/>
                  </a:lnTo>
                  <a:lnTo>
                    <a:pt x="5400" y="119798"/>
                  </a:lnTo>
                  <a:lnTo>
                    <a:pt x="0" y="124271"/>
                  </a:lnTo>
                  <a:lnTo>
                    <a:pt x="2252" y="132721"/>
                  </a:lnTo>
                  <a:lnTo>
                    <a:pt x="11431" y="148131"/>
                  </a:lnTo>
                  <a:lnTo>
                    <a:pt x="147584" y="147566"/>
                  </a:lnTo>
                  <a:lnTo>
                    <a:pt x="294511" y="99860"/>
                  </a:lnTo>
                  <a:lnTo>
                    <a:pt x="399233" y="99860"/>
                  </a:lnTo>
                  <a:lnTo>
                    <a:pt x="394299" y="16763"/>
                  </a:lnTo>
                  <a:lnTo>
                    <a:pt x="280009" y="0"/>
                  </a:lnTo>
                  <a:close/>
                </a:path>
                <a:path w="401955" h="148590">
                  <a:moveTo>
                    <a:pt x="399233" y="99860"/>
                  </a:moveTo>
                  <a:lnTo>
                    <a:pt x="294511" y="99860"/>
                  </a:lnTo>
                  <a:lnTo>
                    <a:pt x="296218" y="143283"/>
                  </a:lnTo>
                  <a:lnTo>
                    <a:pt x="401650" y="140561"/>
                  </a:lnTo>
                  <a:lnTo>
                    <a:pt x="399233" y="9986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31"/>
            <p:cNvSpPr/>
            <p:nvPr/>
          </p:nvSpPr>
          <p:spPr>
            <a:xfrm>
              <a:off x="10012977" y="4034471"/>
              <a:ext cx="608787" cy="2333491"/>
            </a:xfrm>
            <a:custGeom>
              <a:avLst/>
              <a:gdLst/>
              <a:ahLst/>
              <a:cxnLst/>
              <a:rect l="l" t="t" r="r" b="b"/>
              <a:pathLst>
                <a:path w="1003934" h="3848100">
                  <a:moveTo>
                    <a:pt x="0" y="0"/>
                  </a:moveTo>
                  <a:lnTo>
                    <a:pt x="301791" y="3802146"/>
                  </a:lnTo>
                  <a:lnTo>
                    <a:pt x="365419" y="3826452"/>
                  </a:lnTo>
                  <a:lnTo>
                    <a:pt x="413478" y="3839339"/>
                  </a:lnTo>
                  <a:lnTo>
                    <a:pt x="470134" y="3845114"/>
                  </a:lnTo>
                  <a:lnTo>
                    <a:pt x="559553" y="3848081"/>
                  </a:lnTo>
                  <a:lnTo>
                    <a:pt x="562996" y="3790978"/>
                  </a:lnTo>
                  <a:lnTo>
                    <a:pt x="567108" y="3734566"/>
                  </a:lnTo>
                  <a:lnTo>
                    <a:pt x="571830" y="3678823"/>
                  </a:lnTo>
                  <a:lnTo>
                    <a:pt x="577102" y="3623728"/>
                  </a:lnTo>
                  <a:lnTo>
                    <a:pt x="582863" y="3569260"/>
                  </a:lnTo>
                  <a:lnTo>
                    <a:pt x="589053" y="3515397"/>
                  </a:lnTo>
                  <a:lnTo>
                    <a:pt x="595612" y="3462118"/>
                  </a:lnTo>
                  <a:lnTo>
                    <a:pt x="602479" y="3409402"/>
                  </a:lnTo>
                  <a:lnTo>
                    <a:pt x="609595" y="3357227"/>
                  </a:lnTo>
                  <a:lnTo>
                    <a:pt x="616898" y="3305572"/>
                  </a:lnTo>
                  <a:lnTo>
                    <a:pt x="624329" y="3254416"/>
                  </a:lnTo>
                  <a:lnTo>
                    <a:pt x="631827" y="3203738"/>
                  </a:lnTo>
                  <a:lnTo>
                    <a:pt x="646783" y="3103727"/>
                  </a:lnTo>
                  <a:lnTo>
                    <a:pt x="654122" y="3054353"/>
                  </a:lnTo>
                  <a:lnTo>
                    <a:pt x="661286" y="3005370"/>
                  </a:lnTo>
                  <a:lnTo>
                    <a:pt x="668216" y="2956759"/>
                  </a:lnTo>
                  <a:lnTo>
                    <a:pt x="674852" y="2908496"/>
                  </a:lnTo>
                  <a:lnTo>
                    <a:pt x="681134" y="2860562"/>
                  </a:lnTo>
                  <a:lnTo>
                    <a:pt x="687000" y="2812935"/>
                  </a:lnTo>
                  <a:lnTo>
                    <a:pt x="692391" y="2765593"/>
                  </a:lnTo>
                  <a:lnTo>
                    <a:pt x="697247" y="2718515"/>
                  </a:lnTo>
                  <a:lnTo>
                    <a:pt x="701507" y="2671680"/>
                  </a:lnTo>
                  <a:lnTo>
                    <a:pt x="705111" y="2625067"/>
                  </a:lnTo>
                  <a:lnTo>
                    <a:pt x="707999" y="2578654"/>
                  </a:lnTo>
                  <a:lnTo>
                    <a:pt x="710110" y="2532419"/>
                  </a:lnTo>
                  <a:lnTo>
                    <a:pt x="711384" y="2486342"/>
                  </a:lnTo>
                  <a:lnTo>
                    <a:pt x="711761" y="2440401"/>
                  </a:lnTo>
                  <a:lnTo>
                    <a:pt x="711180" y="2394575"/>
                  </a:lnTo>
                  <a:lnTo>
                    <a:pt x="709582" y="2348843"/>
                  </a:lnTo>
                  <a:lnTo>
                    <a:pt x="706906" y="2303183"/>
                  </a:lnTo>
                  <a:lnTo>
                    <a:pt x="703092" y="2257573"/>
                  </a:lnTo>
                  <a:lnTo>
                    <a:pt x="698079" y="2211994"/>
                  </a:lnTo>
                  <a:lnTo>
                    <a:pt x="691807" y="2166422"/>
                  </a:lnTo>
                  <a:lnTo>
                    <a:pt x="684216" y="2120837"/>
                  </a:lnTo>
                  <a:lnTo>
                    <a:pt x="675246" y="2075218"/>
                  </a:lnTo>
                  <a:lnTo>
                    <a:pt x="664836" y="2029543"/>
                  </a:lnTo>
                  <a:lnTo>
                    <a:pt x="652926" y="1983791"/>
                  </a:lnTo>
                  <a:lnTo>
                    <a:pt x="639456" y="1937940"/>
                  </a:lnTo>
                  <a:lnTo>
                    <a:pt x="719573" y="1238037"/>
                  </a:lnTo>
                  <a:lnTo>
                    <a:pt x="842119" y="620715"/>
                  </a:lnTo>
                  <a:lnTo>
                    <a:pt x="954336" y="180790"/>
                  </a:lnTo>
                  <a:lnTo>
                    <a:pt x="1003466" y="1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32"/>
            <p:cNvSpPr/>
            <p:nvPr/>
          </p:nvSpPr>
          <p:spPr>
            <a:xfrm>
              <a:off x="10367938" y="4428347"/>
              <a:ext cx="96651" cy="443209"/>
            </a:xfrm>
            <a:custGeom>
              <a:avLst/>
              <a:gdLst/>
              <a:ahLst/>
              <a:cxnLst/>
              <a:rect l="l" t="t" r="r" b="b"/>
              <a:pathLst>
                <a:path w="159384" h="730884">
                  <a:moveTo>
                    <a:pt x="28304" y="0"/>
                  </a:moveTo>
                  <a:lnTo>
                    <a:pt x="799" y="75716"/>
                  </a:lnTo>
                  <a:lnTo>
                    <a:pt x="0" y="221565"/>
                  </a:lnTo>
                  <a:lnTo>
                    <a:pt x="11484" y="338369"/>
                  </a:lnTo>
                  <a:lnTo>
                    <a:pt x="45830" y="487499"/>
                  </a:lnTo>
                  <a:lnTo>
                    <a:pt x="113612" y="730325"/>
                  </a:lnTo>
                  <a:lnTo>
                    <a:pt x="159360" y="510090"/>
                  </a:lnTo>
                  <a:lnTo>
                    <a:pt x="135494" y="394357"/>
                  </a:lnTo>
                  <a:lnTo>
                    <a:pt x="82506" y="165270"/>
                  </a:lnTo>
                  <a:lnTo>
                    <a:pt x="28304" y="0"/>
                  </a:lnTo>
                  <a:close/>
                </a:path>
              </a:pathLst>
            </a:custGeom>
            <a:solidFill>
              <a:srgbClr val="28487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33"/>
            <p:cNvSpPr/>
            <p:nvPr/>
          </p:nvSpPr>
          <p:spPr>
            <a:xfrm>
              <a:off x="10241012" y="4039114"/>
              <a:ext cx="766278" cy="2317318"/>
            </a:xfrm>
            <a:custGeom>
              <a:avLst/>
              <a:gdLst/>
              <a:ahLst/>
              <a:cxnLst/>
              <a:rect l="l" t="t" r="r" b="b"/>
              <a:pathLst>
                <a:path w="1263650" h="3821429">
                  <a:moveTo>
                    <a:pt x="0" y="0"/>
                  </a:moveTo>
                  <a:lnTo>
                    <a:pt x="1028911" y="3820867"/>
                  </a:lnTo>
                  <a:lnTo>
                    <a:pt x="1224864" y="3816182"/>
                  </a:lnTo>
                  <a:lnTo>
                    <a:pt x="1263270" y="3814606"/>
                  </a:lnTo>
                  <a:lnTo>
                    <a:pt x="1261604" y="3758945"/>
                  </a:lnTo>
                  <a:lnTo>
                    <a:pt x="1260018" y="3702781"/>
                  </a:lnTo>
                  <a:lnTo>
                    <a:pt x="1258486" y="3646183"/>
                  </a:lnTo>
                  <a:lnTo>
                    <a:pt x="1253946" y="3474482"/>
                  </a:lnTo>
                  <a:lnTo>
                    <a:pt x="1252363" y="3416844"/>
                  </a:lnTo>
                  <a:lnTo>
                    <a:pt x="1250700" y="3359118"/>
                  </a:lnTo>
                  <a:lnTo>
                    <a:pt x="1248930" y="3301375"/>
                  </a:lnTo>
                  <a:lnTo>
                    <a:pt x="1247028" y="3243684"/>
                  </a:lnTo>
                  <a:lnTo>
                    <a:pt x="1244967" y="3186114"/>
                  </a:lnTo>
                  <a:lnTo>
                    <a:pt x="1242719" y="3128734"/>
                  </a:lnTo>
                  <a:lnTo>
                    <a:pt x="1240258" y="3071615"/>
                  </a:lnTo>
                  <a:lnTo>
                    <a:pt x="1237558" y="3014824"/>
                  </a:lnTo>
                  <a:lnTo>
                    <a:pt x="1234591" y="2958432"/>
                  </a:lnTo>
                  <a:lnTo>
                    <a:pt x="1231331" y="2902508"/>
                  </a:lnTo>
                  <a:lnTo>
                    <a:pt x="1227752" y="2847121"/>
                  </a:lnTo>
                  <a:lnTo>
                    <a:pt x="1223827" y="2792341"/>
                  </a:lnTo>
                  <a:lnTo>
                    <a:pt x="1219529" y="2738237"/>
                  </a:lnTo>
                  <a:lnTo>
                    <a:pt x="1214831" y="2684878"/>
                  </a:lnTo>
                  <a:lnTo>
                    <a:pt x="1209708" y="2632334"/>
                  </a:lnTo>
                  <a:lnTo>
                    <a:pt x="1204131" y="2580673"/>
                  </a:lnTo>
                  <a:lnTo>
                    <a:pt x="1198074" y="2529967"/>
                  </a:lnTo>
                  <a:lnTo>
                    <a:pt x="1191512" y="2480282"/>
                  </a:lnTo>
                  <a:lnTo>
                    <a:pt x="1184416" y="2431690"/>
                  </a:lnTo>
                  <a:lnTo>
                    <a:pt x="1176761" y="2384260"/>
                  </a:lnTo>
                  <a:lnTo>
                    <a:pt x="1168520" y="2338060"/>
                  </a:lnTo>
                  <a:lnTo>
                    <a:pt x="1159666" y="2293160"/>
                  </a:lnTo>
                  <a:lnTo>
                    <a:pt x="1150172" y="2249629"/>
                  </a:lnTo>
                  <a:lnTo>
                    <a:pt x="1140012" y="2207538"/>
                  </a:lnTo>
                  <a:lnTo>
                    <a:pt x="1129160" y="2166955"/>
                  </a:lnTo>
                  <a:lnTo>
                    <a:pt x="1117587" y="2127949"/>
                  </a:lnTo>
                  <a:lnTo>
                    <a:pt x="1105269" y="2090590"/>
                  </a:lnTo>
                  <a:lnTo>
                    <a:pt x="1078286" y="2021090"/>
                  </a:lnTo>
                  <a:lnTo>
                    <a:pt x="1047999" y="1959009"/>
                  </a:lnTo>
                  <a:lnTo>
                    <a:pt x="1031549" y="1930925"/>
                  </a:lnTo>
                  <a:lnTo>
                    <a:pt x="1025397" y="1849102"/>
                  </a:lnTo>
                  <a:lnTo>
                    <a:pt x="1019783" y="1770266"/>
                  </a:lnTo>
                  <a:lnTo>
                    <a:pt x="1014678" y="1694306"/>
                  </a:lnTo>
                  <a:lnTo>
                    <a:pt x="1010052" y="1621115"/>
                  </a:lnTo>
                  <a:lnTo>
                    <a:pt x="1005876" y="1550584"/>
                  </a:lnTo>
                  <a:lnTo>
                    <a:pt x="1002120" y="1482603"/>
                  </a:lnTo>
                  <a:lnTo>
                    <a:pt x="998754" y="1417065"/>
                  </a:lnTo>
                  <a:lnTo>
                    <a:pt x="995748" y="1353861"/>
                  </a:lnTo>
                  <a:lnTo>
                    <a:pt x="993074" y="1292882"/>
                  </a:lnTo>
                  <a:lnTo>
                    <a:pt x="990701" y="1234019"/>
                  </a:lnTo>
                  <a:lnTo>
                    <a:pt x="988600" y="1177164"/>
                  </a:lnTo>
                  <a:lnTo>
                    <a:pt x="986742" y="1122207"/>
                  </a:lnTo>
                  <a:lnTo>
                    <a:pt x="985095" y="1069041"/>
                  </a:lnTo>
                  <a:lnTo>
                    <a:pt x="983632" y="1017556"/>
                  </a:lnTo>
                  <a:lnTo>
                    <a:pt x="982323" y="967644"/>
                  </a:lnTo>
                  <a:lnTo>
                    <a:pt x="981137" y="919196"/>
                  </a:lnTo>
                  <a:lnTo>
                    <a:pt x="980045" y="872104"/>
                  </a:lnTo>
                  <a:lnTo>
                    <a:pt x="977037" y="737872"/>
                  </a:lnTo>
                  <a:lnTo>
                    <a:pt x="976026" y="695114"/>
                  </a:lnTo>
                  <a:lnTo>
                    <a:pt x="974960" y="653168"/>
                  </a:lnTo>
                  <a:lnTo>
                    <a:pt x="973811" y="611925"/>
                  </a:lnTo>
                  <a:lnTo>
                    <a:pt x="972549" y="571276"/>
                  </a:lnTo>
                  <a:lnTo>
                    <a:pt x="971143" y="531114"/>
                  </a:lnTo>
                  <a:lnTo>
                    <a:pt x="969566" y="491328"/>
                  </a:lnTo>
                  <a:lnTo>
                    <a:pt x="967786" y="451811"/>
                  </a:lnTo>
                  <a:lnTo>
                    <a:pt x="965775" y="412454"/>
                  </a:lnTo>
                  <a:lnTo>
                    <a:pt x="963502" y="373147"/>
                  </a:lnTo>
                  <a:lnTo>
                    <a:pt x="960938" y="333783"/>
                  </a:lnTo>
                  <a:lnTo>
                    <a:pt x="958054" y="294252"/>
                  </a:lnTo>
                  <a:lnTo>
                    <a:pt x="954819" y="254447"/>
                  </a:lnTo>
                  <a:lnTo>
                    <a:pt x="951205" y="214257"/>
                  </a:lnTo>
                  <a:lnTo>
                    <a:pt x="947182" y="173575"/>
                  </a:lnTo>
                  <a:lnTo>
                    <a:pt x="942719" y="132292"/>
                  </a:lnTo>
                  <a:lnTo>
                    <a:pt x="937788" y="90299"/>
                  </a:lnTo>
                  <a:lnTo>
                    <a:pt x="932358" y="47487"/>
                  </a:lnTo>
                  <a:lnTo>
                    <a:pt x="926730" y="6166"/>
                  </a:lnTo>
                  <a:lnTo>
                    <a:pt x="581697" y="6166"/>
                  </a:lnTo>
                  <a:lnTo>
                    <a:pt x="78098" y="1586"/>
                  </a:lnTo>
                  <a:lnTo>
                    <a:pt x="0" y="0"/>
                  </a:lnTo>
                  <a:close/>
                </a:path>
                <a:path w="1263650" h="3821429">
                  <a:moveTo>
                    <a:pt x="926401" y="3748"/>
                  </a:moveTo>
                  <a:lnTo>
                    <a:pt x="581697" y="6166"/>
                  </a:lnTo>
                  <a:lnTo>
                    <a:pt x="926730" y="6166"/>
                  </a:lnTo>
                  <a:lnTo>
                    <a:pt x="926401" y="3748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34"/>
            <p:cNvSpPr/>
            <p:nvPr/>
          </p:nvSpPr>
          <p:spPr>
            <a:xfrm>
              <a:off x="10693945" y="4418875"/>
              <a:ext cx="834050" cy="595694"/>
            </a:xfrm>
            <a:custGeom>
              <a:avLst/>
              <a:gdLst/>
              <a:ahLst/>
              <a:cxnLst/>
              <a:rect l="l" t="t" r="r" b="b"/>
              <a:pathLst>
                <a:path w="1375409" h="982345">
                  <a:moveTo>
                    <a:pt x="148655" y="0"/>
                  </a:moveTo>
                  <a:lnTo>
                    <a:pt x="98727" y="8721"/>
                  </a:lnTo>
                  <a:lnTo>
                    <a:pt x="57452" y="34974"/>
                  </a:lnTo>
                  <a:lnTo>
                    <a:pt x="29039" y="74767"/>
                  </a:lnTo>
                  <a:lnTo>
                    <a:pt x="17695" y="124111"/>
                  </a:lnTo>
                  <a:lnTo>
                    <a:pt x="0" y="821681"/>
                  </a:lnTo>
                  <a:lnTo>
                    <a:pt x="8685" y="871604"/>
                  </a:lnTo>
                  <a:lnTo>
                    <a:pt x="34942" y="912876"/>
                  </a:lnTo>
                  <a:lnTo>
                    <a:pt x="74764" y="941283"/>
                  </a:lnTo>
                  <a:lnTo>
                    <a:pt x="124142" y="952609"/>
                  </a:lnTo>
                  <a:lnTo>
                    <a:pt x="1226203" y="982137"/>
                  </a:lnTo>
                  <a:lnTo>
                    <a:pt x="1276094" y="973432"/>
                  </a:lnTo>
                  <a:lnTo>
                    <a:pt x="1317360" y="947187"/>
                  </a:lnTo>
                  <a:lnTo>
                    <a:pt x="1345782" y="907396"/>
                  </a:lnTo>
                  <a:lnTo>
                    <a:pt x="1357141" y="858057"/>
                  </a:lnTo>
                  <a:lnTo>
                    <a:pt x="1374858" y="160487"/>
                  </a:lnTo>
                  <a:lnTo>
                    <a:pt x="1366131" y="110572"/>
                  </a:lnTo>
                  <a:lnTo>
                    <a:pt x="1339864" y="69310"/>
                  </a:lnTo>
                  <a:lnTo>
                    <a:pt x="1300051" y="40894"/>
                  </a:lnTo>
                  <a:lnTo>
                    <a:pt x="1250684" y="29517"/>
                  </a:lnTo>
                  <a:lnTo>
                    <a:pt x="148655" y="0"/>
                  </a:lnTo>
                  <a:close/>
                </a:path>
              </a:pathLst>
            </a:custGeom>
            <a:solidFill>
              <a:srgbClr val="28487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35"/>
            <p:cNvSpPr/>
            <p:nvPr/>
          </p:nvSpPr>
          <p:spPr>
            <a:xfrm>
              <a:off x="10744196" y="4420737"/>
              <a:ext cx="834050" cy="595694"/>
            </a:xfrm>
            <a:custGeom>
              <a:avLst/>
              <a:gdLst/>
              <a:ahLst/>
              <a:cxnLst/>
              <a:rect l="l" t="t" r="r" b="b"/>
              <a:pathLst>
                <a:path w="1375409" h="982345">
                  <a:moveTo>
                    <a:pt x="148623" y="0"/>
                  </a:moveTo>
                  <a:lnTo>
                    <a:pt x="98733" y="8717"/>
                  </a:lnTo>
                  <a:lnTo>
                    <a:pt x="57460" y="34963"/>
                  </a:lnTo>
                  <a:lnTo>
                    <a:pt x="29037" y="74758"/>
                  </a:lnTo>
                  <a:lnTo>
                    <a:pt x="17695" y="124121"/>
                  </a:lnTo>
                  <a:lnTo>
                    <a:pt x="0" y="821744"/>
                  </a:lnTo>
                  <a:lnTo>
                    <a:pt x="8684" y="871643"/>
                  </a:lnTo>
                  <a:lnTo>
                    <a:pt x="34938" y="912915"/>
                  </a:lnTo>
                  <a:lnTo>
                    <a:pt x="74751" y="941319"/>
                  </a:lnTo>
                  <a:lnTo>
                    <a:pt x="124111" y="952609"/>
                  </a:lnTo>
                  <a:lnTo>
                    <a:pt x="1226172" y="982127"/>
                  </a:lnTo>
                  <a:lnTo>
                    <a:pt x="1276108" y="973454"/>
                  </a:lnTo>
                  <a:lnTo>
                    <a:pt x="1317376" y="947208"/>
                  </a:lnTo>
                  <a:lnTo>
                    <a:pt x="1345792" y="907400"/>
                  </a:lnTo>
                  <a:lnTo>
                    <a:pt x="1357173" y="858047"/>
                  </a:lnTo>
                  <a:lnTo>
                    <a:pt x="1374827" y="160487"/>
                  </a:lnTo>
                  <a:lnTo>
                    <a:pt x="1366126" y="110578"/>
                  </a:lnTo>
                  <a:lnTo>
                    <a:pt x="1339883" y="69292"/>
                  </a:lnTo>
                  <a:lnTo>
                    <a:pt x="1300081" y="40847"/>
                  </a:lnTo>
                  <a:lnTo>
                    <a:pt x="1250705" y="29465"/>
                  </a:lnTo>
                  <a:lnTo>
                    <a:pt x="148623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36"/>
            <p:cNvSpPr/>
            <p:nvPr/>
          </p:nvSpPr>
          <p:spPr>
            <a:xfrm>
              <a:off x="11009445" y="4323650"/>
              <a:ext cx="316523" cy="202929"/>
            </a:xfrm>
            <a:custGeom>
              <a:avLst/>
              <a:gdLst/>
              <a:ahLst/>
              <a:cxnLst/>
              <a:rect l="l" t="t" r="r" b="b"/>
              <a:pathLst>
                <a:path w="521969" h="334645">
                  <a:moveTo>
                    <a:pt x="164508" y="0"/>
                  </a:moveTo>
                  <a:lnTo>
                    <a:pt x="121337" y="5625"/>
                  </a:lnTo>
                  <a:lnTo>
                    <a:pt x="82531" y="21561"/>
                  </a:lnTo>
                  <a:lnTo>
                    <a:pt x="49541" y="46395"/>
                  </a:lnTo>
                  <a:lnTo>
                    <a:pt x="23821" y="78714"/>
                  </a:lnTo>
                  <a:lnTo>
                    <a:pt x="6823" y="117107"/>
                  </a:lnTo>
                  <a:lnTo>
                    <a:pt x="0" y="160162"/>
                  </a:lnTo>
                  <a:lnTo>
                    <a:pt x="4791" y="203997"/>
                  </a:lnTo>
                  <a:lnTo>
                    <a:pt x="20392" y="243721"/>
                  </a:lnTo>
                  <a:lnTo>
                    <a:pt x="45265" y="277710"/>
                  </a:lnTo>
                  <a:lnTo>
                    <a:pt x="77873" y="304338"/>
                  </a:lnTo>
                  <a:lnTo>
                    <a:pt x="116677" y="321981"/>
                  </a:lnTo>
                  <a:lnTo>
                    <a:pt x="160141" y="329016"/>
                  </a:lnTo>
                  <a:lnTo>
                    <a:pt x="352743" y="334241"/>
                  </a:lnTo>
                  <a:lnTo>
                    <a:pt x="357182" y="334272"/>
                  </a:lnTo>
                  <a:lnTo>
                    <a:pt x="400372" y="328645"/>
                  </a:lnTo>
                  <a:lnTo>
                    <a:pt x="439178" y="312705"/>
                  </a:lnTo>
                  <a:lnTo>
                    <a:pt x="472149" y="287865"/>
                  </a:lnTo>
                  <a:lnTo>
                    <a:pt x="484288" y="272588"/>
                  </a:lnTo>
                  <a:lnTo>
                    <a:pt x="357130" y="272588"/>
                  </a:lnTo>
                  <a:lnTo>
                    <a:pt x="161827" y="267342"/>
                  </a:lnTo>
                  <a:lnTo>
                    <a:pt x="122082" y="258173"/>
                  </a:lnTo>
                  <a:lnTo>
                    <a:pt x="89995" y="235242"/>
                  </a:lnTo>
                  <a:lnTo>
                    <a:pt x="68807" y="201975"/>
                  </a:lnTo>
                  <a:lnTo>
                    <a:pt x="61757" y="161796"/>
                  </a:lnTo>
                  <a:lnTo>
                    <a:pt x="70549" y="122467"/>
                  </a:lnTo>
                  <a:lnTo>
                    <a:pt x="92659" y="90685"/>
                  </a:lnTo>
                  <a:lnTo>
                    <a:pt x="125005" y="69431"/>
                  </a:lnTo>
                  <a:lnTo>
                    <a:pt x="164508" y="61683"/>
                  </a:lnTo>
                  <a:lnTo>
                    <a:pt x="480176" y="61683"/>
                  </a:lnTo>
                  <a:lnTo>
                    <a:pt x="476406" y="56528"/>
                  </a:lnTo>
                  <a:lnTo>
                    <a:pt x="443799" y="29887"/>
                  </a:lnTo>
                  <a:lnTo>
                    <a:pt x="404974" y="12218"/>
                  </a:lnTo>
                  <a:lnTo>
                    <a:pt x="361465" y="5141"/>
                  </a:lnTo>
                  <a:lnTo>
                    <a:pt x="169041" y="31"/>
                  </a:lnTo>
                  <a:lnTo>
                    <a:pt x="164508" y="0"/>
                  </a:lnTo>
                  <a:close/>
                </a:path>
                <a:path w="521969" h="334645">
                  <a:moveTo>
                    <a:pt x="480176" y="61683"/>
                  </a:moveTo>
                  <a:lnTo>
                    <a:pt x="164508" y="61683"/>
                  </a:lnTo>
                  <a:lnTo>
                    <a:pt x="359800" y="66867"/>
                  </a:lnTo>
                  <a:lnTo>
                    <a:pt x="399551" y="76033"/>
                  </a:lnTo>
                  <a:lnTo>
                    <a:pt x="431653" y="98972"/>
                  </a:lnTo>
                  <a:lnTo>
                    <a:pt x="452856" y="132254"/>
                  </a:lnTo>
                  <a:lnTo>
                    <a:pt x="459912" y="172455"/>
                  </a:lnTo>
                  <a:lnTo>
                    <a:pt x="450984" y="211389"/>
                  </a:lnTo>
                  <a:lnTo>
                    <a:pt x="428661" y="243222"/>
                  </a:lnTo>
                  <a:lnTo>
                    <a:pt x="396268" y="264705"/>
                  </a:lnTo>
                  <a:lnTo>
                    <a:pt x="357130" y="272588"/>
                  </a:lnTo>
                  <a:lnTo>
                    <a:pt x="484288" y="272588"/>
                  </a:lnTo>
                  <a:lnTo>
                    <a:pt x="497837" y="255539"/>
                  </a:lnTo>
                  <a:lnTo>
                    <a:pt x="514792" y="217139"/>
                  </a:lnTo>
                  <a:lnTo>
                    <a:pt x="521565" y="174078"/>
                  </a:lnTo>
                  <a:lnTo>
                    <a:pt x="516824" y="130244"/>
                  </a:lnTo>
                  <a:lnTo>
                    <a:pt x="501260" y="90520"/>
                  </a:lnTo>
                  <a:lnTo>
                    <a:pt x="480176" y="61683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37"/>
            <p:cNvSpPr/>
            <p:nvPr/>
          </p:nvSpPr>
          <p:spPr>
            <a:xfrm>
              <a:off x="11104283" y="4684120"/>
              <a:ext cx="113701" cy="1123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38"/>
            <p:cNvSpPr/>
            <p:nvPr/>
          </p:nvSpPr>
          <p:spPr>
            <a:xfrm>
              <a:off x="11027446" y="4198441"/>
              <a:ext cx="198693" cy="207550"/>
            </a:xfrm>
            <a:custGeom>
              <a:avLst/>
              <a:gdLst/>
              <a:ahLst/>
              <a:cxnLst/>
              <a:rect l="l" t="t" r="r" b="b"/>
              <a:pathLst>
                <a:path w="327659" h="342265">
                  <a:moveTo>
                    <a:pt x="312881" y="201910"/>
                  </a:moveTo>
                  <a:lnTo>
                    <a:pt x="157241" y="201910"/>
                  </a:lnTo>
                  <a:lnTo>
                    <a:pt x="170874" y="267876"/>
                  </a:lnTo>
                  <a:lnTo>
                    <a:pt x="132320" y="269457"/>
                  </a:lnTo>
                  <a:lnTo>
                    <a:pt x="152327" y="307578"/>
                  </a:lnTo>
                  <a:lnTo>
                    <a:pt x="180664" y="339358"/>
                  </a:lnTo>
                  <a:lnTo>
                    <a:pt x="191144" y="341730"/>
                  </a:lnTo>
                  <a:lnTo>
                    <a:pt x="200382" y="339920"/>
                  </a:lnTo>
                  <a:lnTo>
                    <a:pt x="207135" y="335759"/>
                  </a:lnTo>
                  <a:lnTo>
                    <a:pt x="213072" y="330220"/>
                  </a:lnTo>
                  <a:lnTo>
                    <a:pt x="216893" y="326859"/>
                  </a:lnTo>
                  <a:lnTo>
                    <a:pt x="261180" y="326859"/>
                  </a:lnTo>
                  <a:lnTo>
                    <a:pt x="271164" y="321372"/>
                  </a:lnTo>
                  <a:lnTo>
                    <a:pt x="281873" y="316334"/>
                  </a:lnTo>
                  <a:lnTo>
                    <a:pt x="292301" y="315329"/>
                  </a:lnTo>
                  <a:lnTo>
                    <a:pt x="303092" y="314503"/>
                  </a:lnTo>
                  <a:lnTo>
                    <a:pt x="314890" y="310001"/>
                  </a:lnTo>
                  <a:lnTo>
                    <a:pt x="320069" y="304122"/>
                  </a:lnTo>
                  <a:lnTo>
                    <a:pt x="323906" y="295844"/>
                  </a:lnTo>
                  <a:lnTo>
                    <a:pt x="326290" y="288461"/>
                  </a:lnTo>
                  <a:lnTo>
                    <a:pt x="327110" y="285268"/>
                  </a:lnTo>
                  <a:lnTo>
                    <a:pt x="322629" y="257791"/>
                  </a:lnTo>
                  <a:lnTo>
                    <a:pt x="319610" y="239712"/>
                  </a:lnTo>
                  <a:lnTo>
                    <a:pt x="316682" y="223004"/>
                  </a:lnTo>
                  <a:lnTo>
                    <a:pt x="312881" y="201910"/>
                  </a:lnTo>
                  <a:close/>
                </a:path>
                <a:path w="327659" h="342265">
                  <a:moveTo>
                    <a:pt x="261180" y="326859"/>
                  </a:moveTo>
                  <a:lnTo>
                    <a:pt x="216893" y="326859"/>
                  </a:lnTo>
                  <a:lnTo>
                    <a:pt x="227197" y="327309"/>
                  </a:lnTo>
                  <a:lnTo>
                    <a:pt x="239341" y="328388"/>
                  </a:lnTo>
                  <a:lnTo>
                    <a:pt x="249919" y="329103"/>
                  </a:lnTo>
                  <a:lnTo>
                    <a:pt x="260127" y="327437"/>
                  </a:lnTo>
                  <a:lnTo>
                    <a:pt x="261180" y="326859"/>
                  </a:lnTo>
                  <a:close/>
                </a:path>
                <a:path w="327659" h="342265">
                  <a:moveTo>
                    <a:pt x="249479" y="0"/>
                  </a:moveTo>
                  <a:lnTo>
                    <a:pt x="205821" y="30581"/>
                  </a:lnTo>
                  <a:lnTo>
                    <a:pt x="168405" y="58018"/>
                  </a:lnTo>
                  <a:lnTo>
                    <a:pt x="134133" y="93911"/>
                  </a:lnTo>
                  <a:lnTo>
                    <a:pt x="104729" y="130099"/>
                  </a:lnTo>
                  <a:lnTo>
                    <a:pt x="62306" y="171421"/>
                  </a:lnTo>
                  <a:lnTo>
                    <a:pt x="0" y="213197"/>
                  </a:lnTo>
                  <a:lnTo>
                    <a:pt x="3175" y="218778"/>
                  </a:lnTo>
                  <a:lnTo>
                    <a:pt x="19984" y="225830"/>
                  </a:lnTo>
                  <a:lnTo>
                    <a:pt x="43448" y="229577"/>
                  </a:lnTo>
                  <a:lnTo>
                    <a:pt x="66584" y="225239"/>
                  </a:lnTo>
                  <a:lnTo>
                    <a:pt x="101118" y="211849"/>
                  </a:lnTo>
                  <a:lnTo>
                    <a:pt x="130018" y="204912"/>
                  </a:lnTo>
                  <a:lnTo>
                    <a:pt x="149865" y="202306"/>
                  </a:lnTo>
                  <a:lnTo>
                    <a:pt x="157241" y="201910"/>
                  </a:lnTo>
                  <a:lnTo>
                    <a:pt x="312881" y="201910"/>
                  </a:lnTo>
                  <a:lnTo>
                    <a:pt x="312472" y="199637"/>
                  </a:lnTo>
                  <a:lnTo>
                    <a:pt x="305443" y="158115"/>
                  </a:lnTo>
                  <a:lnTo>
                    <a:pt x="298922" y="116708"/>
                  </a:lnTo>
                  <a:lnTo>
                    <a:pt x="294122" y="84906"/>
                  </a:lnTo>
                  <a:lnTo>
                    <a:pt x="292252" y="72196"/>
                  </a:lnTo>
                  <a:lnTo>
                    <a:pt x="286493" y="35318"/>
                  </a:lnTo>
                  <a:lnTo>
                    <a:pt x="249479" y="0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39"/>
            <p:cNvSpPr/>
            <p:nvPr/>
          </p:nvSpPr>
          <p:spPr>
            <a:xfrm>
              <a:off x="10727479" y="2594313"/>
              <a:ext cx="510269" cy="16466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40"/>
            <p:cNvSpPr/>
            <p:nvPr/>
          </p:nvSpPr>
          <p:spPr>
            <a:xfrm>
              <a:off x="10165555" y="2309598"/>
              <a:ext cx="242976" cy="213711"/>
            </a:xfrm>
            <a:custGeom>
              <a:avLst/>
              <a:gdLst/>
              <a:ahLst/>
              <a:cxnLst/>
              <a:rect l="l" t="t" r="r" b="b"/>
              <a:pathLst>
                <a:path w="400684" h="352425">
                  <a:moveTo>
                    <a:pt x="373098" y="0"/>
                  </a:moveTo>
                  <a:lnTo>
                    <a:pt x="347574" y="31685"/>
                  </a:lnTo>
                  <a:lnTo>
                    <a:pt x="273943" y="101875"/>
                  </a:lnTo>
                  <a:lnTo>
                    <a:pt x="156614" y="173272"/>
                  </a:lnTo>
                  <a:lnTo>
                    <a:pt x="0" y="208580"/>
                  </a:lnTo>
                  <a:lnTo>
                    <a:pt x="34487" y="279292"/>
                  </a:lnTo>
                  <a:lnTo>
                    <a:pt x="61865" y="317817"/>
                  </a:lnTo>
                  <a:lnTo>
                    <a:pt x="96427" y="337612"/>
                  </a:lnTo>
                  <a:lnTo>
                    <a:pt x="152466" y="352135"/>
                  </a:lnTo>
                  <a:lnTo>
                    <a:pt x="400406" y="25842"/>
                  </a:lnTo>
                  <a:lnTo>
                    <a:pt x="373098" y="0"/>
                  </a:lnTo>
                  <a:close/>
                </a:path>
              </a:pathLst>
            </a:custGeom>
            <a:solidFill>
              <a:srgbClr val="9DD5E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41"/>
            <p:cNvSpPr/>
            <p:nvPr/>
          </p:nvSpPr>
          <p:spPr>
            <a:xfrm>
              <a:off x="9990024" y="2067385"/>
              <a:ext cx="398542" cy="359650"/>
            </a:xfrm>
            <a:custGeom>
              <a:avLst/>
              <a:gdLst/>
              <a:ahLst/>
              <a:cxnLst/>
              <a:rect l="l" t="t" r="r" b="b"/>
              <a:pathLst>
                <a:path w="657225" h="593089">
                  <a:moveTo>
                    <a:pt x="441293" y="0"/>
                  </a:moveTo>
                  <a:lnTo>
                    <a:pt x="339151" y="66185"/>
                  </a:lnTo>
                  <a:lnTo>
                    <a:pt x="300079" y="108201"/>
                  </a:lnTo>
                  <a:lnTo>
                    <a:pt x="282125" y="146790"/>
                  </a:lnTo>
                  <a:lnTo>
                    <a:pt x="272127" y="200555"/>
                  </a:lnTo>
                  <a:lnTo>
                    <a:pt x="263739" y="251838"/>
                  </a:lnTo>
                  <a:lnTo>
                    <a:pt x="253278" y="302376"/>
                  </a:lnTo>
                  <a:lnTo>
                    <a:pt x="240051" y="346120"/>
                  </a:lnTo>
                  <a:lnTo>
                    <a:pt x="223365" y="377022"/>
                  </a:lnTo>
                  <a:lnTo>
                    <a:pt x="202527" y="389031"/>
                  </a:lnTo>
                  <a:lnTo>
                    <a:pt x="137244" y="391542"/>
                  </a:lnTo>
                  <a:lnTo>
                    <a:pt x="71363" y="395176"/>
                  </a:lnTo>
                  <a:lnTo>
                    <a:pt x="0" y="399868"/>
                  </a:lnTo>
                  <a:lnTo>
                    <a:pt x="127723" y="442254"/>
                  </a:lnTo>
                  <a:lnTo>
                    <a:pt x="200777" y="476502"/>
                  </a:lnTo>
                  <a:lnTo>
                    <a:pt x="246595" y="520720"/>
                  </a:lnTo>
                  <a:lnTo>
                    <a:pt x="292608" y="593014"/>
                  </a:lnTo>
                  <a:lnTo>
                    <a:pt x="432758" y="562917"/>
                  </a:lnTo>
                  <a:lnTo>
                    <a:pt x="548675" y="495214"/>
                  </a:lnTo>
                  <a:lnTo>
                    <a:pt x="627591" y="427223"/>
                  </a:lnTo>
                  <a:lnTo>
                    <a:pt x="656733" y="396266"/>
                  </a:lnTo>
                  <a:lnTo>
                    <a:pt x="623875" y="344868"/>
                  </a:lnTo>
                  <a:lnTo>
                    <a:pt x="606845" y="301206"/>
                  </a:lnTo>
                  <a:lnTo>
                    <a:pt x="600173" y="241407"/>
                  </a:lnTo>
                  <a:lnTo>
                    <a:pt x="598390" y="141594"/>
                  </a:lnTo>
                  <a:lnTo>
                    <a:pt x="568589" y="48008"/>
                  </a:lnTo>
                  <a:lnTo>
                    <a:pt x="504773" y="8049"/>
                  </a:lnTo>
                  <a:lnTo>
                    <a:pt x="441293" y="0"/>
                  </a:lnTo>
                  <a:close/>
                </a:path>
              </a:pathLst>
            </a:custGeom>
            <a:solidFill>
              <a:srgbClr val="E4B99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42"/>
            <p:cNvSpPr/>
            <p:nvPr/>
          </p:nvSpPr>
          <p:spPr>
            <a:xfrm>
              <a:off x="9909488" y="1878173"/>
              <a:ext cx="330770" cy="469009"/>
            </a:xfrm>
            <a:custGeom>
              <a:avLst/>
              <a:gdLst/>
              <a:ahLst/>
              <a:cxnLst/>
              <a:rect l="l" t="t" r="r" b="b"/>
              <a:pathLst>
                <a:path w="545465" h="773429">
                  <a:moveTo>
                    <a:pt x="505584" y="485718"/>
                  </a:moveTo>
                  <a:lnTo>
                    <a:pt x="51216" y="485718"/>
                  </a:lnTo>
                  <a:lnTo>
                    <a:pt x="71153" y="487558"/>
                  </a:lnTo>
                  <a:lnTo>
                    <a:pt x="84916" y="489802"/>
                  </a:lnTo>
                  <a:lnTo>
                    <a:pt x="90049" y="490896"/>
                  </a:lnTo>
                  <a:lnTo>
                    <a:pt x="98488" y="512556"/>
                  </a:lnTo>
                  <a:lnTo>
                    <a:pt x="101211" y="527532"/>
                  </a:lnTo>
                  <a:lnTo>
                    <a:pt x="98139" y="542804"/>
                  </a:lnTo>
                  <a:lnTo>
                    <a:pt x="89191" y="565354"/>
                  </a:lnTo>
                  <a:lnTo>
                    <a:pt x="90247" y="574264"/>
                  </a:lnTo>
                  <a:lnTo>
                    <a:pt x="91918" y="582077"/>
                  </a:lnTo>
                  <a:lnTo>
                    <a:pt x="94524" y="590270"/>
                  </a:lnTo>
                  <a:lnTo>
                    <a:pt x="98384" y="600316"/>
                  </a:lnTo>
                  <a:lnTo>
                    <a:pt x="103251" y="605587"/>
                  </a:lnTo>
                  <a:lnTo>
                    <a:pt x="106022" y="611451"/>
                  </a:lnTo>
                  <a:lnTo>
                    <a:pt x="107475" y="618679"/>
                  </a:lnTo>
                  <a:lnTo>
                    <a:pt x="108384" y="628043"/>
                  </a:lnTo>
                  <a:lnTo>
                    <a:pt x="116258" y="663176"/>
                  </a:lnTo>
                  <a:lnTo>
                    <a:pt x="105835" y="690586"/>
                  </a:lnTo>
                  <a:lnTo>
                    <a:pt x="91237" y="714736"/>
                  </a:lnTo>
                  <a:lnTo>
                    <a:pt x="86583" y="740092"/>
                  </a:lnTo>
                  <a:lnTo>
                    <a:pt x="91509" y="750986"/>
                  </a:lnTo>
                  <a:lnTo>
                    <a:pt x="102054" y="762598"/>
                  </a:lnTo>
                  <a:lnTo>
                    <a:pt x="117193" y="771192"/>
                  </a:lnTo>
                  <a:lnTo>
                    <a:pt x="135901" y="773034"/>
                  </a:lnTo>
                  <a:lnTo>
                    <a:pt x="188560" y="765484"/>
                  </a:lnTo>
                  <a:lnTo>
                    <a:pt x="286013" y="749713"/>
                  </a:lnTo>
                  <a:lnTo>
                    <a:pt x="336481" y="742375"/>
                  </a:lnTo>
                  <a:lnTo>
                    <a:pt x="393916" y="718980"/>
                  </a:lnTo>
                  <a:lnTo>
                    <a:pt x="430359" y="679620"/>
                  </a:lnTo>
                  <a:lnTo>
                    <a:pt x="449512" y="642589"/>
                  </a:lnTo>
                  <a:lnTo>
                    <a:pt x="455075" y="626179"/>
                  </a:lnTo>
                  <a:lnTo>
                    <a:pt x="436855" y="517931"/>
                  </a:lnTo>
                  <a:lnTo>
                    <a:pt x="473703" y="509380"/>
                  </a:lnTo>
                  <a:lnTo>
                    <a:pt x="496513" y="497425"/>
                  </a:lnTo>
                  <a:lnTo>
                    <a:pt x="505584" y="485718"/>
                  </a:lnTo>
                  <a:close/>
                </a:path>
                <a:path w="545465" h="773429">
                  <a:moveTo>
                    <a:pt x="291341" y="0"/>
                  </a:moveTo>
                  <a:lnTo>
                    <a:pt x="173638" y="84468"/>
                  </a:lnTo>
                  <a:lnTo>
                    <a:pt x="130741" y="169215"/>
                  </a:lnTo>
                  <a:lnTo>
                    <a:pt x="109088" y="218458"/>
                  </a:lnTo>
                  <a:lnTo>
                    <a:pt x="102062" y="251088"/>
                  </a:lnTo>
                  <a:lnTo>
                    <a:pt x="103043" y="286001"/>
                  </a:lnTo>
                  <a:lnTo>
                    <a:pt x="79765" y="326866"/>
                  </a:lnTo>
                  <a:lnTo>
                    <a:pt x="0" y="465493"/>
                  </a:lnTo>
                  <a:lnTo>
                    <a:pt x="1119" y="478250"/>
                  </a:lnTo>
                  <a:lnTo>
                    <a:pt x="4363" y="484622"/>
                  </a:lnTo>
                  <a:lnTo>
                    <a:pt x="12315" y="486516"/>
                  </a:lnTo>
                  <a:lnTo>
                    <a:pt x="27559" y="485838"/>
                  </a:lnTo>
                  <a:lnTo>
                    <a:pt x="505584" y="485718"/>
                  </a:lnTo>
                  <a:lnTo>
                    <a:pt x="514761" y="473874"/>
                  </a:lnTo>
                  <a:lnTo>
                    <a:pt x="537920" y="430531"/>
                  </a:lnTo>
                  <a:lnTo>
                    <a:pt x="544339" y="406816"/>
                  </a:lnTo>
                  <a:lnTo>
                    <a:pt x="544986" y="368674"/>
                  </a:lnTo>
                  <a:lnTo>
                    <a:pt x="530275" y="330321"/>
                  </a:lnTo>
                  <a:lnTo>
                    <a:pt x="490623" y="305969"/>
                  </a:lnTo>
                  <a:lnTo>
                    <a:pt x="436589" y="250532"/>
                  </a:lnTo>
                  <a:lnTo>
                    <a:pt x="424235" y="153103"/>
                  </a:lnTo>
                  <a:lnTo>
                    <a:pt x="432367" y="60392"/>
                  </a:lnTo>
                  <a:lnTo>
                    <a:pt x="439787" y="19109"/>
                  </a:lnTo>
                  <a:lnTo>
                    <a:pt x="291341" y="0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43"/>
            <p:cNvSpPr/>
            <p:nvPr/>
          </p:nvSpPr>
          <p:spPr>
            <a:xfrm>
              <a:off x="9987765" y="2057916"/>
              <a:ext cx="64306" cy="33116"/>
            </a:xfrm>
            <a:custGeom>
              <a:avLst/>
              <a:gdLst/>
              <a:ahLst/>
              <a:cxnLst/>
              <a:rect l="l" t="t" r="r" b="b"/>
              <a:pathLst>
                <a:path w="106044" h="54610">
                  <a:moveTo>
                    <a:pt x="568" y="0"/>
                  </a:moveTo>
                  <a:lnTo>
                    <a:pt x="0" y="2295"/>
                  </a:lnTo>
                  <a:lnTo>
                    <a:pt x="3713" y="7696"/>
                  </a:lnTo>
                  <a:lnTo>
                    <a:pt x="8506" y="14176"/>
                  </a:lnTo>
                  <a:lnTo>
                    <a:pt x="6968" y="19026"/>
                  </a:lnTo>
                  <a:lnTo>
                    <a:pt x="6414" y="26583"/>
                  </a:lnTo>
                  <a:lnTo>
                    <a:pt x="6759" y="35128"/>
                  </a:lnTo>
                  <a:lnTo>
                    <a:pt x="7919" y="42940"/>
                  </a:lnTo>
                  <a:lnTo>
                    <a:pt x="9124" y="47217"/>
                  </a:lnTo>
                  <a:lnTo>
                    <a:pt x="12253" y="50826"/>
                  </a:lnTo>
                  <a:lnTo>
                    <a:pt x="19386" y="53408"/>
                  </a:lnTo>
                  <a:lnTo>
                    <a:pt x="32599" y="54605"/>
                  </a:lnTo>
                  <a:lnTo>
                    <a:pt x="50128" y="53469"/>
                  </a:lnTo>
                  <a:lnTo>
                    <a:pt x="68817" y="50184"/>
                  </a:lnTo>
                  <a:lnTo>
                    <a:pt x="87621" y="45712"/>
                  </a:lnTo>
                  <a:lnTo>
                    <a:pt x="105498" y="41013"/>
                  </a:lnTo>
                  <a:lnTo>
                    <a:pt x="101289" y="38567"/>
                  </a:lnTo>
                  <a:lnTo>
                    <a:pt x="82048" y="32362"/>
                  </a:lnTo>
                  <a:lnTo>
                    <a:pt x="50312" y="20938"/>
                  </a:lnTo>
                  <a:lnTo>
                    <a:pt x="8621" y="2836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44"/>
            <p:cNvSpPr/>
            <p:nvPr/>
          </p:nvSpPr>
          <p:spPr>
            <a:xfrm>
              <a:off x="9945895" y="1835199"/>
              <a:ext cx="408939" cy="533699"/>
            </a:xfrm>
            <a:custGeom>
              <a:avLst/>
              <a:gdLst/>
              <a:ahLst/>
              <a:cxnLst/>
              <a:rect l="l" t="t" r="r" b="b"/>
              <a:pathLst>
                <a:path w="674369" h="880110">
                  <a:moveTo>
                    <a:pt x="30009" y="561766"/>
                  </a:moveTo>
                  <a:lnTo>
                    <a:pt x="6851" y="597531"/>
                  </a:lnTo>
                  <a:lnTo>
                    <a:pt x="0" y="620851"/>
                  </a:lnTo>
                  <a:lnTo>
                    <a:pt x="10237" y="641984"/>
                  </a:lnTo>
                  <a:lnTo>
                    <a:pt x="38344" y="671187"/>
                  </a:lnTo>
                  <a:lnTo>
                    <a:pt x="30403" y="703623"/>
                  </a:lnTo>
                  <a:lnTo>
                    <a:pt x="20905" y="775053"/>
                  </a:lnTo>
                  <a:lnTo>
                    <a:pt x="31338" y="846664"/>
                  </a:lnTo>
                  <a:lnTo>
                    <a:pt x="83191" y="879642"/>
                  </a:lnTo>
                  <a:lnTo>
                    <a:pt x="126084" y="877488"/>
                  </a:lnTo>
                  <a:lnTo>
                    <a:pt x="173244" y="870310"/>
                  </a:lnTo>
                  <a:lnTo>
                    <a:pt x="222000" y="858056"/>
                  </a:lnTo>
                  <a:lnTo>
                    <a:pt x="269681" y="840674"/>
                  </a:lnTo>
                  <a:lnTo>
                    <a:pt x="313618" y="818113"/>
                  </a:lnTo>
                  <a:lnTo>
                    <a:pt x="351140" y="790322"/>
                  </a:lnTo>
                  <a:lnTo>
                    <a:pt x="379577" y="757248"/>
                  </a:lnTo>
                  <a:lnTo>
                    <a:pt x="396260" y="718840"/>
                  </a:lnTo>
                  <a:lnTo>
                    <a:pt x="405084" y="678605"/>
                  </a:lnTo>
                  <a:lnTo>
                    <a:pt x="406072" y="651209"/>
                  </a:lnTo>
                  <a:lnTo>
                    <a:pt x="404714" y="646926"/>
                  </a:lnTo>
                  <a:lnTo>
                    <a:pt x="113808" y="646926"/>
                  </a:lnTo>
                  <a:lnTo>
                    <a:pt x="96432" y="623542"/>
                  </a:lnTo>
                  <a:lnTo>
                    <a:pt x="80547" y="595888"/>
                  </a:lnTo>
                  <a:lnTo>
                    <a:pt x="60342" y="572463"/>
                  </a:lnTo>
                  <a:lnTo>
                    <a:pt x="30009" y="561766"/>
                  </a:lnTo>
                  <a:close/>
                </a:path>
                <a:path w="674369" h="880110">
                  <a:moveTo>
                    <a:pt x="613883" y="134505"/>
                  </a:moveTo>
                  <a:lnTo>
                    <a:pt x="267010" y="134505"/>
                  </a:lnTo>
                  <a:lnTo>
                    <a:pt x="300113" y="142400"/>
                  </a:lnTo>
                  <a:lnTo>
                    <a:pt x="318204" y="161588"/>
                  </a:lnTo>
                  <a:lnTo>
                    <a:pt x="317686" y="194395"/>
                  </a:lnTo>
                  <a:lnTo>
                    <a:pt x="312719" y="217845"/>
                  </a:lnTo>
                  <a:lnTo>
                    <a:pt x="303467" y="261207"/>
                  </a:lnTo>
                  <a:lnTo>
                    <a:pt x="294914" y="319059"/>
                  </a:lnTo>
                  <a:lnTo>
                    <a:pt x="292044" y="385975"/>
                  </a:lnTo>
                  <a:lnTo>
                    <a:pt x="299844" y="456534"/>
                  </a:lnTo>
                  <a:lnTo>
                    <a:pt x="301652" y="491784"/>
                  </a:lnTo>
                  <a:lnTo>
                    <a:pt x="269753" y="564570"/>
                  </a:lnTo>
                  <a:lnTo>
                    <a:pt x="233472" y="597768"/>
                  </a:lnTo>
                  <a:lnTo>
                    <a:pt x="181919" y="625943"/>
                  </a:lnTo>
                  <a:lnTo>
                    <a:pt x="113808" y="646926"/>
                  </a:lnTo>
                  <a:lnTo>
                    <a:pt x="404714" y="646926"/>
                  </a:lnTo>
                  <a:lnTo>
                    <a:pt x="397466" y="624063"/>
                  </a:lnTo>
                  <a:lnTo>
                    <a:pt x="377506" y="584582"/>
                  </a:lnTo>
                  <a:lnTo>
                    <a:pt x="372857" y="572463"/>
                  </a:lnTo>
                  <a:lnTo>
                    <a:pt x="362907" y="543065"/>
                  </a:lnTo>
                  <a:lnTo>
                    <a:pt x="353052" y="505052"/>
                  </a:lnTo>
                  <a:lnTo>
                    <a:pt x="348952" y="467874"/>
                  </a:lnTo>
                  <a:lnTo>
                    <a:pt x="358118" y="424561"/>
                  </a:lnTo>
                  <a:lnTo>
                    <a:pt x="381508" y="392601"/>
                  </a:lnTo>
                  <a:lnTo>
                    <a:pt x="415288" y="378834"/>
                  </a:lnTo>
                  <a:lnTo>
                    <a:pt x="659672" y="378834"/>
                  </a:lnTo>
                  <a:lnTo>
                    <a:pt x="659530" y="377406"/>
                  </a:lnTo>
                  <a:lnTo>
                    <a:pt x="652830" y="320620"/>
                  </a:lnTo>
                  <a:lnTo>
                    <a:pt x="645189" y="266671"/>
                  </a:lnTo>
                  <a:lnTo>
                    <a:pt x="636622" y="217438"/>
                  </a:lnTo>
                  <a:lnTo>
                    <a:pt x="627146" y="174799"/>
                  </a:lnTo>
                  <a:lnTo>
                    <a:pt x="616777" y="140632"/>
                  </a:lnTo>
                  <a:lnTo>
                    <a:pt x="613883" y="134505"/>
                  </a:lnTo>
                  <a:close/>
                </a:path>
                <a:path w="674369" h="880110">
                  <a:moveTo>
                    <a:pt x="659672" y="378834"/>
                  </a:moveTo>
                  <a:lnTo>
                    <a:pt x="415288" y="378834"/>
                  </a:lnTo>
                  <a:lnTo>
                    <a:pt x="455630" y="390096"/>
                  </a:lnTo>
                  <a:lnTo>
                    <a:pt x="477208" y="410759"/>
                  </a:lnTo>
                  <a:lnTo>
                    <a:pt x="492260" y="436516"/>
                  </a:lnTo>
                  <a:lnTo>
                    <a:pt x="506620" y="464631"/>
                  </a:lnTo>
                  <a:lnTo>
                    <a:pt x="526121" y="492371"/>
                  </a:lnTo>
                  <a:lnTo>
                    <a:pt x="556598" y="517002"/>
                  </a:lnTo>
                  <a:lnTo>
                    <a:pt x="603883" y="535789"/>
                  </a:lnTo>
                  <a:lnTo>
                    <a:pt x="673811" y="545997"/>
                  </a:lnTo>
                  <a:lnTo>
                    <a:pt x="670021" y="491784"/>
                  </a:lnTo>
                  <a:lnTo>
                    <a:pt x="665270" y="435150"/>
                  </a:lnTo>
                  <a:lnTo>
                    <a:pt x="659672" y="378834"/>
                  </a:lnTo>
                  <a:close/>
                </a:path>
                <a:path w="674369" h="880110">
                  <a:moveTo>
                    <a:pt x="213315" y="0"/>
                  </a:moveTo>
                  <a:lnTo>
                    <a:pt x="147997" y="6778"/>
                  </a:lnTo>
                  <a:lnTo>
                    <a:pt x="107516" y="32655"/>
                  </a:lnTo>
                  <a:lnTo>
                    <a:pt x="87149" y="75373"/>
                  </a:lnTo>
                  <a:lnTo>
                    <a:pt x="86138" y="93092"/>
                  </a:lnTo>
                  <a:lnTo>
                    <a:pt x="89626" y="115127"/>
                  </a:lnTo>
                  <a:lnTo>
                    <a:pt x="98488" y="137274"/>
                  </a:lnTo>
                  <a:lnTo>
                    <a:pt x="113598" y="155329"/>
                  </a:lnTo>
                  <a:lnTo>
                    <a:pt x="170156" y="143294"/>
                  </a:lnTo>
                  <a:lnTo>
                    <a:pt x="222492" y="135578"/>
                  </a:lnTo>
                  <a:lnTo>
                    <a:pt x="267010" y="134505"/>
                  </a:lnTo>
                  <a:lnTo>
                    <a:pt x="613883" y="134505"/>
                  </a:lnTo>
                  <a:lnTo>
                    <a:pt x="605531" y="116817"/>
                  </a:lnTo>
                  <a:lnTo>
                    <a:pt x="516273" y="81415"/>
                  </a:lnTo>
                  <a:lnTo>
                    <a:pt x="437359" y="52762"/>
                  </a:lnTo>
                  <a:lnTo>
                    <a:pt x="368196" y="30576"/>
                  </a:lnTo>
                  <a:lnTo>
                    <a:pt x="308194" y="14575"/>
                  </a:lnTo>
                  <a:lnTo>
                    <a:pt x="256764" y="4477"/>
                  </a:lnTo>
                  <a:lnTo>
                    <a:pt x="213315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7" name="object 47"/>
            <p:cNvSpPr/>
            <p:nvPr/>
          </p:nvSpPr>
          <p:spPr>
            <a:xfrm>
              <a:off x="9038919" y="2633733"/>
              <a:ext cx="403548" cy="1076255"/>
            </a:xfrm>
            <a:custGeom>
              <a:avLst/>
              <a:gdLst/>
              <a:ahLst/>
              <a:cxnLst/>
              <a:rect l="l" t="t" r="r" b="b"/>
              <a:pathLst>
                <a:path w="665480" h="1774825">
                  <a:moveTo>
                    <a:pt x="416928" y="0"/>
                  </a:moveTo>
                  <a:lnTo>
                    <a:pt x="276982" y="13316"/>
                  </a:lnTo>
                  <a:lnTo>
                    <a:pt x="152278" y="118954"/>
                  </a:lnTo>
                  <a:lnTo>
                    <a:pt x="255851" y="544740"/>
                  </a:lnTo>
                  <a:lnTo>
                    <a:pt x="274513" y="847944"/>
                  </a:lnTo>
                  <a:lnTo>
                    <a:pt x="193988" y="1173711"/>
                  </a:lnTo>
                  <a:lnTo>
                    <a:pt x="0" y="1667190"/>
                  </a:lnTo>
                  <a:lnTo>
                    <a:pt x="193051" y="1774684"/>
                  </a:lnTo>
                  <a:lnTo>
                    <a:pt x="508782" y="1254375"/>
                  </a:lnTo>
                  <a:lnTo>
                    <a:pt x="654145" y="901240"/>
                  </a:lnTo>
                  <a:lnTo>
                    <a:pt x="665245" y="553550"/>
                  </a:lnTo>
                  <a:lnTo>
                    <a:pt x="578191" y="49574"/>
                  </a:lnTo>
                  <a:lnTo>
                    <a:pt x="531027" y="28815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002B6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8" name="object 48"/>
            <p:cNvSpPr/>
            <p:nvPr/>
          </p:nvSpPr>
          <p:spPr>
            <a:xfrm>
              <a:off x="9033903" y="3947536"/>
              <a:ext cx="769359" cy="2445545"/>
            </a:xfrm>
            <a:custGeom>
              <a:avLst/>
              <a:gdLst/>
              <a:ahLst/>
              <a:cxnLst/>
              <a:rect l="l" t="t" r="r" b="b"/>
              <a:pathLst>
                <a:path w="1268730" h="4032884">
                  <a:moveTo>
                    <a:pt x="656953" y="0"/>
                  </a:moveTo>
                  <a:lnTo>
                    <a:pt x="594920" y="11114"/>
                  </a:lnTo>
                  <a:lnTo>
                    <a:pt x="521000" y="36844"/>
                  </a:lnTo>
                  <a:lnTo>
                    <a:pt x="480881" y="54343"/>
                  </a:lnTo>
                  <a:lnTo>
                    <a:pt x="439349" y="74478"/>
                  </a:lnTo>
                  <a:lnTo>
                    <a:pt x="396922" y="96913"/>
                  </a:lnTo>
                  <a:lnTo>
                    <a:pt x="354122" y="121307"/>
                  </a:lnTo>
                  <a:lnTo>
                    <a:pt x="311466" y="147321"/>
                  </a:lnTo>
                  <a:lnTo>
                    <a:pt x="269476" y="174617"/>
                  </a:lnTo>
                  <a:lnTo>
                    <a:pt x="228669" y="202856"/>
                  </a:lnTo>
                  <a:lnTo>
                    <a:pt x="189565" y="231700"/>
                  </a:lnTo>
                  <a:lnTo>
                    <a:pt x="152685" y="260808"/>
                  </a:lnTo>
                  <a:lnTo>
                    <a:pt x="118546" y="289843"/>
                  </a:lnTo>
                  <a:lnTo>
                    <a:pt x="87670" y="318465"/>
                  </a:lnTo>
                  <a:lnTo>
                    <a:pt x="60575" y="346335"/>
                  </a:lnTo>
                  <a:lnTo>
                    <a:pt x="19806" y="398467"/>
                  </a:lnTo>
                  <a:lnTo>
                    <a:pt x="396" y="443527"/>
                  </a:lnTo>
                  <a:lnTo>
                    <a:pt x="0" y="462557"/>
                  </a:lnTo>
                  <a:lnTo>
                    <a:pt x="10308" y="521794"/>
                  </a:lnTo>
                  <a:lnTo>
                    <a:pt x="21643" y="583065"/>
                  </a:lnTo>
                  <a:lnTo>
                    <a:pt x="33894" y="646037"/>
                  </a:lnTo>
                  <a:lnTo>
                    <a:pt x="46948" y="710373"/>
                  </a:lnTo>
                  <a:lnTo>
                    <a:pt x="60697" y="775740"/>
                  </a:lnTo>
                  <a:lnTo>
                    <a:pt x="75027" y="841802"/>
                  </a:lnTo>
                  <a:lnTo>
                    <a:pt x="89829" y="908223"/>
                  </a:lnTo>
                  <a:lnTo>
                    <a:pt x="104992" y="974670"/>
                  </a:lnTo>
                  <a:lnTo>
                    <a:pt x="120405" y="1040807"/>
                  </a:lnTo>
                  <a:lnTo>
                    <a:pt x="135957" y="1106299"/>
                  </a:lnTo>
                  <a:lnTo>
                    <a:pt x="151536" y="1170812"/>
                  </a:lnTo>
                  <a:lnTo>
                    <a:pt x="167033" y="1234009"/>
                  </a:lnTo>
                  <a:lnTo>
                    <a:pt x="182336" y="1295557"/>
                  </a:lnTo>
                  <a:lnTo>
                    <a:pt x="197334" y="1355121"/>
                  </a:lnTo>
                  <a:lnTo>
                    <a:pt x="211916" y="1412364"/>
                  </a:lnTo>
                  <a:lnTo>
                    <a:pt x="225972" y="1466954"/>
                  </a:lnTo>
                  <a:lnTo>
                    <a:pt x="239391" y="1518553"/>
                  </a:lnTo>
                  <a:lnTo>
                    <a:pt x="252061" y="1566828"/>
                  </a:lnTo>
                  <a:lnTo>
                    <a:pt x="263872" y="1611444"/>
                  </a:lnTo>
                  <a:lnTo>
                    <a:pt x="274712" y="1652065"/>
                  </a:lnTo>
                  <a:lnTo>
                    <a:pt x="293039" y="1719984"/>
                  </a:lnTo>
                  <a:lnTo>
                    <a:pt x="306155" y="1767906"/>
                  </a:lnTo>
                  <a:lnTo>
                    <a:pt x="1116468" y="3815010"/>
                  </a:lnTo>
                  <a:lnTo>
                    <a:pt x="1044502" y="4019820"/>
                  </a:lnTo>
                  <a:lnTo>
                    <a:pt x="1112039" y="4032312"/>
                  </a:lnTo>
                  <a:lnTo>
                    <a:pt x="1234726" y="3822057"/>
                  </a:lnTo>
                  <a:lnTo>
                    <a:pt x="1268212" y="3750363"/>
                  </a:lnTo>
                  <a:lnTo>
                    <a:pt x="1261375" y="3744732"/>
                  </a:lnTo>
                  <a:lnTo>
                    <a:pt x="1245511" y="3729121"/>
                  </a:lnTo>
                  <a:lnTo>
                    <a:pt x="1214580" y="3675642"/>
                  </a:lnTo>
                  <a:lnTo>
                    <a:pt x="1202761" y="3627475"/>
                  </a:lnTo>
                  <a:lnTo>
                    <a:pt x="1191598" y="3578379"/>
                  </a:lnTo>
                  <a:lnTo>
                    <a:pt x="1181045" y="3528430"/>
                  </a:lnTo>
                  <a:lnTo>
                    <a:pt x="1171054" y="3477703"/>
                  </a:lnTo>
                  <a:lnTo>
                    <a:pt x="1161580" y="3426276"/>
                  </a:lnTo>
                  <a:lnTo>
                    <a:pt x="1152574" y="3374223"/>
                  </a:lnTo>
                  <a:lnTo>
                    <a:pt x="1143990" y="3321620"/>
                  </a:lnTo>
                  <a:lnTo>
                    <a:pt x="1135782" y="3268545"/>
                  </a:lnTo>
                  <a:lnTo>
                    <a:pt x="1127901" y="3215071"/>
                  </a:lnTo>
                  <a:lnTo>
                    <a:pt x="1120302" y="3161277"/>
                  </a:lnTo>
                  <a:lnTo>
                    <a:pt x="1112937" y="3107236"/>
                  </a:lnTo>
                  <a:lnTo>
                    <a:pt x="1105758" y="3053026"/>
                  </a:lnTo>
                  <a:lnTo>
                    <a:pt x="1098721" y="2998722"/>
                  </a:lnTo>
                  <a:lnTo>
                    <a:pt x="1091776" y="2944401"/>
                  </a:lnTo>
                  <a:lnTo>
                    <a:pt x="1077979" y="2836008"/>
                  </a:lnTo>
                  <a:lnTo>
                    <a:pt x="1071033" y="2782088"/>
                  </a:lnTo>
                  <a:lnTo>
                    <a:pt x="1063992" y="2728454"/>
                  </a:lnTo>
                  <a:lnTo>
                    <a:pt x="1056809" y="2675182"/>
                  </a:lnTo>
                  <a:lnTo>
                    <a:pt x="1049439" y="2622348"/>
                  </a:lnTo>
                  <a:lnTo>
                    <a:pt x="1041832" y="2570027"/>
                  </a:lnTo>
                  <a:lnTo>
                    <a:pt x="1033944" y="2518296"/>
                  </a:lnTo>
                  <a:lnTo>
                    <a:pt x="1025726" y="2467231"/>
                  </a:lnTo>
                  <a:lnTo>
                    <a:pt x="1017132" y="2416907"/>
                  </a:lnTo>
                  <a:lnTo>
                    <a:pt x="1008115" y="2367400"/>
                  </a:lnTo>
                  <a:lnTo>
                    <a:pt x="998628" y="2318787"/>
                  </a:lnTo>
                  <a:lnTo>
                    <a:pt x="988623" y="2271143"/>
                  </a:lnTo>
                  <a:lnTo>
                    <a:pt x="978055" y="2224544"/>
                  </a:lnTo>
                  <a:lnTo>
                    <a:pt x="966875" y="2179066"/>
                  </a:lnTo>
                  <a:lnTo>
                    <a:pt x="955038" y="2134786"/>
                  </a:lnTo>
                  <a:lnTo>
                    <a:pt x="942496" y="2091778"/>
                  </a:lnTo>
                  <a:lnTo>
                    <a:pt x="929202" y="2050119"/>
                  </a:lnTo>
                  <a:lnTo>
                    <a:pt x="915109" y="2009885"/>
                  </a:lnTo>
                  <a:lnTo>
                    <a:pt x="900170" y="1971152"/>
                  </a:lnTo>
                  <a:lnTo>
                    <a:pt x="884339" y="1933995"/>
                  </a:lnTo>
                  <a:lnTo>
                    <a:pt x="867568" y="1898491"/>
                  </a:lnTo>
                  <a:lnTo>
                    <a:pt x="849810" y="1864715"/>
                  </a:lnTo>
                  <a:lnTo>
                    <a:pt x="811147" y="1802654"/>
                  </a:lnTo>
                  <a:lnTo>
                    <a:pt x="767975" y="1748417"/>
                  </a:lnTo>
                  <a:lnTo>
                    <a:pt x="719916" y="1702614"/>
                  </a:lnTo>
                  <a:lnTo>
                    <a:pt x="666597" y="1665850"/>
                  </a:lnTo>
                  <a:lnTo>
                    <a:pt x="659243" y="1608226"/>
                  </a:lnTo>
                  <a:lnTo>
                    <a:pt x="652748" y="1550899"/>
                  </a:lnTo>
                  <a:lnTo>
                    <a:pt x="647084" y="1493891"/>
                  </a:lnTo>
                  <a:lnTo>
                    <a:pt x="642228" y="1437225"/>
                  </a:lnTo>
                  <a:lnTo>
                    <a:pt x="638153" y="1380924"/>
                  </a:lnTo>
                  <a:lnTo>
                    <a:pt x="634834" y="1325011"/>
                  </a:lnTo>
                  <a:lnTo>
                    <a:pt x="632246" y="1269507"/>
                  </a:lnTo>
                  <a:lnTo>
                    <a:pt x="630362" y="1214436"/>
                  </a:lnTo>
                  <a:lnTo>
                    <a:pt x="629157" y="1159821"/>
                  </a:lnTo>
                  <a:lnTo>
                    <a:pt x="628613" y="1106299"/>
                  </a:lnTo>
                  <a:lnTo>
                    <a:pt x="628684" y="1052046"/>
                  </a:lnTo>
                  <a:lnTo>
                    <a:pt x="629364" y="998933"/>
                  </a:lnTo>
                  <a:lnTo>
                    <a:pt x="630621" y="946366"/>
                  </a:lnTo>
                  <a:lnTo>
                    <a:pt x="632430" y="894367"/>
                  </a:lnTo>
                  <a:lnTo>
                    <a:pt x="634829" y="841802"/>
                  </a:lnTo>
                  <a:lnTo>
                    <a:pt x="637599" y="792166"/>
                  </a:lnTo>
                  <a:lnTo>
                    <a:pt x="640909" y="742009"/>
                  </a:lnTo>
                  <a:lnTo>
                    <a:pt x="644668" y="692512"/>
                  </a:lnTo>
                  <a:lnTo>
                    <a:pt x="648851" y="643696"/>
                  </a:lnTo>
                  <a:lnTo>
                    <a:pt x="653433" y="595585"/>
                  </a:lnTo>
                  <a:lnTo>
                    <a:pt x="658387" y="548201"/>
                  </a:lnTo>
                  <a:lnTo>
                    <a:pt x="663688" y="501568"/>
                  </a:lnTo>
                  <a:lnTo>
                    <a:pt x="669311" y="455706"/>
                  </a:lnTo>
                  <a:lnTo>
                    <a:pt x="675230" y="410640"/>
                  </a:lnTo>
                  <a:lnTo>
                    <a:pt x="681420" y="366392"/>
                  </a:lnTo>
                  <a:lnTo>
                    <a:pt x="687854" y="322984"/>
                  </a:lnTo>
                  <a:lnTo>
                    <a:pt x="694508" y="280440"/>
                  </a:lnTo>
                  <a:lnTo>
                    <a:pt x="701356" y="238781"/>
                  </a:lnTo>
                  <a:lnTo>
                    <a:pt x="708372" y="198031"/>
                  </a:lnTo>
                  <a:lnTo>
                    <a:pt x="715532" y="158212"/>
                  </a:lnTo>
                  <a:lnTo>
                    <a:pt x="722808" y="119347"/>
                  </a:lnTo>
                  <a:lnTo>
                    <a:pt x="730176" y="81459"/>
                  </a:lnTo>
                  <a:lnTo>
                    <a:pt x="732761" y="53947"/>
                  </a:lnTo>
                  <a:lnTo>
                    <a:pt x="728737" y="32461"/>
                  </a:lnTo>
                  <a:lnTo>
                    <a:pt x="718625" y="16662"/>
                  </a:lnTo>
                  <a:lnTo>
                    <a:pt x="702944" y="6211"/>
                  </a:lnTo>
                  <a:lnTo>
                    <a:pt x="682214" y="770"/>
                  </a:lnTo>
                  <a:lnTo>
                    <a:pt x="656953" y="0"/>
                  </a:lnTo>
                  <a:close/>
                </a:path>
              </a:pathLst>
            </a:custGeom>
            <a:solidFill>
              <a:srgbClr val="E4B99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9" name="object 49"/>
            <p:cNvSpPr/>
            <p:nvPr/>
          </p:nvSpPr>
          <p:spPr>
            <a:xfrm>
              <a:off x="9606452" y="6217975"/>
              <a:ext cx="216021" cy="232579"/>
            </a:xfrm>
            <a:custGeom>
              <a:avLst/>
              <a:gdLst/>
              <a:ahLst/>
              <a:cxnLst/>
              <a:rect l="l" t="t" r="r" b="b"/>
              <a:pathLst>
                <a:path w="356234" h="383540">
                  <a:moveTo>
                    <a:pt x="317191" y="0"/>
                  </a:moveTo>
                  <a:lnTo>
                    <a:pt x="298849" y="5192"/>
                  </a:lnTo>
                  <a:lnTo>
                    <a:pt x="284009" y="19784"/>
                  </a:lnTo>
                  <a:lnTo>
                    <a:pt x="264819" y="55353"/>
                  </a:lnTo>
                  <a:lnTo>
                    <a:pt x="233424" y="123472"/>
                  </a:lnTo>
                  <a:lnTo>
                    <a:pt x="195991" y="194011"/>
                  </a:lnTo>
                  <a:lnTo>
                    <a:pt x="161978" y="237097"/>
                  </a:lnTo>
                  <a:lnTo>
                    <a:pt x="131130" y="258689"/>
                  </a:lnTo>
                  <a:lnTo>
                    <a:pt x="103198" y="264745"/>
                  </a:lnTo>
                  <a:lnTo>
                    <a:pt x="86666" y="291082"/>
                  </a:lnTo>
                  <a:lnTo>
                    <a:pt x="69182" y="315547"/>
                  </a:lnTo>
                  <a:lnTo>
                    <a:pt x="45131" y="337347"/>
                  </a:lnTo>
                  <a:lnTo>
                    <a:pt x="8897" y="355685"/>
                  </a:lnTo>
                  <a:lnTo>
                    <a:pt x="738" y="362745"/>
                  </a:lnTo>
                  <a:lnTo>
                    <a:pt x="0" y="371844"/>
                  </a:lnTo>
                  <a:lnTo>
                    <a:pt x="2571" y="379707"/>
                  </a:lnTo>
                  <a:lnTo>
                    <a:pt x="4342" y="383056"/>
                  </a:lnTo>
                  <a:lnTo>
                    <a:pt x="173018" y="346753"/>
                  </a:lnTo>
                  <a:lnTo>
                    <a:pt x="194143" y="328775"/>
                  </a:lnTo>
                  <a:lnTo>
                    <a:pt x="209874" y="291552"/>
                  </a:lnTo>
                  <a:lnTo>
                    <a:pt x="224204" y="244153"/>
                  </a:lnTo>
                  <a:lnTo>
                    <a:pt x="241130" y="195645"/>
                  </a:lnTo>
                  <a:lnTo>
                    <a:pt x="264649" y="155094"/>
                  </a:lnTo>
                  <a:lnTo>
                    <a:pt x="331379" y="155094"/>
                  </a:lnTo>
                  <a:lnTo>
                    <a:pt x="333258" y="142664"/>
                  </a:lnTo>
                  <a:lnTo>
                    <a:pt x="351222" y="95934"/>
                  </a:lnTo>
                  <a:lnTo>
                    <a:pt x="356016" y="56670"/>
                  </a:lnTo>
                  <a:lnTo>
                    <a:pt x="343195" y="26390"/>
                  </a:lnTo>
                  <a:lnTo>
                    <a:pt x="325879" y="6898"/>
                  </a:lnTo>
                  <a:lnTo>
                    <a:pt x="317191" y="0"/>
                  </a:lnTo>
                  <a:close/>
                </a:path>
                <a:path w="356234" h="383540">
                  <a:moveTo>
                    <a:pt x="331379" y="155094"/>
                  </a:moveTo>
                  <a:lnTo>
                    <a:pt x="264649" y="155094"/>
                  </a:lnTo>
                  <a:lnTo>
                    <a:pt x="290145" y="210378"/>
                  </a:lnTo>
                  <a:lnTo>
                    <a:pt x="305035" y="261803"/>
                  </a:lnTo>
                  <a:lnTo>
                    <a:pt x="312000" y="299729"/>
                  </a:lnTo>
                  <a:lnTo>
                    <a:pt x="313726" y="314513"/>
                  </a:lnTo>
                  <a:lnTo>
                    <a:pt x="354279" y="306304"/>
                  </a:lnTo>
                  <a:lnTo>
                    <a:pt x="334500" y="228128"/>
                  </a:lnTo>
                  <a:lnTo>
                    <a:pt x="327589" y="180155"/>
                  </a:lnTo>
                  <a:lnTo>
                    <a:pt x="331379" y="155094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0" name="object 50"/>
            <p:cNvSpPr/>
            <p:nvPr/>
          </p:nvSpPr>
          <p:spPr>
            <a:xfrm>
              <a:off x="8945395" y="3798971"/>
              <a:ext cx="517912" cy="2624985"/>
            </a:xfrm>
            <a:custGeom>
              <a:avLst/>
              <a:gdLst/>
              <a:ahLst/>
              <a:cxnLst/>
              <a:rect l="l" t="t" r="r" b="b"/>
              <a:pathLst>
                <a:path w="854075" h="4328795">
                  <a:moveTo>
                    <a:pt x="131913" y="0"/>
                  </a:moveTo>
                  <a:lnTo>
                    <a:pt x="115193" y="107797"/>
                  </a:lnTo>
                  <a:lnTo>
                    <a:pt x="77316" y="357003"/>
                  </a:lnTo>
                  <a:lnTo>
                    <a:pt x="36705" y="636340"/>
                  </a:lnTo>
                  <a:lnTo>
                    <a:pt x="11780" y="834529"/>
                  </a:lnTo>
                  <a:lnTo>
                    <a:pt x="6604" y="900760"/>
                  </a:lnTo>
                  <a:lnTo>
                    <a:pt x="2998" y="967276"/>
                  </a:lnTo>
                  <a:lnTo>
                    <a:pt x="838" y="1033849"/>
                  </a:lnTo>
                  <a:lnTo>
                    <a:pt x="0" y="1100248"/>
                  </a:lnTo>
                  <a:lnTo>
                    <a:pt x="362" y="1166424"/>
                  </a:lnTo>
                  <a:lnTo>
                    <a:pt x="1788" y="1231606"/>
                  </a:lnTo>
                  <a:lnTo>
                    <a:pt x="4166" y="1296106"/>
                  </a:lnTo>
                  <a:lnTo>
                    <a:pt x="7367" y="1359513"/>
                  </a:lnTo>
                  <a:lnTo>
                    <a:pt x="11265" y="1421598"/>
                  </a:lnTo>
                  <a:lnTo>
                    <a:pt x="15737" y="1482132"/>
                  </a:lnTo>
                  <a:lnTo>
                    <a:pt x="20657" y="1540883"/>
                  </a:lnTo>
                  <a:lnTo>
                    <a:pt x="25902" y="1597624"/>
                  </a:lnTo>
                  <a:lnTo>
                    <a:pt x="31345" y="1652123"/>
                  </a:lnTo>
                  <a:lnTo>
                    <a:pt x="36863" y="1704151"/>
                  </a:lnTo>
                  <a:lnTo>
                    <a:pt x="42331" y="1753479"/>
                  </a:lnTo>
                  <a:lnTo>
                    <a:pt x="47624" y="1799876"/>
                  </a:lnTo>
                  <a:lnTo>
                    <a:pt x="52618" y="1843114"/>
                  </a:lnTo>
                  <a:lnTo>
                    <a:pt x="57187" y="1882962"/>
                  </a:lnTo>
                  <a:lnTo>
                    <a:pt x="64554" y="1951569"/>
                  </a:lnTo>
                  <a:lnTo>
                    <a:pt x="68728" y="2003862"/>
                  </a:lnTo>
                  <a:lnTo>
                    <a:pt x="69305" y="2023315"/>
                  </a:lnTo>
                  <a:lnTo>
                    <a:pt x="68711" y="2038000"/>
                  </a:lnTo>
                  <a:lnTo>
                    <a:pt x="59030" y="2554239"/>
                  </a:lnTo>
                  <a:lnTo>
                    <a:pt x="64652" y="2940572"/>
                  </a:lnTo>
                  <a:lnTo>
                    <a:pt x="93541" y="3389829"/>
                  </a:lnTo>
                  <a:lnTo>
                    <a:pt x="153661" y="4094838"/>
                  </a:lnTo>
                  <a:lnTo>
                    <a:pt x="36931" y="4285251"/>
                  </a:lnTo>
                  <a:lnTo>
                    <a:pt x="97254" y="4328308"/>
                  </a:lnTo>
                  <a:lnTo>
                    <a:pt x="210444" y="4200123"/>
                  </a:lnTo>
                  <a:lnTo>
                    <a:pt x="317488" y="4063080"/>
                  </a:lnTo>
                  <a:lnTo>
                    <a:pt x="315056" y="4058562"/>
                  </a:lnTo>
                  <a:lnTo>
                    <a:pt x="309017" y="4044816"/>
                  </a:lnTo>
                  <a:lnTo>
                    <a:pt x="301259" y="4021556"/>
                  </a:lnTo>
                  <a:lnTo>
                    <a:pt x="293667" y="3988496"/>
                  </a:lnTo>
                  <a:lnTo>
                    <a:pt x="294809" y="3946964"/>
                  </a:lnTo>
                  <a:lnTo>
                    <a:pt x="297276" y="3904560"/>
                  </a:lnTo>
                  <a:lnTo>
                    <a:pt x="300977" y="3861335"/>
                  </a:lnTo>
                  <a:lnTo>
                    <a:pt x="305819" y="3817337"/>
                  </a:lnTo>
                  <a:lnTo>
                    <a:pt x="311710" y="3772617"/>
                  </a:lnTo>
                  <a:lnTo>
                    <a:pt x="318559" y="3727224"/>
                  </a:lnTo>
                  <a:lnTo>
                    <a:pt x="326271" y="3681207"/>
                  </a:lnTo>
                  <a:lnTo>
                    <a:pt x="334756" y="3634617"/>
                  </a:lnTo>
                  <a:lnTo>
                    <a:pt x="343920" y="3587503"/>
                  </a:lnTo>
                  <a:lnTo>
                    <a:pt x="353673" y="3539914"/>
                  </a:lnTo>
                  <a:lnTo>
                    <a:pt x="363920" y="3491901"/>
                  </a:lnTo>
                  <a:lnTo>
                    <a:pt x="374571" y="3443513"/>
                  </a:lnTo>
                  <a:lnTo>
                    <a:pt x="385533" y="3394799"/>
                  </a:lnTo>
                  <a:lnTo>
                    <a:pt x="396713" y="3345809"/>
                  </a:lnTo>
                  <a:lnTo>
                    <a:pt x="419360" y="3247200"/>
                  </a:lnTo>
                  <a:lnTo>
                    <a:pt x="430642" y="3197681"/>
                  </a:lnTo>
                  <a:lnTo>
                    <a:pt x="441774" y="3148084"/>
                  </a:lnTo>
                  <a:lnTo>
                    <a:pt x="452662" y="3098459"/>
                  </a:lnTo>
                  <a:lnTo>
                    <a:pt x="463216" y="3048857"/>
                  </a:lnTo>
                  <a:lnTo>
                    <a:pt x="473342" y="2999326"/>
                  </a:lnTo>
                  <a:lnTo>
                    <a:pt x="482949" y="2949916"/>
                  </a:lnTo>
                  <a:lnTo>
                    <a:pt x="491944" y="2900677"/>
                  </a:lnTo>
                  <a:lnTo>
                    <a:pt x="500234" y="2851659"/>
                  </a:lnTo>
                  <a:lnTo>
                    <a:pt x="507728" y="2802911"/>
                  </a:lnTo>
                  <a:lnTo>
                    <a:pt x="514333" y="2754483"/>
                  </a:lnTo>
                  <a:lnTo>
                    <a:pt x="519957" y="2706424"/>
                  </a:lnTo>
                  <a:lnTo>
                    <a:pt x="524508" y="2658784"/>
                  </a:lnTo>
                  <a:lnTo>
                    <a:pt x="527893" y="2611613"/>
                  </a:lnTo>
                  <a:lnTo>
                    <a:pt x="530021" y="2564960"/>
                  </a:lnTo>
                  <a:lnTo>
                    <a:pt x="530798" y="2518876"/>
                  </a:lnTo>
                  <a:lnTo>
                    <a:pt x="530133" y="2473409"/>
                  </a:lnTo>
                  <a:lnTo>
                    <a:pt x="527933" y="2428609"/>
                  </a:lnTo>
                  <a:lnTo>
                    <a:pt x="524106" y="2384526"/>
                  </a:lnTo>
                  <a:lnTo>
                    <a:pt x="518560" y="2341210"/>
                  </a:lnTo>
                  <a:lnTo>
                    <a:pt x="511202" y="2298709"/>
                  </a:lnTo>
                  <a:lnTo>
                    <a:pt x="501941" y="2257075"/>
                  </a:lnTo>
                  <a:lnTo>
                    <a:pt x="490683" y="2216356"/>
                  </a:lnTo>
                  <a:lnTo>
                    <a:pt x="477337" y="2176602"/>
                  </a:lnTo>
                  <a:lnTo>
                    <a:pt x="461810" y="2137863"/>
                  </a:lnTo>
                  <a:lnTo>
                    <a:pt x="444011" y="2100189"/>
                  </a:lnTo>
                  <a:lnTo>
                    <a:pt x="423846" y="2063628"/>
                  </a:lnTo>
                  <a:lnTo>
                    <a:pt x="401224" y="2028231"/>
                  </a:lnTo>
                  <a:lnTo>
                    <a:pt x="406705" y="1977323"/>
                  </a:lnTo>
                  <a:lnTo>
                    <a:pt x="413425" y="1926196"/>
                  </a:lnTo>
                  <a:lnTo>
                    <a:pt x="421320" y="1874899"/>
                  </a:lnTo>
                  <a:lnTo>
                    <a:pt x="430321" y="1823482"/>
                  </a:lnTo>
                  <a:lnTo>
                    <a:pt x="440364" y="1771993"/>
                  </a:lnTo>
                  <a:lnTo>
                    <a:pt x="451382" y="1720481"/>
                  </a:lnTo>
                  <a:lnTo>
                    <a:pt x="463308" y="1668996"/>
                  </a:lnTo>
                  <a:lnTo>
                    <a:pt x="476076" y="1617587"/>
                  </a:lnTo>
                  <a:lnTo>
                    <a:pt x="489620" y="1566302"/>
                  </a:lnTo>
                  <a:lnTo>
                    <a:pt x="503875" y="1515192"/>
                  </a:lnTo>
                  <a:lnTo>
                    <a:pt x="518772" y="1464305"/>
                  </a:lnTo>
                  <a:lnTo>
                    <a:pt x="534247" y="1413691"/>
                  </a:lnTo>
                  <a:lnTo>
                    <a:pt x="550232" y="1363398"/>
                  </a:lnTo>
                  <a:lnTo>
                    <a:pt x="566663" y="1313475"/>
                  </a:lnTo>
                  <a:lnTo>
                    <a:pt x="583471" y="1263973"/>
                  </a:lnTo>
                  <a:lnTo>
                    <a:pt x="600592" y="1214939"/>
                  </a:lnTo>
                  <a:lnTo>
                    <a:pt x="618024" y="1166243"/>
                  </a:lnTo>
                  <a:lnTo>
                    <a:pt x="635505" y="1118476"/>
                  </a:lnTo>
                  <a:lnTo>
                    <a:pt x="653164" y="1071144"/>
                  </a:lnTo>
                  <a:lnTo>
                    <a:pt x="670870" y="1024478"/>
                  </a:lnTo>
                  <a:lnTo>
                    <a:pt x="688557" y="978526"/>
                  </a:lnTo>
                  <a:lnTo>
                    <a:pt x="706158" y="933338"/>
                  </a:lnTo>
                  <a:lnTo>
                    <a:pt x="723608" y="888964"/>
                  </a:lnTo>
                  <a:lnTo>
                    <a:pt x="740840" y="845451"/>
                  </a:lnTo>
                  <a:lnTo>
                    <a:pt x="806259" y="681005"/>
                  </a:lnTo>
                  <a:lnTo>
                    <a:pt x="853855" y="523235"/>
                  </a:lnTo>
                  <a:lnTo>
                    <a:pt x="799476" y="399707"/>
                  </a:lnTo>
                  <a:lnTo>
                    <a:pt x="579902" y="246577"/>
                  </a:lnTo>
                  <a:lnTo>
                    <a:pt x="131913" y="0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1" name="object 51"/>
            <p:cNvSpPr/>
            <p:nvPr/>
          </p:nvSpPr>
          <p:spPr>
            <a:xfrm>
              <a:off x="8892993" y="6261739"/>
              <a:ext cx="258763" cy="190222"/>
            </a:xfrm>
            <a:custGeom>
              <a:avLst/>
              <a:gdLst/>
              <a:ahLst/>
              <a:cxnLst/>
              <a:rect l="l" t="t" r="r" b="b"/>
              <a:pathLst>
                <a:path w="426719" h="313690">
                  <a:moveTo>
                    <a:pt x="126721" y="215134"/>
                  </a:moveTo>
                  <a:lnTo>
                    <a:pt x="104472" y="238172"/>
                  </a:lnTo>
                  <a:lnTo>
                    <a:pt x="81633" y="259085"/>
                  </a:lnTo>
                  <a:lnTo>
                    <a:pt x="52747" y="275896"/>
                  </a:lnTo>
                  <a:lnTo>
                    <a:pt x="12358" y="286630"/>
                  </a:lnTo>
                  <a:lnTo>
                    <a:pt x="2670" y="292006"/>
                  </a:lnTo>
                  <a:lnTo>
                    <a:pt x="0" y="301017"/>
                  </a:lnTo>
                  <a:lnTo>
                    <a:pt x="914" y="309485"/>
                  </a:lnTo>
                  <a:lnTo>
                    <a:pt x="1981" y="313236"/>
                  </a:lnTo>
                  <a:lnTo>
                    <a:pt x="179609" y="312692"/>
                  </a:lnTo>
                  <a:lnTo>
                    <a:pt x="204717" y="299097"/>
                  </a:lnTo>
                  <a:lnTo>
                    <a:pt x="228469" y="264974"/>
                  </a:lnTo>
                  <a:lnTo>
                    <a:pt x="252969" y="220310"/>
                  </a:lnTo>
                  <a:lnTo>
                    <a:pt x="253702" y="219097"/>
                  </a:lnTo>
                  <a:lnTo>
                    <a:pt x="151027" y="219097"/>
                  </a:lnTo>
                  <a:lnTo>
                    <a:pt x="126721" y="215134"/>
                  </a:lnTo>
                  <a:close/>
                </a:path>
                <a:path w="426719" h="313690">
                  <a:moveTo>
                    <a:pt x="385879" y="139315"/>
                  </a:moveTo>
                  <a:lnTo>
                    <a:pt x="312631" y="139315"/>
                  </a:lnTo>
                  <a:lnTo>
                    <a:pt x="326526" y="200374"/>
                  </a:lnTo>
                  <a:lnTo>
                    <a:pt x="330529" y="255328"/>
                  </a:lnTo>
                  <a:lnTo>
                    <a:pt x="329423" y="295018"/>
                  </a:lnTo>
                  <a:lnTo>
                    <a:pt x="327992" y="310283"/>
                  </a:lnTo>
                  <a:lnTo>
                    <a:pt x="370682" y="310660"/>
                  </a:lnTo>
                  <a:lnTo>
                    <a:pt x="367466" y="227775"/>
                  </a:lnTo>
                  <a:lnTo>
                    <a:pt x="370754" y="178022"/>
                  </a:lnTo>
                  <a:lnTo>
                    <a:pt x="384469" y="141487"/>
                  </a:lnTo>
                  <a:lnTo>
                    <a:pt x="385879" y="139315"/>
                  </a:lnTo>
                  <a:close/>
                </a:path>
                <a:path w="426719" h="313690">
                  <a:moveTo>
                    <a:pt x="402922" y="0"/>
                  </a:moveTo>
                  <a:lnTo>
                    <a:pt x="367757" y="10530"/>
                  </a:lnTo>
                  <a:lnTo>
                    <a:pt x="343849" y="26644"/>
                  </a:lnTo>
                  <a:lnTo>
                    <a:pt x="320229" y="59683"/>
                  </a:lnTo>
                  <a:lnTo>
                    <a:pt x="285931" y="120991"/>
                  </a:lnTo>
                  <a:lnTo>
                    <a:pt x="248874" y="175270"/>
                  </a:lnTo>
                  <a:lnTo>
                    <a:pt x="213264" y="205494"/>
                  </a:lnTo>
                  <a:lnTo>
                    <a:pt x="180261" y="217993"/>
                  </a:lnTo>
                  <a:lnTo>
                    <a:pt x="151027" y="219097"/>
                  </a:lnTo>
                  <a:lnTo>
                    <a:pt x="253702" y="219097"/>
                  </a:lnTo>
                  <a:lnTo>
                    <a:pt x="280321" y="175094"/>
                  </a:lnTo>
                  <a:lnTo>
                    <a:pt x="312631" y="139315"/>
                  </a:lnTo>
                  <a:lnTo>
                    <a:pt x="385879" y="139315"/>
                  </a:lnTo>
                  <a:lnTo>
                    <a:pt x="412534" y="98258"/>
                  </a:lnTo>
                  <a:lnTo>
                    <a:pt x="426338" y="60589"/>
                  </a:lnTo>
                  <a:lnTo>
                    <a:pt x="421334" y="29292"/>
                  </a:lnTo>
                  <a:lnTo>
                    <a:pt x="409526" y="7914"/>
                  </a:lnTo>
                  <a:lnTo>
                    <a:pt x="402922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2" name="object 52"/>
            <p:cNvSpPr/>
            <p:nvPr/>
          </p:nvSpPr>
          <p:spPr>
            <a:xfrm>
              <a:off x="8837483" y="2543936"/>
              <a:ext cx="717102" cy="25697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3" name="object 53"/>
            <p:cNvSpPr/>
            <p:nvPr/>
          </p:nvSpPr>
          <p:spPr>
            <a:xfrm>
              <a:off x="8948624" y="2438722"/>
              <a:ext cx="352719" cy="512136"/>
            </a:xfrm>
            <a:custGeom>
              <a:avLst/>
              <a:gdLst/>
              <a:ahLst/>
              <a:cxnLst/>
              <a:rect l="l" t="t" r="r" b="b"/>
              <a:pathLst>
                <a:path w="581659" h="844550">
                  <a:moveTo>
                    <a:pt x="559448" y="0"/>
                  </a:moveTo>
                  <a:lnTo>
                    <a:pt x="410482" y="202469"/>
                  </a:lnTo>
                  <a:lnTo>
                    <a:pt x="225011" y="484873"/>
                  </a:lnTo>
                  <a:lnTo>
                    <a:pt x="66896" y="735926"/>
                  </a:lnTo>
                  <a:lnTo>
                    <a:pt x="0" y="844340"/>
                  </a:lnTo>
                  <a:lnTo>
                    <a:pt x="198221" y="766883"/>
                  </a:lnTo>
                  <a:lnTo>
                    <a:pt x="324826" y="676827"/>
                  </a:lnTo>
                  <a:lnTo>
                    <a:pt x="434294" y="516360"/>
                  </a:lnTo>
                  <a:lnTo>
                    <a:pt x="581102" y="227668"/>
                  </a:lnTo>
                  <a:lnTo>
                    <a:pt x="560450" y="196004"/>
                  </a:lnTo>
                  <a:lnTo>
                    <a:pt x="548948" y="157510"/>
                  </a:lnTo>
                  <a:lnTo>
                    <a:pt x="545607" y="112082"/>
                  </a:lnTo>
                  <a:lnTo>
                    <a:pt x="549437" y="59613"/>
                  </a:lnTo>
                  <a:lnTo>
                    <a:pt x="559448" y="0"/>
                  </a:lnTo>
                  <a:close/>
                </a:path>
              </a:pathLst>
            </a:custGeom>
            <a:solidFill>
              <a:srgbClr val="E4B99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4" name="object 54"/>
            <p:cNvSpPr/>
            <p:nvPr/>
          </p:nvSpPr>
          <p:spPr>
            <a:xfrm>
              <a:off x="8883863" y="2042840"/>
              <a:ext cx="195998" cy="324224"/>
            </a:xfrm>
            <a:custGeom>
              <a:avLst/>
              <a:gdLst/>
              <a:ahLst/>
              <a:cxnLst/>
              <a:rect l="l" t="t" r="r" b="b"/>
              <a:pathLst>
                <a:path w="323215" h="534670">
                  <a:moveTo>
                    <a:pt x="160914" y="0"/>
                  </a:moveTo>
                  <a:lnTo>
                    <a:pt x="113908" y="29182"/>
                  </a:lnTo>
                  <a:lnTo>
                    <a:pt x="56209" y="108488"/>
                  </a:lnTo>
                  <a:lnTo>
                    <a:pt x="0" y="256394"/>
                  </a:lnTo>
                  <a:lnTo>
                    <a:pt x="3901" y="393755"/>
                  </a:lnTo>
                  <a:lnTo>
                    <a:pt x="32333" y="494955"/>
                  </a:lnTo>
                  <a:lnTo>
                    <a:pt x="49717" y="534381"/>
                  </a:lnTo>
                  <a:lnTo>
                    <a:pt x="322829" y="82123"/>
                  </a:lnTo>
                  <a:lnTo>
                    <a:pt x="222223" y="18470"/>
                  </a:lnTo>
                  <a:lnTo>
                    <a:pt x="160914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5" name="object 55"/>
            <p:cNvSpPr/>
            <p:nvPr/>
          </p:nvSpPr>
          <p:spPr>
            <a:xfrm>
              <a:off x="8900955" y="2232415"/>
              <a:ext cx="360806" cy="468624"/>
            </a:xfrm>
            <a:custGeom>
              <a:avLst/>
              <a:gdLst/>
              <a:ahLst/>
              <a:cxnLst/>
              <a:rect l="l" t="t" r="r" b="b"/>
              <a:pathLst>
                <a:path w="594994" h="772795">
                  <a:moveTo>
                    <a:pt x="358575" y="0"/>
                  </a:moveTo>
                  <a:lnTo>
                    <a:pt x="293224" y="53849"/>
                  </a:lnTo>
                  <a:lnTo>
                    <a:pt x="260778" y="100533"/>
                  </a:lnTo>
                  <a:lnTo>
                    <a:pt x="251643" y="165911"/>
                  </a:lnTo>
                  <a:lnTo>
                    <a:pt x="256222" y="275845"/>
                  </a:lnTo>
                  <a:lnTo>
                    <a:pt x="244547" y="312661"/>
                  </a:lnTo>
                  <a:lnTo>
                    <a:pt x="212282" y="342175"/>
                  </a:lnTo>
                  <a:lnTo>
                    <a:pt x="170281" y="364405"/>
                  </a:lnTo>
                  <a:lnTo>
                    <a:pt x="129399" y="379370"/>
                  </a:lnTo>
                  <a:lnTo>
                    <a:pt x="77225" y="394229"/>
                  </a:lnTo>
                  <a:lnTo>
                    <a:pt x="18248" y="406955"/>
                  </a:lnTo>
                  <a:lnTo>
                    <a:pt x="0" y="411778"/>
                  </a:lnTo>
                  <a:lnTo>
                    <a:pt x="49279" y="420389"/>
                  </a:lnTo>
                  <a:lnTo>
                    <a:pt x="94182" y="433795"/>
                  </a:lnTo>
                  <a:lnTo>
                    <a:pt x="135118" y="451725"/>
                  </a:lnTo>
                  <a:lnTo>
                    <a:pt x="172495" y="473913"/>
                  </a:lnTo>
                  <a:lnTo>
                    <a:pt x="206723" y="500088"/>
                  </a:lnTo>
                  <a:lnTo>
                    <a:pt x="238208" y="529982"/>
                  </a:lnTo>
                  <a:lnTo>
                    <a:pt x="267361" y="563327"/>
                  </a:lnTo>
                  <a:lnTo>
                    <a:pt x="294589" y="599855"/>
                  </a:lnTo>
                  <a:lnTo>
                    <a:pt x="320301" y="639296"/>
                  </a:lnTo>
                  <a:lnTo>
                    <a:pt x="344906" y="681382"/>
                  </a:lnTo>
                  <a:lnTo>
                    <a:pt x="368812" y="725845"/>
                  </a:lnTo>
                  <a:lnTo>
                    <a:pt x="392427" y="772416"/>
                  </a:lnTo>
                  <a:lnTo>
                    <a:pt x="421449" y="733646"/>
                  </a:lnTo>
                  <a:lnTo>
                    <a:pt x="506700" y="621514"/>
                  </a:lnTo>
                  <a:lnTo>
                    <a:pt x="535412" y="583130"/>
                  </a:lnTo>
                  <a:lnTo>
                    <a:pt x="564723" y="543041"/>
                  </a:lnTo>
                  <a:lnTo>
                    <a:pt x="594903" y="500529"/>
                  </a:lnTo>
                  <a:lnTo>
                    <a:pt x="563017" y="452414"/>
                  </a:lnTo>
                  <a:lnTo>
                    <a:pt x="545528" y="398504"/>
                  </a:lnTo>
                  <a:lnTo>
                    <a:pt x="538971" y="345859"/>
                  </a:lnTo>
                  <a:lnTo>
                    <a:pt x="539880" y="301534"/>
                  </a:lnTo>
                  <a:lnTo>
                    <a:pt x="544789" y="272588"/>
                  </a:lnTo>
                  <a:lnTo>
                    <a:pt x="358575" y="0"/>
                  </a:lnTo>
                  <a:close/>
                </a:path>
              </a:pathLst>
            </a:custGeom>
            <a:solidFill>
              <a:srgbClr val="E4B99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6" name="object 56"/>
            <p:cNvSpPr/>
            <p:nvPr/>
          </p:nvSpPr>
          <p:spPr>
            <a:xfrm>
              <a:off x="8861118" y="2091413"/>
              <a:ext cx="273011" cy="392766"/>
            </a:xfrm>
            <a:custGeom>
              <a:avLst/>
              <a:gdLst/>
              <a:ahLst/>
              <a:cxnLst/>
              <a:rect l="l" t="t" r="r" b="b"/>
              <a:pathLst>
                <a:path w="450215" h="647700">
                  <a:moveTo>
                    <a:pt x="285673" y="0"/>
                  </a:moveTo>
                  <a:lnTo>
                    <a:pt x="241301" y="24471"/>
                  </a:lnTo>
                  <a:lnTo>
                    <a:pt x="196581" y="63456"/>
                  </a:lnTo>
                  <a:lnTo>
                    <a:pt x="164868" y="103936"/>
                  </a:lnTo>
                  <a:lnTo>
                    <a:pt x="142096" y="143224"/>
                  </a:lnTo>
                  <a:lnTo>
                    <a:pt x="124205" y="178634"/>
                  </a:lnTo>
                  <a:lnTo>
                    <a:pt x="118819" y="218280"/>
                  </a:lnTo>
                  <a:lnTo>
                    <a:pt x="115054" y="229889"/>
                  </a:lnTo>
                  <a:lnTo>
                    <a:pt x="80233" y="285354"/>
                  </a:lnTo>
                  <a:lnTo>
                    <a:pt x="42554" y="334158"/>
                  </a:lnTo>
                  <a:lnTo>
                    <a:pt x="12362" y="368881"/>
                  </a:lnTo>
                  <a:lnTo>
                    <a:pt x="0" y="382104"/>
                  </a:lnTo>
                  <a:lnTo>
                    <a:pt x="980" y="392121"/>
                  </a:lnTo>
                  <a:lnTo>
                    <a:pt x="3561" y="397727"/>
                  </a:lnTo>
                  <a:lnTo>
                    <a:pt x="9772" y="400961"/>
                  </a:lnTo>
                  <a:lnTo>
                    <a:pt x="21643" y="403863"/>
                  </a:lnTo>
                  <a:lnTo>
                    <a:pt x="33588" y="408148"/>
                  </a:lnTo>
                  <a:lnTo>
                    <a:pt x="51298" y="478282"/>
                  </a:lnTo>
                  <a:lnTo>
                    <a:pt x="51552" y="517825"/>
                  </a:lnTo>
                  <a:lnTo>
                    <a:pt x="48733" y="557224"/>
                  </a:lnTo>
                  <a:lnTo>
                    <a:pt x="42250" y="614694"/>
                  </a:lnTo>
                  <a:lnTo>
                    <a:pt x="41439" y="625167"/>
                  </a:lnTo>
                  <a:lnTo>
                    <a:pt x="91859" y="646502"/>
                  </a:lnTo>
                  <a:lnTo>
                    <a:pt x="114834" y="647332"/>
                  </a:lnTo>
                  <a:lnTo>
                    <a:pt x="164530" y="644666"/>
                  </a:lnTo>
                  <a:lnTo>
                    <a:pt x="202436" y="634665"/>
                  </a:lnTo>
                  <a:lnTo>
                    <a:pt x="236536" y="617294"/>
                  </a:lnTo>
                  <a:lnTo>
                    <a:pt x="274818" y="592517"/>
                  </a:lnTo>
                  <a:lnTo>
                    <a:pt x="322278" y="543895"/>
                  </a:lnTo>
                  <a:lnTo>
                    <a:pt x="355134" y="484175"/>
                  </a:lnTo>
                  <a:lnTo>
                    <a:pt x="374229" y="433540"/>
                  </a:lnTo>
                  <a:lnTo>
                    <a:pt x="380407" y="412177"/>
                  </a:lnTo>
                  <a:lnTo>
                    <a:pt x="415980" y="392034"/>
                  </a:lnTo>
                  <a:lnTo>
                    <a:pt x="434700" y="376446"/>
                  </a:lnTo>
                  <a:lnTo>
                    <a:pt x="442741" y="357429"/>
                  </a:lnTo>
                  <a:lnTo>
                    <a:pt x="446279" y="326996"/>
                  </a:lnTo>
                  <a:lnTo>
                    <a:pt x="449711" y="292448"/>
                  </a:lnTo>
                  <a:lnTo>
                    <a:pt x="446732" y="265283"/>
                  </a:lnTo>
                  <a:lnTo>
                    <a:pt x="427376" y="242214"/>
                  </a:lnTo>
                  <a:lnTo>
                    <a:pt x="381674" y="219952"/>
                  </a:lnTo>
                  <a:lnTo>
                    <a:pt x="329918" y="168911"/>
                  </a:lnTo>
                  <a:lnTo>
                    <a:pt x="335809" y="100804"/>
                  </a:lnTo>
                  <a:lnTo>
                    <a:pt x="364729" y="41195"/>
                  </a:lnTo>
                  <a:lnTo>
                    <a:pt x="382061" y="15644"/>
                  </a:lnTo>
                  <a:lnTo>
                    <a:pt x="340324" y="10325"/>
                  </a:lnTo>
                  <a:lnTo>
                    <a:pt x="307072" y="1476"/>
                  </a:lnTo>
                  <a:lnTo>
                    <a:pt x="285673" y="0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7" name="object 57"/>
            <p:cNvSpPr/>
            <p:nvPr/>
          </p:nvSpPr>
          <p:spPr>
            <a:xfrm>
              <a:off x="8914198" y="2034549"/>
              <a:ext cx="475940" cy="608787"/>
            </a:xfrm>
            <a:custGeom>
              <a:avLst/>
              <a:gdLst/>
              <a:ahLst/>
              <a:cxnLst/>
              <a:rect l="l" t="t" r="r" b="b"/>
              <a:pathLst>
                <a:path w="784859" h="1003935">
                  <a:moveTo>
                    <a:pt x="400551" y="0"/>
                  </a:moveTo>
                  <a:lnTo>
                    <a:pt x="350544" y="1080"/>
                  </a:lnTo>
                  <a:lnTo>
                    <a:pt x="303707" y="7345"/>
                  </a:lnTo>
                  <a:lnTo>
                    <a:pt x="260943" y="18166"/>
                  </a:lnTo>
                  <a:lnTo>
                    <a:pt x="223149" y="32916"/>
                  </a:lnTo>
                  <a:lnTo>
                    <a:pt x="166080" y="71692"/>
                  </a:lnTo>
                  <a:lnTo>
                    <a:pt x="139702" y="118647"/>
                  </a:lnTo>
                  <a:lnTo>
                    <a:pt x="186307" y="147089"/>
                  </a:lnTo>
                  <a:lnTo>
                    <a:pt x="219227" y="180445"/>
                  </a:lnTo>
                  <a:lnTo>
                    <a:pt x="234743" y="222884"/>
                  </a:lnTo>
                  <a:lnTo>
                    <a:pt x="229134" y="278579"/>
                  </a:lnTo>
                  <a:lnTo>
                    <a:pt x="217888" y="320434"/>
                  </a:lnTo>
                  <a:lnTo>
                    <a:pt x="207863" y="362001"/>
                  </a:lnTo>
                  <a:lnTo>
                    <a:pt x="199643" y="404946"/>
                  </a:lnTo>
                  <a:lnTo>
                    <a:pt x="193812" y="450933"/>
                  </a:lnTo>
                  <a:lnTo>
                    <a:pt x="190953" y="501624"/>
                  </a:lnTo>
                  <a:lnTo>
                    <a:pt x="191652" y="558684"/>
                  </a:lnTo>
                  <a:lnTo>
                    <a:pt x="196492" y="623777"/>
                  </a:lnTo>
                  <a:lnTo>
                    <a:pt x="206056" y="698566"/>
                  </a:lnTo>
                  <a:lnTo>
                    <a:pt x="206242" y="747802"/>
                  </a:lnTo>
                  <a:lnTo>
                    <a:pt x="192728" y="788964"/>
                  </a:lnTo>
                  <a:lnTo>
                    <a:pt x="168657" y="822807"/>
                  </a:lnTo>
                  <a:lnTo>
                    <a:pt x="137173" y="850084"/>
                  </a:lnTo>
                  <a:lnTo>
                    <a:pt x="101422" y="871549"/>
                  </a:lnTo>
                  <a:lnTo>
                    <a:pt x="64546" y="887957"/>
                  </a:lnTo>
                  <a:lnTo>
                    <a:pt x="0" y="908612"/>
                  </a:lnTo>
                  <a:lnTo>
                    <a:pt x="44903" y="939632"/>
                  </a:lnTo>
                  <a:lnTo>
                    <a:pt x="88876" y="964130"/>
                  </a:lnTo>
                  <a:lnTo>
                    <a:pt x="131894" y="982429"/>
                  </a:lnTo>
                  <a:lnTo>
                    <a:pt x="173933" y="994846"/>
                  </a:lnTo>
                  <a:lnTo>
                    <a:pt x="214969" y="1001703"/>
                  </a:lnTo>
                  <a:lnTo>
                    <a:pt x="254978" y="1003319"/>
                  </a:lnTo>
                  <a:lnTo>
                    <a:pt x="293935" y="1000014"/>
                  </a:lnTo>
                  <a:lnTo>
                    <a:pt x="331819" y="992109"/>
                  </a:lnTo>
                  <a:lnTo>
                    <a:pt x="368603" y="979924"/>
                  </a:lnTo>
                  <a:lnTo>
                    <a:pt x="404264" y="963777"/>
                  </a:lnTo>
                  <a:lnTo>
                    <a:pt x="438778" y="943991"/>
                  </a:lnTo>
                  <a:lnTo>
                    <a:pt x="472122" y="920883"/>
                  </a:lnTo>
                  <a:lnTo>
                    <a:pt x="504271" y="894776"/>
                  </a:lnTo>
                  <a:lnTo>
                    <a:pt x="535201" y="865987"/>
                  </a:lnTo>
                  <a:lnTo>
                    <a:pt x="564888" y="834839"/>
                  </a:lnTo>
                  <a:lnTo>
                    <a:pt x="593308" y="801649"/>
                  </a:lnTo>
                  <a:lnTo>
                    <a:pt x="620438" y="766740"/>
                  </a:lnTo>
                  <a:lnTo>
                    <a:pt x="646253" y="730430"/>
                  </a:lnTo>
                  <a:lnTo>
                    <a:pt x="670729" y="693039"/>
                  </a:lnTo>
                  <a:lnTo>
                    <a:pt x="693842" y="654888"/>
                  </a:lnTo>
                  <a:lnTo>
                    <a:pt x="715569" y="616297"/>
                  </a:lnTo>
                  <a:lnTo>
                    <a:pt x="742733" y="559974"/>
                  </a:lnTo>
                  <a:lnTo>
                    <a:pt x="762821" y="504814"/>
                  </a:lnTo>
                  <a:lnTo>
                    <a:pt x="776251" y="451166"/>
                  </a:lnTo>
                  <a:lnTo>
                    <a:pt x="783442" y="399382"/>
                  </a:lnTo>
                  <a:lnTo>
                    <a:pt x="784813" y="349813"/>
                  </a:lnTo>
                  <a:lnTo>
                    <a:pt x="780783" y="302810"/>
                  </a:lnTo>
                  <a:lnTo>
                    <a:pt x="771771" y="258725"/>
                  </a:lnTo>
                  <a:lnTo>
                    <a:pt x="758196" y="217907"/>
                  </a:lnTo>
                  <a:lnTo>
                    <a:pt x="740476" y="180710"/>
                  </a:lnTo>
                  <a:lnTo>
                    <a:pt x="719031" y="147482"/>
                  </a:lnTo>
                  <a:lnTo>
                    <a:pt x="666639" y="94344"/>
                  </a:lnTo>
                  <a:lnTo>
                    <a:pt x="614282" y="60083"/>
                  </a:lnTo>
                  <a:lnTo>
                    <a:pt x="560595" y="34145"/>
                  </a:lnTo>
                  <a:lnTo>
                    <a:pt x="506477" y="15904"/>
                  </a:lnTo>
                  <a:lnTo>
                    <a:pt x="452829" y="4732"/>
                  </a:lnTo>
                  <a:lnTo>
                    <a:pt x="400551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8" name="object 58"/>
            <p:cNvSpPr/>
            <p:nvPr/>
          </p:nvSpPr>
          <p:spPr>
            <a:xfrm>
              <a:off x="8938505" y="2228027"/>
              <a:ext cx="53383" cy="4381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9" name="object 59"/>
            <p:cNvSpPr/>
            <p:nvPr/>
          </p:nvSpPr>
          <p:spPr>
            <a:xfrm>
              <a:off x="9019000" y="2544742"/>
              <a:ext cx="561424" cy="1449768"/>
            </a:xfrm>
            <a:custGeom>
              <a:avLst/>
              <a:gdLst/>
              <a:ahLst/>
              <a:cxnLst/>
              <a:rect l="l" t="t" r="r" b="b"/>
              <a:pathLst>
                <a:path w="925830" h="2390775">
                  <a:moveTo>
                    <a:pt x="471200" y="0"/>
                  </a:moveTo>
                  <a:lnTo>
                    <a:pt x="399548" y="58929"/>
                  </a:lnTo>
                  <a:lnTo>
                    <a:pt x="240865" y="237826"/>
                  </a:lnTo>
                  <a:lnTo>
                    <a:pt x="79557" y="539855"/>
                  </a:lnTo>
                  <a:lnTo>
                    <a:pt x="31" y="968179"/>
                  </a:lnTo>
                  <a:lnTo>
                    <a:pt x="0" y="984867"/>
                  </a:lnTo>
                  <a:lnTo>
                    <a:pt x="470" y="1007020"/>
                  </a:lnTo>
                  <a:lnTo>
                    <a:pt x="2766" y="1066607"/>
                  </a:lnTo>
                  <a:lnTo>
                    <a:pt x="6608" y="1144714"/>
                  </a:lnTo>
                  <a:lnTo>
                    <a:pt x="9013" y="1190016"/>
                  </a:lnTo>
                  <a:lnTo>
                    <a:pt x="11689" y="1239112"/>
                  </a:lnTo>
                  <a:lnTo>
                    <a:pt x="20959" y="1406384"/>
                  </a:lnTo>
                  <a:lnTo>
                    <a:pt x="24334" y="1467874"/>
                  </a:lnTo>
                  <a:lnTo>
                    <a:pt x="27787" y="1531766"/>
                  </a:lnTo>
                  <a:lnTo>
                    <a:pt x="31280" y="1597782"/>
                  </a:lnTo>
                  <a:lnTo>
                    <a:pt x="34774" y="1665643"/>
                  </a:lnTo>
                  <a:lnTo>
                    <a:pt x="38230" y="1735071"/>
                  </a:lnTo>
                  <a:lnTo>
                    <a:pt x="41611" y="1805787"/>
                  </a:lnTo>
                  <a:lnTo>
                    <a:pt x="45218" y="1846158"/>
                  </a:lnTo>
                  <a:lnTo>
                    <a:pt x="49355" y="1889277"/>
                  </a:lnTo>
                  <a:lnTo>
                    <a:pt x="54527" y="1934594"/>
                  </a:lnTo>
                  <a:lnTo>
                    <a:pt x="61240" y="1981557"/>
                  </a:lnTo>
                  <a:lnTo>
                    <a:pt x="69999" y="2029615"/>
                  </a:lnTo>
                  <a:lnTo>
                    <a:pt x="81310" y="2078215"/>
                  </a:lnTo>
                  <a:lnTo>
                    <a:pt x="95679" y="2126805"/>
                  </a:lnTo>
                  <a:lnTo>
                    <a:pt x="113610" y="2174835"/>
                  </a:lnTo>
                  <a:lnTo>
                    <a:pt x="135609" y="2221751"/>
                  </a:lnTo>
                  <a:lnTo>
                    <a:pt x="162182" y="2267004"/>
                  </a:lnTo>
                  <a:lnTo>
                    <a:pt x="193834" y="2310040"/>
                  </a:lnTo>
                  <a:lnTo>
                    <a:pt x="231072" y="2350308"/>
                  </a:lnTo>
                  <a:lnTo>
                    <a:pt x="274400" y="2387257"/>
                  </a:lnTo>
                  <a:lnTo>
                    <a:pt x="340386" y="2389641"/>
                  </a:lnTo>
                  <a:lnTo>
                    <a:pt x="407580" y="2390743"/>
                  </a:lnTo>
                  <a:lnTo>
                    <a:pt x="474874" y="2390723"/>
                  </a:lnTo>
                  <a:lnTo>
                    <a:pt x="541161" y="2389743"/>
                  </a:lnTo>
                  <a:lnTo>
                    <a:pt x="605333" y="2387961"/>
                  </a:lnTo>
                  <a:lnTo>
                    <a:pt x="666282" y="2385539"/>
                  </a:lnTo>
                  <a:lnTo>
                    <a:pt x="722901" y="2382638"/>
                  </a:lnTo>
                  <a:lnTo>
                    <a:pt x="774083" y="2379417"/>
                  </a:lnTo>
                  <a:lnTo>
                    <a:pt x="818720" y="2376036"/>
                  </a:lnTo>
                  <a:lnTo>
                    <a:pt x="883929" y="2369440"/>
                  </a:lnTo>
                  <a:lnTo>
                    <a:pt x="902286" y="2366545"/>
                  </a:lnTo>
                  <a:lnTo>
                    <a:pt x="845161" y="2150409"/>
                  </a:lnTo>
                  <a:lnTo>
                    <a:pt x="800047" y="2016471"/>
                  </a:lnTo>
                  <a:lnTo>
                    <a:pt x="743482" y="1909027"/>
                  </a:lnTo>
                  <a:lnTo>
                    <a:pt x="652001" y="1772375"/>
                  </a:lnTo>
                  <a:lnTo>
                    <a:pt x="642020" y="1691115"/>
                  </a:lnTo>
                  <a:lnTo>
                    <a:pt x="644191" y="1473620"/>
                  </a:lnTo>
                  <a:lnTo>
                    <a:pt x="706684" y="1159319"/>
                  </a:lnTo>
                  <a:lnTo>
                    <a:pt x="877669" y="787640"/>
                  </a:lnTo>
                  <a:lnTo>
                    <a:pt x="898194" y="748505"/>
                  </a:lnTo>
                  <a:lnTo>
                    <a:pt x="912820" y="707130"/>
                  </a:lnTo>
                  <a:lnTo>
                    <a:pt x="921893" y="663988"/>
                  </a:lnTo>
                  <a:lnTo>
                    <a:pt x="925756" y="619551"/>
                  </a:lnTo>
                  <a:lnTo>
                    <a:pt x="924754" y="574292"/>
                  </a:lnTo>
                  <a:lnTo>
                    <a:pt x="919233" y="528683"/>
                  </a:lnTo>
                  <a:lnTo>
                    <a:pt x="909536" y="483197"/>
                  </a:lnTo>
                  <a:lnTo>
                    <a:pt x="896008" y="438306"/>
                  </a:lnTo>
                  <a:lnTo>
                    <a:pt x="878994" y="394483"/>
                  </a:lnTo>
                  <a:lnTo>
                    <a:pt x="858838" y="352201"/>
                  </a:lnTo>
                  <a:lnTo>
                    <a:pt x="835886" y="311932"/>
                  </a:lnTo>
                  <a:lnTo>
                    <a:pt x="810481" y="274148"/>
                  </a:lnTo>
                  <a:lnTo>
                    <a:pt x="782968" y="239323"/>
                  </a:lnTo>
                  <a:lnTo>
                    <a:pt x="753692" y="207928"/>
                  </a:lnTo>
                  <a:lnTo>
                    <a:pt x="722998" y="180436"/>
                  </a:lnTo>
                  <a:lnTo>
                    <a:pt x="691231" y="157321"/>
                  </a:lnTo>
                  <a:lnTo>
                    <a:pt x="598978" y="109663"/>
                  </a:lnTo>
                  <a:lnTo>
                    <a:pt x="559524" y="85382"/>
                  </a:lnTo>
                  <a:lnTo>
                    <a:pt x="522792" y="53173"/>
                  </a:lnTo>
                  <a:lnTo>
                    <a:pt x="471200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0" name="object 60"/>
            <p:cNvSpPr/>
            <p:nvPr/>
          </p:nvSpPr>
          <p:spPr>
            <a:xfrm>
              <a:off x="9261225" y="2659602"/>
              <a:ext cx="583373" cy="958811"/>
            </a:xfrm>
            <a:custGeom>
              <a:avLst/>
              <a:gdLst/>
              <a:ahLst/>
              <a:cxnLst/>
              <a:rect l="l" t="t" r="r" b="b"/>
              <a:pathLst>
                <a:path w="962025" h="1581150">
                  <a:moveTo>
                    <a:pt x="173222" y="0"/>
                  </a:moveTo>
                  <a:lnTo>
                    <a:pt x="102873" y="43853"/>
                  </a:lnTo>
                  <a:lnTo>
                    <a:pt x="74263" y="89294"/>
                  </a:lnTo>
                  <a:lnTo>
                    <a:pt x="57149" y="136999"/>
                  </a:lnTo>
                  <a:lnTo>
                    <a:pt x="49915" y="185955"/>
                  </a:lnTo>
                  <a:lnTo>
                    <a:pt x="50946" y="235152"/>
                  </a:lnTo>
                  <a:lnTo>
                    <a:pt x="58627" y="283575"/>
                  </a:lnTo>
                  <a:lnTo>
                    <a:pt x="71343" y="330214"/>
                  </a:lnTo>
                  <a:lnTo>
                    <a:pt x="87479" y="374056"/>
                  </a:lnTo>
                  <a:lnTo>
                    <a:pt x="105419" y="414088"/>
                  </a:lnTo>
                  <a:lnTo>
                    <a:pt x="123549" y="449300"/>
                  </a:lnTo>
                  <a:lnTo>
                    <a:pt x="153918" y="501209"/>
                  </a:lnTo>
                  <a:lnTo>
                    <a:pt x="162926" y="515883"/>
                  </a:lnTo>
                  <a:lnTo>
                    <a:pt x="277776" y="718711"/>
                  </a:lnTo>
                  <a:lnTo>
                    <a:pt x="422576" y="982638"/>
                  </a:lnTo>
                  <a:lnTo>
                    <a:pt x="546631" y="1211509"/>
                  </a:lnTo>
                  <a:lnTo>
                    <a:pt x="599248" y="1309167"/>
                  </a:lnTo>
                  <a:lnTo>
                    <a:pt x="46127" y="1376311"/>
                  </a:lnTo>
                  <a:lnTo>
                    <a:pt x="0" y="1383563"/>
                  </a:lnTo>
                  <a:lnTo>
                    <a:pt x="3114" y="1482854"/>
                  </a:lnTo>
                  <a:lnTo>
                    <a:pt x="25606" y="1540389"/>
                  </a:lnTo>
                  <a:lnTo>
                    <a:pt x="63244" y="1573442"/>
                  </a:lnTo>
                  <a:lnTo>
                    <a:pt x="236214" y="1579403"/>
                  </a:lnTo>
                  <a:lnTo>
                    <a:pt x="357147" y="1580998"/>
                  </a:lnTo>
                  <a:lnTo>
                    <a:pt x="482990" y="1577876"/>
                  </a:lnTo>
                  <a:lnTo>
                    <a:pt x="670691" y="1569683"/>
                  </a:lnTo>
                  <a:lnTo>
                    <a:pt x="886868" y="1516685"/>
                  </a:lnTo>
                  <a:lnTo>
                    <a:pt x="961423" y="1418396"/>
                  </a:lnTo>
                  <a:lnTo>
                    <a:pt x="958856" y="1323626"/>
                  </a:lnTo>
                  <a:lnTo>
                    <a:pt x="943667" y="1281189"/>
                  </a:lnTo>
                  <a:lnTo>
                    <a:pt x="420070" y="189097"/>
                  </a:lnTo>
                  <a:lnTo>
                    <a:pt x="385730" y="127857"/>
                  </a:lnTo>
                  <a:lnTo>
                    <a:pt x="349677" y="81049"/>
                  </a:lnTo>
                  <a:lnTo>
                    <a:pt x="312755" y="46859"/>
                  </a:lnTo>
                  <a:lnTo>
                    <a:pt x="275805" y="23474"/>
                  </a:lnTo>
                  <a:lnTo>
                    <a:pt x="239671" y="9078"/>
                  </a:lnTo>
                  <a:lnTo>
                    <a:pt x="205196" y="1858"/>
                  </a:lnTo>
                  <a:lnTo>
                    <a:pt x="173222" y="0"/>
                  </a:lnTo>
                  <a:close/>
                </a:path>
              </a:pathLst>
            </a:custGeom>
            <a:solidFill>
              <a:srgbClr val="28487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1" name="object 61"/>
            <p:cNvSpPr/>
            <p:nvPr/>
          </p:nvSpPr>
          <p:spPr>
            <a:xfrm>
              <a:off x="8678832" y="3483269"/>
              <a:ext cx="625730" cy="164423"/>
            </a:xfrm>
            <a:custGeom>
              <a:avLst/>
              <a:gdLst/>
              <a:ahLst/>
              <a:cxnLst/>
              <a:rect l="l" t="t" r="r" b="b"/>
              <a:pathLst>
                <a:path w="1031875" h="271145">
                  <a:moveTo>
                    <a:pt x="56242" y="89869"/>
                  </a:moveTo>
                  <a:lnTo>
                    <a:pt x="15106" y="120047"/>
                  </a:lnTo>
                  <a:lnTo>
                    <a:pt x="0" y="154100"/>
                  </a:lnTo>
                  <a:lnTo>
                    <a:pt x="3502" y="166727"/>
                  </a:lnTo>
                  <a:lnTo>
                    <a:pt x="10665" y="174498"/>
                  </a:lnTo>
                  <a:lnTo>
                    <a:pt x="19228" y="179648"/>
                  </a:lnTo>
                  <a:lnTo>
                    <a:pt x="26931" y="184413"/>
                  </a:lnTo>
                  <a:lnTo>
                    <a:pt x="29833" y="195113"/>
                  </a:lnTo>
                  <a:lnTo>
                    <a:pt x="31764" y="211280"/>
                  </a:lnTo>
                  <a:lnTo>
                    <a:pt x="42894" y="225646"/>
                  </a:lnTo>
                  <a:lnTo>
                    <a:pt x="73390" y="230945"/>
                  </a:lnTo>
                  <a:lnTo>
                    <a:pt x="81052" y="237042"/>
                  </a:lnTo>
                  <a:lnTo>
                    <a:pt x="84244" y="250555"/>
                  </a:lnTo>
                  <a:lnTo>
                    <a:pt x="90525" y="264197"/>
                  </a:lnTo>
                  <a:lnTo>
                    <a:pt x="107452" y="270682"/>
                  </a:lnTo>
                  <a:lnTo>
                    <a:pt x="123721" y="270838"/>
                  </a:lnTo>
                  <a:lnTo>
                    <a:pt x="141104" y="270787"/>
                  </a:lnTo>
                  <a:lnTo>
                    <a:pt x="183239" y="269200"/>
                  </a:lnTo>
                  <a:lnTo>
                    <a:pt x="243977" y="263735"/>
                  </a:lnTo>
                  <a:lnTo>
                    <a:pt x="283509" y="257876"/>
                  </a:lnTo>
                  <a:lnTo>
                    <a:pt x="324079" y="246630"/>
                  </a:lnTo>
                  <a:lnTo>
                    <a:pt x="383450" y="218093"/>
                  </a:lnTo>
                  <a:lnTo>
                    <a:pt x="392668" y="212360"/>
                  </a:lnTo>
                  <a:lnTo>
                    <a:pt x="1031308" y="196140"/>
                  </a:lnTo>
                  <a:lnTo>
                    <a:pt x="1030160" y="141503"/>
                  </a:lnTo>
                  <a:lnTo>
                    <a:pt x="77139" y="141503"/>
                  </a:lnTo>
                  <a:lnTo>
                    <a:pt x="73481" y="138165"/>
                  </a:lnTo>
                  <a:lnTo>
                    <a:pt x="68966" y="132859"/>
                  </a:lnTo>
                  <a:lnTo>
                    <a:pt x="66116" y="126313"/>
                  </a:lnTo>
                  <a:lnTo>
                    <a:pt x="67453" y="119252"/>
                  </a:lnTo>
                  <a:lnTo>
                    <a:pt x="70132" y="107279"/>
                  </a:lnTo>
                  <a:lnTo>
                    <a:pt x="65812" y="96168"/>
                  </a:lnTo>
                  <a:lnTo>
                    <a:pt x="56242" y="89869"/>
                  </a:lnTo>
                  <a:close/>
                </a:path>
                <a:path w="1031875" h="271145">
                  <a:moveTo>
                    <a:pt x="102792" y="0"/>
                  </a:moveTo>
                  <a:lnTo>
                    <a:pt x="96883" y="18145"/>
                  </a:lnTo>
                  <a:lnTo>
                    <a:pt x="99377" y="30192"/>
                  </a:lnTo>
                  <a:lnTo>
                    <a:pt x="114294" y="41541"/>
                  </a:lnTo>
                  <a:lnTo>
                    <a:pt x="145650" y="57589"/>
                  </a:lnTo>
                  <a:lnTo>
                    <a:pt x="175123" y="73977"/>
                  </a:lnTo>
                  <a:lnTo>
                    <a:pt x="188530" y="84733"/>
                  </a:lnTo>
                  <a:lnTo>
                    <a:pt x="192047" y="90623"/>
                  </a:lnTo>
                  <a:lnTo>
                    <a:pt x="191847" y="92416"/>
                  </a:lnTo>
                  <a:lnTo>
                    <a:pt x="144891" y="115529"/>
                  </a:lnTo>
                  <a:lnTo>
                    <a:pt x="117290" y="128346"/>
                  </a:lnTo>
                  <a:lnTo>
                    <a:pt x="98291" y="135471"/>
                  </a:lnTo>
                  <a:lnTo>
                    <a:pt x="77139" y="141503"/>
                  </a:lnTo>
                  <a:lnTo>
                    <a:pt x="1030160" y="141503"/>
                  </a:lnTo>
                  <a:lnTo>
                    <a:pt x="1029671" y="118199"/>
                  </a:lnTo>
                  <a:lnTo>
                    <a:pt x="1026650" y="93260"/>
                  </a:lnTo>
                  <a:lnTo>
                    <a:pt x="399643" y="93260"/>
                  </a:lnTo>
                  <a:lnTo>
                    <a:pt x="383517" y="93138"/>
                  </a:lnTo>
                  <a:lnTo>
                    <a:pt x="329217" y="76282"/>
                  </a:lnTo>
                  <a:lnTo>
                    <a:pt x="102792" y="0"/>
                  </a:lnTo>
                  <a:close/>
                </a:path>
                <a:path w="1031875" h="271145">
                  <a:moveTo>
                    <a:pt x="987174" y="37810"/>
                  </a:moveTo>
                  <a:lnTo>
                    <a:pt x="927718" y="44243"/>
                  </a:lnTo>
                  <a:lnTo>
                    <a:pt x="433462" y="91255"/>
                  </a:lnTo>
                  <a:lnTo>
                    <a:pt x="399643" y="93260"/>
                  </a:lnTo>
                  <a:lnTo>
                    <a:pt x="1026650" y="93260"/>
                  </a:lnTo>
                  <a:lnTo>
                    <a:pt x="1024527" y="75726"/>
                  </a:lnTo>
                  <a:lnTo>
                    <a:pt x="1011741" y="53878"/>
                  </a:lnTo>
                  <a:lnTo>
                    <a:pt x="987174" y="37810"/>
                  </a:lnTo>
                  <a:close/>
                </a:path>
              </a:pathLst>
            </a:custGeom>
            <a:solidFill>
              <a:srgbClr val="F3C5A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2" name="object 62"/>
            <p:cNvSpPr/>
            <p:nvPr/>
          </p:nvSpPr>
          <p:spPr>
            <a:xfrm>
              <a:off x="9028241" y="2592277"/>
              <a:ext cx="288798" cy="612638"/>
            </a:xfrm>
            <a:custGeom>
              <a:avLst/>
              <a:gdLst/>
              <a:ahLst/>
              <a:cxnLst/>
              <a:rect l="l" t="t" r="r" b="b"/>
              <a:pathLst>
                <a:path w="476250" h="1010285">
                  <a:moveTo>
                    <a:pt x="405809" y="0"/>
                  </a:moveTo>
                  <a:lnTo>
                    <a:pt x="360287" y="24318"/>
                  </a:lnTo>
                  <a:lnTo>
                    <a:pt x="327176" y="49580"/>
                  </a:lnTo>
                  <a:lnTo>
                    <a:pt x="290333" y="91226"/>
                  </a:lnTo>
                  <a:lnTo>
                    <a:pt x="233615" y="164696"/>
                  </a:lnTo>
                  <a:lnTo>
                    <a:pt x="198432" y="214636"/>
                  </a:lnTo>
                  <a:lnTo>
                    <a:pt x="166725" y="267080"/>
                  </a:lnTo>
                  <a:lnTo>
                    <a:pt x="138337" y="321492"/>
                  </a:lnTo>
                  <a:lnTo>
                    <a:pt x="113114" y="377337"/>
                  </a:lnTo>
                  <a:lnTo>
                    <a:pt x="90900" y="434081"/>
                  </a:lnTo>
                  <a:lnTo>
                    <a:pt x="71539" y="491187"/>
                  </a:lnTo>
                  <a:lnTo>
                    <a:pt x="54875" y="548122"/>
                  </a:lnTo>
                  <a:lnTo>
                    <a:pt x="40753" y="604349"/>
                  </a:lnTo>
                  <a:lnTo>
                    <a:pt x="29018" y="659334"/>
                  </a:lnTo>
                  <a:lnTo>
                    <a:pt x="19513" y="712542"/>
                  </a:lnTo>
                  <a:lnTo>
                    <a:pt x="12083" y="763437"/>
                  </a:lnTo>
                  <a:lnTo>
                    <a:pt x="6572" y="811484"/>
                  </a:lnTo>
                  <a:lnTo>
                    <a:pt x="2825" y="856149"/>
                  </a:lnTo>
                  <a:lnTo>
                    <a:pt x="686" y="896895"/>
                  </a:lnTo>
                  <a:lnTo>
                    <a:pt x="0" y="933189"/>
                  </a:lnTo>
                  <a:lnTo>
                    <a:pt x="610" y="964494"/>
                  </a:lnTo>
                  <a:lnTo>
                    <a:pt x="2361" y="990276"/>
                  </a:lnTo>
                  <a:lnTo>
                    <a:pt x="5098" y="1010000"/>
                  </a:lnTo>
                  <a:lnTo>
                    <a:pt x="90553" y="822518"/>
                  </a:lnTo>
                  <a:lnTo>
                    <a:pt x="172256" y="644744"/>
                  </a:lnTo>
                  <a:lnTo>
                    <a:pt x="257646" y="460017"/>
                  </a:lnTo>
                  <a:lnTo>
                    <a:pt x="172706" y="348156"/>
                  </a:lnTo>
                  <a:lnTo>
                    <a:pt x="326323" y="340950"/>
                  </a:lnTo>
                  <a:lnTo>
                    <a:pt x="349477" y="339378"/>
                  </a:lnTo>
                  <a:lnTo>
                    <a:pt x="360313" y="337874"/>
                  </a:lnTo>
                  <a:lnTo>
                    <a:pt x="395247" y="217148"/>
                  </a:lnTo>
                  <a:lnTo>
                    <a:pt x="433064" y="127586"/>
                  </a:lnTo>
                  <a:lnTo>
                    <a:pt x="463374" y="71877"/>
                  </a:lnTo>
                  <a:lnTo>
                    <a:pt x="475786" y="52710"/>
                  </a:lnTo>
                  <a:lnTo>
                    <a:pt x="405809" y="0"/>
                  </a:lnTo>
                  <a:close/>
                </a:path>
              </a:pathLst>
            </a:custGeom>
            <a:solidFill>
              <a:srgbClr val="28487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3" name="object 63"/>
            <p:cNvSpPr/>
            <p:nvPr/>
          </p:nvSpPr>
          <p:spPr>
            <a:xfrm>
              <a:off x="9122246" y="2171264"/>
              <a:ext cx="203314" cy="410864"/>
            </a:xfrm>
            <a:custGeom>
              <a:avLst/>
              <a:gdLst/>
              <a:ahLst/>
              <a:cxnLst/>
              <a:rect l="l" t="t" r="r" b="b"/>
              <a:pathLst>
                <a:path w="335280" h="677545">
                  <a:moveTo>
                    <a:pt x="300947" y="0"/>
                  </a:moveTo>
                  <a:lnTo>
                    <a:pt x="217451" y="7023"/>
                  </a:lnTo>
                  <a:lnTo>
                    <a:pt x="140975" y="39524"/>
                  </a:lnTo>
                  <a:lnTo>
                    <a:pt x="85118" y="75304"/>
                  </a:lnTo>
                  <a:lnTo>
                    <a:pt x="63478" y="92164"/>
                  </a:lnTo>
                  <a:lnTo>
                    <a:pt x="122497" y="245794"/>
                  </a:lnTo>
                  <a:lnTo>
                    <a:pt x="147060" y="338297"/>
                  </a:lnTo>
                  <a:lnTo>
                    <a:pt x="141567" y="406838"/>
                  </a:lnTo>
                  <a:lnTo>
                    <a:pt x="110419" y="488581"/>
                  </a:lnTo>
                  <a:lnTo>
                    <a:pt x="74190" y="562518"/>
                  </a:lnTo>
                  <a:lnTo>
                    <a:pt x="40055" y="617130"/>
                  </a:lnTo>
                  <a:lnTo>
                    <a:pt x="13496" y="653616"/>
                  </a:lnTo>
                  <a:lnTo>
                    <a:pt x="0" y="673171"/>
                  </a:lnTo>
                  <a:lnTo>
                    <a:pt x="60591" y="663211"/>
                  </a:lnTo>
                  <a:lnTo>
                    <a:pt x="109678" y="646013"/>
                  </a:lnTo>
                  <a:lnTo>
                    <a:pt x="162002" y="620372"/>
                  </a:lnTo>
                  <a:lnTo>
                    <a:pt x="209333" y="585111"/>
                  </a:lnTo>
                  <a:lnTo>
                    <a:pt x="243441" y="539051"/>
                  </a:lnTo>
                  <a:lnTo>
                    <a:pt x="266229" y="487654"/>
                  </a:lnTo>
                  <a:lnTo>
                    <a:pt x="286128" y="435048"/>
                  </a:lnTo>
                  <a:lnTo>
                    <a:pt x="302928" y="381797"/>
                  </a:lnTo>
                  <a:lnTo>
                    <a:pt x="316423" y="328461"/>
                  </a:lnTo>
                  <a:lnTo>
                    <a:pt x="326407" y="275604"/>
                  </a:lnTo>
                  <a:lnTo>
                    <a:pt x="332671" y="223788"/>
                  </a:lnTo>
                  <a:lnTo>
                    <a:pt x="335008" y="173575"/>
                  </a:lnTo>
                  <a:lnTo>
                    <a:pt x="333211" y="125528"/>
                  </a:lnTo>
                  <a:lnTo>
                    <a:pt x="327074" y="80208"/>
                  </a:lnTo>
                  <a:lnTo>
                    <a:pt x="316388" y="38178"/>
                  </a:lnTo>
                  <a:lnTo>
                    <a:pt x="300947" y="0"/>
                  </a:lnTo>
                  <a:close/>
                </a:path>
              </a:pathLst>
            </a:custGeom>
            <a:solidFill>
              <a:srgbClr val="002B6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4" name="object 64"/>
            <p:cNvSpPr/>
            <p:nvPr/>
          </p:nvSpPr>
          <p:spPr>
            <a:xfrm>
              <a:off x="9128116" y="3692452"/>
              <a:ext cx="190222" cy="76243"/>
            </a:xfrm>
            <a:custGeom>
              <a:avLst/>
              <a:gdLst/>
              <a:ahLst/>
              <a:cxnLst/>
              <a:rect l="l" t="t" r="r" b="b"/>
              <a:pathLst>
                <a:path w="313690" h="125729">
                  <a:moveTo>
                    <a:pt x="307550" y="0"/>
                  </a:moveTo>
                  <a:lnTo>
                    <a:pt x="0" y="18051"/>
                  </a:lnTo>
                  <a:lnTo>
                    <a:pt x="3263" y="35107"/>
                  </a:lnTo>
                  <a:lnTo>
                    <a:pt x="14015" y="72462"/>
                  </a:lnTo>
                  <a:lnTo>
                    <a:pt x="33695" y="109399"/>
                  </a:lnTo>
                  <a:lnTo>
                    <a:pt x="63746" y="125200"/>
                  </a:lnTo>
                  <a:lnTo>
                    <a:pt x="104299" y="122676"/>
                  </a:lnTo>
                  <a:lnTo>
                    <a:pt x="152017" y="118784"/>
                  </a:lnTo>
                  <a:lnTo>
                    <a:pt x="253898" y="108991"/>
                  </a:lnTo>
                  <a:lnTo>
                    <a:pt x="291736" y="103483"/>
                  </a:lnTo>
                  <a:lnTo>
                    <a:pt x="313532" y="59205"/>
                  </a:lnTo>
                  <a:lnTo>
                    <a:pt x="307550" y="0"/>
                  </a:lnTo>
                  <a:close/>
                </a:path>
              </a:pathLst>
            </a:custGeom>
            <a:solidFill>
              <a:srgbClr val="28487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8" name="object 2"/>
          <p:cNvSpPr/>
          <p:nvPr/>
        </p:nvSpPr>
        <p:spPr>
          <a:xfrm>
            <a:off x="832835" y="982425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5"/>
          <p:cNvSpPr txBox="1"/>
          <p:nvPr/>
        </p:nvSpPr>
        <p:spPr>
          <a:xfrm>
            <a:off x="766072" y="225027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15679" y="1355783"/>
            <a:ext cx="11886176" cy="474647"/>
            <a:chOff x="681507" y="1367054"/>
            <a:chExt cx="11886176" cy="474647"/>
          </a:xfrm>
        </p:grpSpPr>
        <p:grpSp>
          <p:nvGrpSpPr>
            <p:cNvPr id="3" name="Group 2"/>
            <p:cNvGrpSpPr/>
            <p:nvPr/>
          </p:nvGrpSpPr>
          <p:grpSpPr>
            <a:xfrm>
              <a:off x="3225675" y="1370958"/>
              <a:ext cx="9342008" cy="470743"/>
              <a:chOff x="1245480" y="2090286"/>
              <a:chExt cx="9342008" cy="470743"/>
            </a:xfrm>
          </p:grpSpPr>
          <p:sp>
            <p:nvSpPr>
              <p:cNvPr id="7" name="Rectangle 80"/>
              <p:cNvSpPr>
                <a:spLocks noChangeArrowheads="1"/>
              </p:cNvSpPr>
              <p:nvPr/>
            </p:nvSpPr>
            <p:spPr bwMode="auto">
              <a:xfrm>
                <a:off x="1900206" y="2090286"/>
                <a:ext cx="2544168" cy="446964"/>
              </a:xfrm>
              <a:prstGeom prst="rect">
                <a:avLst/>
              </a:prstGeom>
              <a:solidFill>
                <a:srgbClr val="B80A3F"/>
              </a:solidFill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altLang="ru-RU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Пройти собеседование</a:t>
                </a:r>
                <a:endParaRPr lang="ru-RU" alt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245480" y="2300069"/>
                <a:ext cx="477795" cy="0"/>
              </a:xfrm>
              <a:prstGeom prst="line">
                <a:avLst/>
              </a:prstGeom>
              <a:ln w="3175">
                <a:solidFill>
                  <a:srgbClr val="B80A3F"/>
                </a:solidFill>
                <a:prstDash val="dash"/>
                <a:headEnd type="none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0"/>
              <p:cNvSpPr>
                <a:spLocks noChangeArrowheads="1"/>
              </p:cNvSpPr>
              <p:nvPr/>
            </p:nvSpPr>
            <p:spPr bwMode="auto">
              <a:xfrm>
                <a:off x="5031073" y="2114065"/>
                <a:ext cx="2544168" cy="446964"/>
              </a:xfrm>
              <a:prstGeom prst="rect">
                <a:avLst/>
              </a:prstGeom>
              <a:solidFill>
                <a:srgbClr val="B80A3F"/>
              </a:solidFill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altLang="ru-RU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Пройти обучение </a:t>
                </a:r>
                <a:r>
                  <a:rPr lang="ru-RU" alt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(5 дней)</a:t>
                </a:r>
              </a:p>
            </p:txBody>
          </p:sp>
          <p:sp>
            <p:nvSpPr>
              <p:cNvPr id="11" name="Rectangle 80"/>
              <p:cNvSpPr>
                <a:spLocks noChangeArrowheads="1"/>
              </p:cNvSpPr>
              <p:nvPr/>
            </p:nvSpPr>
            <p:spPr bwMode="auto">
              <a:xfrm>
                <a:off x="8043320" y="2114065"/>
                <a:ext cx="2544168" cy="446964"/>
              </a:xfrm>
              <a:prstGeom prst="rect">
                <a:avLst/>
              </a:prstGeom>
              <a:solidFill>
                <a:srgbClr val="B80A3F"/>
              </a:solidFill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altLang="ru-RU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Стать частью команды МКБ</a:t>
                </a:r>
                <a:endParaRPr lang="ru-RU" alt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681507" y="1367054"/>
              <a:ext cx="2544168" cy="446964"/>
            </a:xfrm>
            <a:prstGeom prst="rect">
              <a:avLst/>
            </a:prstGeom>
            <a:solidFill>
              <a:srgbClr val="B80A3F"/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altLang="ru-RU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Заполнить Анкету</a:t>
              </a:r>
              <a:endParaRPr lang="ru-RU" alt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6" name="Straight Connector 7"/>
          <p:cNvCxnSpPr/>
          <p:nvPr/>
        </p:nvCxnSpPr>
        <p:spPr>
          <a:xfrm>
            <a:off x="5958741" y="1569470"/>
            <a:ext cx="477795" cy="0"/>
          </a:xfrm>
          <a:prstGeom prst="line">
            <a:avLst/>
          </a:prstGeom>
          <a:ln w="3175">
            <a:solidFill>
              <a:srgbClr val="B80A3F"/>
            </a:solidFill>
            <a:prstDash val="dash"/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7"/>
          <p:cNvCxnSpPr/>
          <p:nvPr/>
        </p:nvCxnSpPr>
        <p:spPr>
          <a:xfrm>
            <a:off x="9015385" y="1606948"/>
            <a:ext cx="477795" cy="0"/>
          </a:xfrm>
          <a:prstGeom prst="line">
            <a:avLst/>
          </a:prstGeom>
          <a:ln w="3175">
            <a:solidFill>
              <a:srgbClr val="B80A3F"/>
            </a:solidFill>
            <a:prstDash val="dash"/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40791" y="2044196"/>
            <a:ext cx="7600535" cy="4690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1"/>
            <a:ext cx="12292641" cy="691461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03853" y="2997355"/>
            <a:ext cx="44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Добро </a:t>
            </a:r>
            <a:r>
              <a:rPr lang="ru-RU" sz="32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пожаловать</a:t>
            </a:r>
          </a:p>
          <a:p>
            <a:r>
              <a:rPr lang="ru-RU" sz="32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команду МКБ</a:t>
            </a:r>
            <a:r>
              <a:rPr lang="en-US" sz="3200" spc="-1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en-US" sz="3200" spc="-11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2" y="403197"/>
            <a:ext cx="1623352" cy="27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14" y="1520718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305" y="897253"/>
            <a:ext cx="3814065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pc="-6" dirty="0"/>
              <a:t>Основные</a:t>
            </a:r>
            <a:r>
              <a:rPr spc="-39" dirty="0"/>
              <a:t> </a:t>
            </a:r>
            <a:r>
              <a:rPr spc="-3" dirty="0"/>
              <a:t>факты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624" y="433794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1674" y="2600160"/>
            <a:ext cx="2169068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9" dirty="0">
                <a:latin typeface="Verdana"/>
                <a:cs typeface="Verdana"/>
              </a:rPr>
              <a:t>Топ-5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9" dirty="0">
                <a:latin typeface="Verdana"/>
                <a:cs typeface="Verdana"/>
              </a:rPr>
              <a:t>по объему </a:t>
            </a:r>
            <a:r>
              <a:rPr sz="1182" spc="6" dirty="0">
                <a:latin typeface="Verdana"/>
                <a:cs typeface="Verdana"/>
              </a:rPr>
              <a:t>чистой</a:t>
            </a:r>
            <a:r>
              <a:rPr sz="1182" spc="-27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прибыли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6988" y="2600160"/>
            <a:ext cx="1223735" cy="37440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sz="1182" spc="6" dirty="0">
                <a:latin typeface="Verdana"/>
                <a:cs typeface="Verdana"/>
              </a:rPr>
              <a:t>Системно  значимый</a:t>
            </a:r>
            <a:r>
              <a:rPr sz="1182" spc="-30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банк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6987" y="4003361"/>
            <a:ext cx="1012720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&gt; 5</a:t>
            </a:r>
            <a:r>
              <a:rPr sz="1182" b="1" spc="-18" dirty="0">
                <a:latin typeface="Verdana"/>
                <a:cs typeface="Verdana"/>
              </a:rPr>
              <a:t> </a:t>
            </a:r>
            <a:r>
              <a:rPr sz="1182" b="1" spc="12" dirty="0">
                <a:latin typeface="Verdana"/>
                <a:cs typeface="Verdana"/>
              </a:rPr>
              <a:t>000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6" dirty="0">
                <a:latin typeface="Verdana"/>
                <a:cs typeface="Verdana"/>
              </a:rPr>
              <a:t>сотрудников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1675" y="4003361"/>
            <a:ext cx="1660783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1 500</a:t>
            </a:r>
            <a:r>
              <a:rPr sz="1182" b="1" spc="-9" dirty="0">
                <a:latin typeface="Verdana"/>
                <a:cs typeface="Verdana"/>
              </a:rPr>
              <a:t> </a:t>
            </a:r>
            <a:r>
              <a:rPr sz="1182" b="1" spc="12" dirty="0">
                <a:latin typeface="Verdana"/>
                <a:cs typeface="Verdana"/>
              </a:rPr>
              <a:t>000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6" dirty="0">
                <a:latin typeface="Verdana"/>
                <a:cs typeface="Verdana"/>
              </a:rPr>
              <a:t>розничных</a:t>
            </a:r>
            <a:r>
              <a:rPr sz="1182" spc="-21" dirty="0">
                <a:latin typeface="Verdana"/>
                <a:cs typeface="Verdana"/>
              </a:rPr>
              <a:t> </a:t>
            </a:r>
            <a:r>
              <a:rPr sz="1182" spc="9" dirty="0">
                <a:latin typeface="Verdana"/>
                <a:cs typeface="Verdana"/>
              </a:rPr>
              <a:t>клиентов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6988" y="5455784"/>
            <a:ext cx="1357353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1</a:t>
            </a:r>
            <a:r>
              <a:rPr lang="ru-RU" sz="1182" b="1" spc="12" dirty="0">
                <a:latin typeface="Verdana"/>
                <a:cs typeface="Verdana"/>
              </a:rPr>
              <a:t>20</a:t>
            </a:r>
            <a:endParaRPr sz="1182" dirty="0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9" dirty="0" err="1">
                <a:latin typeface="Verdana"/>
                <a:cs typeface="Verdana"/>
              </a:rPr>
              <a:t>отделени</a:t>
            </a:r>
            <a:r>
              <a:rPr lang="ru-RU" sz="1182" spc="9" dirty="0">
                <a:latin typeface="Verdana"/>
                <a:cs typeface="Verdana"/>
              </a:rPr>
              <a:t>й</a:t>
            </a:r>
            <a:r>
              <a:rPr sz="1182" spc="-30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банка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1675" y="5455784"/>
            <a:ext cx="1879500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&gt; 7</a:t>
            </a:r>
            <a:r>
              <a:rPr sz="1182" b="1" spc="-9" dirty="0">
                <a:latin typeface="Verdana"/>
                <a:cs typeface="Verdana"/>
              </a:rPr>
              <a:t> </a:t>
            </a:r>
            <a:r>
              <a:rPr sz="1182" b="1" spc="12" dirty="0">
                <a:latin typeface="Verdana"/>
                <a:cs typeface="Verdana"/>
              </a:rPr>
              <a:t>000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6" dirty="0">
                <a:latin typeface="Verdana"/>
                <a:cs typeface="Verdana"/>
              </a:rPr>
              <a:t>платежных</a:t>
            </a:r>
            <a:r>
              <a:rPr sz="1182" spc="-15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терминалов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995" y="1869302"/>
            <a:ext cx="6140083" cy="225165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Московский крединтый </a:t>
            </a:r>
            <a:r>
              <a:rPr sz="1182" b="1" spc="9" dirty="0">
                <a:latin typeface="Verdana"/>
                <a:cs typeface="Verdana"/>
              </a:rPr>
              <a:t>банк (</a:t>
            </a:r>
            <a:r>
              <a:rPr sz="1400" b="1" spc="9" dirty="0">
                <a:latin typeface="Verdana"/>
                <a:cs typeface="Verdana"/>
              </a:rPr>
              <a:t>МКБ</a:t>
            </a:r>
            <a:r>
              <a:rPr sz="1182" b="1" spc="9" dirty="0">
                <a:latin typeface="Verdana"/>
                <a:cs typeface="Verdana"/>
              </a:rPr>
              <a:t>) основан </a:t>
            </a:r>
            <a:r>
              <a:rPr sz="1182" b="1" spc="12" dirty="0">
                <a:latin typeface="Verdana"/>
                <a:cs typeface="Verdana"/>
              </a:rPr>
              <a:t>19 </a:t>
            </a:r>
            <a:r>
              <a:rPr sz="1182" b="1" spc="9" dirty="0">
                <a:latin typeface="Verdana"/>
                <a:cs typeface="Verdana"/>
              </a:rPr>
              <a:t>августа </a:t>
            </a:r>
            <a:r>
              <a:rPr sz="1182" b="1" spc="12" dirty="0">
                <a:latin typeface="Verdana"/>
                <a:cs typeface="Verdana"/>
              </a:rPr>
              <a:t>1992</a:t>
            </a:r>
            <a:r>
              <a:rPr sz="1182" b="1" spc="-30" dirty="0">
                <a:latin typeface="Verdana"/>
                <a:cs typeface="Verdana"/>
              </a:rPr>
              <a:t> </a:t>
            </a:r>
            <a:r>
              <a:rPr sz="1182" b="1" spc="6" dirty="0">
                <a:latin typeface="Verdana"/>
                <a:cs typeface="Verdana"/>
              </a:rPr>
              <a:t>года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96566" y="5484400"/>
            <a:ext cx="304971" cy="343093"/>
          </a:xfrm>
          <a:custGeom>
            <a:avLst/>
            <a:gdLst/>
            <a:ahLst/>
            <a:cxnLst/>
            <a:rect l="l" t="t" r="r" b="b"/>
            <a:pathLst>
              <a:path w="502919" h="565784">
                <a:moveTo>
                  <a:pt x="0" y="534015"/>
                </a:moveTo>
                <a:lnTo>
                  <a:pt x="0" y="239647"/>
                </a:lnTo>
                <a:lnTo>
                  <a:pt x="0" y="237699"/>
                </a:lnTo>
                <a:lnTo>
                  <a:pt x="178" y="235751"/>
                </a:lnTo>
                <a:lnTo>
                  <a:pt x="39663" y="25611"/>
                </a:lnTo>
                <a:lnTo>
                  <a:pt x="70531" y="0"/>
                </a:lnTo>
                <a:lnTo>
                  <a:pt x="432070" y="0"/>
                </a:lnTo>
                <a:lnTo>
                  <a:pt x="462938" y="25611"/>
                </a:lnTo>
                <a:lnTo>
                  <a:pt x="502058" y="233846"/>
                </a:lnTo>
                <a:lnTo>
                  <a:pt x="502602" y="237699"/>
                </a:lnTo>
                <a:lnTo>
                  <a:pt x="502602" y="239647"/>
                </a:lnTo>
                <a:lnTo>
                  <a:pt x="502602" y="534015"/>
                </a:lnTo>
                <a:lnTo>
                  <a:pt x="500134" y="546243"/>
                </a:lnTo>
                <a:lnTo>
                  <a:pt x="493402" y="556227"/>
                </a:lnTo>
                <a:lnTo>
                  <a:pt x="483417" y="562959"/>
                </a:lnTo>
                <a:lnTo>
                  <a:pt x="471189" y="565427"/>
                </a:lnTo>
                <a:lnTo>
                  <a:pt x="31412" y="565427"/>
                </a:lnTo>
                <a:lnTo>
                  <a:pt x="19184" y="562959"/>
                </a:lnTo>
                <a:lnTo>
                  <a:pt x="9199" y="556227"/>
                </a:lnTo>
                <a:lnTo>
                  <a:pt x="2468" y="546243"/>
                </a:lnTo>
                <a:lnTo>
                  <a:pt x="0" y="534015"/>
                </a:lnTo>
                <a:close/>
              </a:path>
            </a:pathLst>
          </a:custGeom>
          <a:ln w="41883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8459946" y="5541241"/>
            <a:ext cx="177130" cy="88950"/>
          </a:xfrm>
          <a:custGeom>
            <a:avLst/>
            <a:gdLst/>
            <a:ahLst/>
            <a:cxnLst/>
            <a:rect l="l" t="t" r="r" b="b"/>
            <a:pathLst>
              <a:path w="292100" h="146684">
                <a:moveTo>
                  <a:pt x="900" y="134645"/>
                </a:moveTo>
                <a:lnTo>
                  <a:pt x="18847" y="8994"/>
                </a:lnTo>
                <a:lnTo>
                  <a:pt x="19591" y="3832"/>
                </a:lnTo>
                <a:lnTo>
                  <a:pt x="24009" y="0"/>
                </a:lnTo>
                <a:lnTo>
                  <a:pt x="29213" y="0"/>
                </a:lnTo>
                <a:lnTo>
                  <a:pt x="262348" y="0"/>
                </a:lnTo>
                <a:lnTo>
                  <a:pt x="267562" y="0"/>
                </a:lnTo>
                <a:lnTo>
                  <a:pt x="271981" y="3832"/>
                </a:lnTo>
                <a:lnTo>
                  <a:pt x="272714" y="8994"/>
                </a:lnTo>
                <a:lnTo>
                  <a:pt x="290671" y="134645"/>
                </a:lnTo>
                <a:lnTo>
                  <a:pt x="291572" y="140959"/>
                </a:lnTo>
                <a:lnTo>
                  <a:pt x="286671" y="146592"/>
                </a:lnTo>
                <a:lnTo>
                  <a:pt x="280305" y="146592"/>
                </a:lnTo>
                <a:lnTo>
                  <a:pt x="11266" y="146592"/>
                </a:lnTo>
                <a:lnTo>
                  <a:pt x="4889" y="146592"/>
                </a:lnTo>
                <a:lnTo>
                  <a:pt x="0" y="140959"/>
                </a:lnTo>
                <a:lnTo>
                  <a:pt x="900" y="134645"/>
                </a:lnTo>
                <a:close/>
              </a:path>
            </a:pathLst>
          </a:custGeom>
          <a:ln w="41883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8567399" y="5693633"/>
            <a:ext cx="63536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708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18383" y="5787814"/>
            <a:ext cx="368507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311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333578" y="56163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244387" y="56163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155196" y="56163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066004" y="56163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018383" y="5484027"/>
            <a:ext cx="368507" cy="139008"/>
          </a:xfrm>
          <a:custGeom>
            <a:avLst/>
            <a:gdLst/>
            <a:ahLst/>
            <a:cxnLst/>
            <a:rect l="l" t="t" r="r" b="b"/>
            <a:pathLst>
              <a:path w="607694" h="229234">
                <a:moveTo>
                  <a:pt x="0" y="213281"/>
                </a:moveTo>
                <a:lnTo>
                  <a:pt x="0" y="209836"/>
                </a:lnTo>
                <a:lnTo>
                  <a:pt x="1696" y="206621"/>
                </a:lnTo>
                <a:lnTo>
                  <a:pt x="4523" y="204663"/>
                </a:lnTo>
                <a:lnTo>
                  <a:pt x="297708" y="2460"/>
                </a:lnTo>
                <a:lnTo>
                  <a:pt x="301289" y="0"/>
                </a:lnTo>
                <a:lnTo>
                  <a:pt x="306022" y="0"/>
                </a:lnTo>
                <a:lnTo>
                  <a:pt x="309603" y="2460"/>
                </a:lnTo>
                <a:lnTo>
                  <a:pt x="602787" y="204663"/>
                </a:lnTo>
                <a:lnTo>
                  <a:pt x="605615" y="206621"/>
                </a:lnTo>
                <a:lnTo>
                  <a:pt x="607311" y="209836"/>
                </a:lnTo>
                <a:lnTo>
                  <a:pt x="607311" y="213281"/>
                </a:lnTo>
                <a:lnTo>
                  <a:pt x="607311" y="218255"/>
                </a:lnTo>
                <a:lnTo>
                  <a:pt x="607311" y="224035"/>
                </a:lnTo>
                <a:lnTo>
                  <a:pt x="602620" y="228726"/>
                </a:lnTo>
                <a:lnTo>
                  <a:pt x="596840" y="228726"/>
                </a:lnTo>
                <a:lnTo>
                  <a:pt x="10470" y="228726"/>
                </a:lnTo>
                <a:lnTo>
                  <a:pt x="4690" y="228726"/>
                </a:lnTo>
                <a:lnTo>
                  <a:pt x="0" y="224035"/>
                </a:lnTo>
                <a:lnTo>
                  <a:pt x="0" y="218255"/>
                </a:lnTo>
                <a:lnTo>
                  <a:pt x="0" y="213281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1170771" y="5565581"/>
            <a:ext cx="63536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08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064943" y="2628714"/>
            <a:ext cx="338857" cy="271085"/>
          </a:xfrm>
          <a:custGeom>
            <a:avLst/>
            <a:gdLst/>
            <a:ahLst/>
            <a:cxnLst/>
            <a:rect l="l" t="t" r="r" b="b"/>
            <a:pathLst>
              <a:path w="558800" h="447039">
                <a:moveTo>
                  <a:pt x="279227" y="446761"/>
                </a:moveTo>
                <a:lnTo>
                  <a:pt x="558454" y="167534"/>
                </a:lnTo>
                <a:lnTo>
                  <a:pt x="390920" y="0"/>
                </a:lnTo>
                <a:lnTo>
                  <a:pt x="167534" y="0"/>
                </a:lnTo>
                <a:lnTo>
                  <a:pt x="0" y="167534"/>
                </a:lnTo>
                <a:lnTo>
                  <a:pt x="279227" y="446761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149604" y="2679510"/>
            <a:ext cx="67771" cy="118600"/>
          </a:xfrm>
          <a:custGeom>
            <a:avLst/>
            <a:gdLst/>
            <a:ahLst/>
            <a:cxnLst/>
            <a:rect l="l" t="t" r="r" b="b"/>
            <a:pathLst>
              <a:path w="111760" h="195579">
                <a:moveTo>
                  <a:pt x="111692" y="195460"/>
                </a:moveTo>
                <a:lnTo>
                  <a:pt x="0" y="83767"/>
                </a:lnTo>
                <a:lnTo>
                  <a:pt x="83767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34055" y="4089113"/>
            <a:ext cx="343093" cy="241435"/>
          </a:xfrm>
          <a:custGeom>
            <a:avLst/>
            <a:gdLst/>
            <a:ahLst/>
            <a:cxnLst/>
            <a:rect l="l" t="t" r="r" b="b"/>
            <a:pathLst>
              <a:path w="565785" h="398145">
                <a:moveTo>
                  <a:pt x="52354" y="0"/>
                </a:moveTo>
                <a:lnTo>
                  <a:pt x="513073" y="0"/>
                </a:lnTo>
                <a:lnTo>
                  <a:pt x="533450" y="4114"/>
                </a:lnTo>
                <a:lnTo>
                  <a:pt x="550091" y="15335"/>
                </a:lnTo>
                <a:lnTo>
                  <a:pt x="561312" y="31977"/>
                </a:lnTo>
                <a:lnTo>
                  <a:pt x="565427" y="52354"/>
                </a:lnTo>
                <a:lnTo>
                  <a:pt x="565427" y="345539"/>
                </a:lnTo>
                <a:lnTo>
                  <a:pt x="561312" y="365916"/>
                </a:lnTo>
                <a:lnTo>
                  <a:pt x="550091" y="382557"/>
                </a:lnTo>
                <a:lnTo>
                  <a:pt x="533450" y="393778"/>
                </a:lnTo>
                <a:lnTo>
                  <a:pt x="513073" y="397893"/>
                </a:lnTo>
                <a:lnTo>
                  <a:pt x="52354" y="397893"/>
                </a:lnTo>
                <a:lnTo>
                  <a:pt x="31977" y="393778"/>
                </a:lnTo>
                <a:lnTo>
                  <a:pt x="15335" y="382557"/>
                </a:lnTo>
                <a:lnTo>
                  <a:pt x="4114" y="365916"/>
                </a:lnTo>
                <a:lnTo>
                  <a:pt x="0" y="345539"/>
                </a:lnTo>
                <a:lnTo>
                  <a:pt x="0" y="52354"/>
                </a:lnTo>
                <a:lnTo>
                  <a:pt x="4114" y="31977"/>
                </a:lnTo>
                <a:lnTo>
                  <a:pt x="15335" y="15335"/>
                </a:lnTo>
                <a:lnTo>
                  <a:pt x="31977" y="4114"/>
                </a:lnTo>
                <a:lnTo>
                  <a:pt x="52354" y="0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034055" y="4184356"/>
            <a:ext cx="343093" cy="0"/>
          </a:xfrm>
          <a:custGeom>
            <a:avLst/>
            <a:gdLst/>
            <a:ahLst/>
            <a:cxnLst/>
            <a:rect l="l" t="t" r="r" b="b"/>
            <a:pathLst>
              <a:path w="565785">
                <a:moveTo>
                  <a:pt x="0" y="0"/>
                </a:moveTo>
                <a:lnTo>
                  <a:pt x="565427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173745" y="4136735"/>
            <a:ext cx="5737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37" y="0"/>
                </a:lnTo>
              </a:path>
            </a:pathLst>
          </a:custGeom>
          <a:ln w="31412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1141998" y="4019268"/>
            <a:ext cx="126991" cy="8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8448441" y="4210357"/>
            <a:ext cx="304971" cy="113979"/>
          </a:xfrm>
          <a:custGeom>
            <a:avLst/>
            <a:gdLst/>
            <a:ahLst/>
            <a:cxnLst/>
            <a:rect l="l" t="t" r="r" b="b"/>
            <a:pathLst>
              <a:path w="502919" h="187959">
                <a:moveTo>
                  <a:pt x="0" y="187481"/>
                </a:moveTo>
                <a:lnTo>
                  <a:pt x="7853" y="146406"/>
                </a:lnTo>
                <a:lnTo>
                  <a:pt x="41884" y="83268"/>
                </a:lnTo>
                <a:lnTo>
                  <a:pt x="73624" y="51956"/>
                </a:lnTo>
                <a:lnTo>
                  <a:pt x="117798" y="25366"/>
                </a:lnTo>
                <a:lnTo>
                  <a:pt x="176369" y="6910"/>
                </a:lnTo>
                <a:lnTo>
                  <a:pt x="251301" y="0"/>
                </a:lnTo>
                <a:lnTo>
                  <a:pt x="326232" y="6910"/>
                </a:lnTo>
                <a:lnTo>
                  <a:pt x="384803" y="25366"/>
                </a:lnTo>
                <a:lnTo>
                  <a:pt x="428977" y="51956"/>
                </a:lnTo>
                <a:lnTo>
                  <a:pt x="460717" y="83268"/>
                </a:lnTo>
                <a:lnTo>
                  <a:pt x="481987" y="115888"/>
                </a:lnTo>
                <a:lnTo>
                  <a:pt x="500966" y="171407"/>
                </a:lnTo>
                <a:lnTo>
                  <a:pt x="502602" y="187481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8511937" y="4031966"/>
            <a:ext cx="177900" cy="177900"/>
          </a:xfrm>
          <a:custGeom>
            <a:avLst/>
            <a:gdLst/>
            <a:ahLst/>
            <a:cxnLst/>
            <a:rect l="l" t="t" r="r" b="b"/>
            <a:pathLst>
              <a:path w="293369" h="293370">
                <a:moveTo>
                  <a:pt x="146592" y="0"/>
                </a:moveTo>
                <a:lnTo>
                  <a:pt x="192926" y="7473"/>
                </a:lnTo>
                <a:lnTo>
                  <a:pt x="233168" y="28283"/>
                </a:lnTo>
                <a:lnTo>
                  <a:pt x="264901" y="60016"/>
                </a:lnTo>
                <a:lnTo>
                  <a:pt x="285711" y="100257"/>
                </a:lnTo>
                <a:lnTo>
                  <a:pt x="293184" y="146592"/>
                </a:lnTo>
                <a:lnTo>
                  <a:pt x="285711" y="192926"/>
                </a:lnTo>
                <a:lnTo>
                  <a:pt x="264901" y="233168"/>
                </a:lnTo>
                <a:lnTo>
                  <a:pt x="233168" y="264901"/>
                </a:lnTo>
                <a:lnTo>
                  <a:pt x="192926" y="285711"/>
                </a:lnTo>
                <a:lnTo>
                  <a:pt x="146592" y="293184"/>
                </a:lnTo>
                <a:lnTo>
                  <a:pt x="100257" y="285711"/>
                </a:lnTo>
                <a:lnTo>
                  <a:pt x="60016" y="264901"/>
                </a:lnTo>
                <a:lnTo>
                  <a:pt x="28283" y="233168"/>
                </a:lnTo>
                <a:lnTo>
                  <a:pt x="7473" y="192926"/>
                </a:lnTo>
                <a:lnTo>
                  <a:pt x="0" y="146592"/>
                </a:lnTo>
                <a:lnTo>
                  <a:pt x="7473" y="100257"/>
                </a:lnTo>
                <a:lnTo>
                  <a:pt x="28283" y="60016"/>
                </a:lnTo>
                <a:lnTo>
                  <a:pt x="60016" y="28283"/>
                </a:lnTo>
                <a:lnTo>
                  <a:pt x="100257" y="7473"/>
                </a:lnTo>
                <a:lnTo>
                  <a:pt x="146592" y="0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8458034" y="2685861"/>
            <a:ext cx="273396" cy="177900"/>
          </a:xfrm>
          <a:custGeom>
            <a:avLst/>
            <a:gdLst/>
            <a:ahLst/>
            <a:cxnLst/>
            <a:rect l="l" t="t" r="r" b="b"/>
            <a:pathLst>
              <a:path w="450850" h="293370">
                <a:moveTo>
                  <a:pt x="20941" y="0"/>
                </a:moveTo>
                <a:lnTo>
                  <a:pt x="429306" y="0"/>
                </a:lnTo>
                <a:lnTo>
                  <a:pt x="437455" y="1646"/>
                </a:lnTo>
                <a:lnTo>
                  <a:pt x="444112" y="6135"/>
                </a:lnTo>
                <a:lnTo>
                  <a:pt x="448601" y="12792"/>
                </a:lnTo>
                <a:lnTo>
                  <a:pt x="450248" y="20941"/>
                </a:lnTo>
                <a:lnTo>
                  <a:pt x="450248" y="272243"/>
                </a:lnTo>
                <a:lnTo>
                  <a:pt x="448601" y="280391"/>
                </a:lnTo>
                <a:lnTo>
                  <a:pt x="444112" y="287048"/>
                </a:lnTo>
                <a:lnTo>
                  <a:pt x="437455" y="291538"/>
                </a:lnTo>
                <a:lnTo>
                  <a:pt x="429306" y="293184"/>
                </a:lnTo>
                <a:lnTo>
                  <a:pt x="20941" y="293184"/>
                </a:lnTo>
                <a:lnTo>
                  <a:pt x="12792" y="291538"/>
                </a:lnTo>
                <a:lnTo>
                  <a:pt x="6135" y="287048"/>
                </a:lnTo>
                <a:lnTo>
                  <a:pt x="1646" y="280391"/>
                </a:lnTo>
                <a:lnTo>
                  <a:pt x="0" y="272243"/>
                </a:lnTo>
                <a:lnTo>
                  <a:pt x="0" y="20941"/>
                </a:lnTo>
                <a:lnTo>
                  <a:pt x="1646" y="12792"/>
                </a:lnTo>
                <a:lnTo>
                  <a:pt x="6135" y="6135"/>
                </a:lnTo>
                <a:lnTo>
                  <a:pt x="12792" y="1646"/>
                </a:lnTo>
                <a:lnTo>
                  <a:pt x="20941" y="0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8540578" y="2717609"/>
            <a:ext cx="107942" cy="107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8489782" y="2717609"/>
            <a:ext cx="25414" cy="25414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1" y="0"/>
                </a:moveTo>
                <a:lnTo>
                  <a:pt x="12792" y="1646"/>
                </a:lnTo>
                <a:lnTo>
                  <a:pt x="6135" y="6135"/>
                </a:lnTo>
                <a:lnTo>
                  <a:pt x="1646" y="12792"/>
                </a:lnTo>
                <a:lnTo>
                  <a:pt x="0" y="20941"/>
                </a:lnTo>
                <a:lnTo>
                  <a:pt x="1646" y="29090"/>
                </a:lnTo>
                <a:lnTo>
                  <a:pt x="6135" y="35747"/>
                </a:lnTo>
                <a:lnTo>
                  <a:pt x="12792" y="40236"/>
                </a:lnTo>
                <a:lnTo>
                  <a:pt x="20941" y="41883"/>
                </a:lnTo>
                <a:lnTo>
                  <a:pt x="29090" y="40236"/>
                </a:lnTo>
                <a:lnTo>
                  <a:pt x="35747" y="35747"/>
                </a:lnTo>
                <a:lnTo>
                  <a:pt x="40236" y="29090"/>
                </a:lnTo>
                <a:lnTo>
                  <a:pt x="41883" y="20941"/>
                </a:lnTo>
                <a:lnTo>
                  <a:pt x="40236" y="12792"/>
                </a:lnTo>
                <a:lnTo>
                  <a:pt x="35747" y="6135"/>
                </a:lnTo>
                <a:lnTo>
                  <a:pt x="29090" y="1646"/>
                </a:lnTo>
                <a:lnTo>
                  <a:pt x="20941" y="0"/>
                </a:lnTo>
                <a:close/>
              </a:path>
            </a:pathLst>
          </a:custGeom>
          <a:solidFill>
            <a:srgbClr val="DC093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8667569" y="2800153"/>
            <a:ext cx="25414" cy="25414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1" y="0"/>
                </a:moveTo>
                <a:lnTo>
                  <a:pt x="12792" y="1646"/>
                </a:lnTo>
                <a:lnTo>
                  <a:pt x="6135" y="6135"/>
                </a:lnTo>
                <a:lnTo>
                  <a:pt x="1646" y="12792"/>
                </a:lnTo>
                <a:lnTo>
                  <a:pt x="0" y="20941"/>
                </a:lnTo>
                <a:lnTo>
                  <a:pt x="1646" y="29090"/>
                </a:lnTo>
                <a:lnTo>
                  <a:pt x="6135" y="35747"/>
                </a:lnTo>
                <a:lnTo>
                  <a:pt x="12792" y="40236"/>
                </a:lnTo>
                <a:lnTo>
                  <a:pt x="20941" y="41883"/>
                </a:lnTo>
                <a:lnTo>
                  <a:pt x="29090" y="40236"/>
                </a:lnTo>
                <a:lnTo>
                  <a:pt x="35747" y="35747"/>
                </a:lnTo>
                <a:lnTo>
                  <a:pt x="40236" y="29090"/>
                </a:lnTo>
                <a:lnTo>
                  <a:pt x="41883" y="20941"/>
                </a:lnTo>
                <a:lnTo>
                  <a:pt x="40236" y="12792"/>
                </a:lnTo>
                <a:lnTo>
                  <a:pt x="35747" y="6135"/>
                </a:lnTo>
                <a:lnTo>
                  <a:pt x="29090" y="1646"/>
                </a:lnTo>
                <a:lnTo>
                  <a:pt x="20941" y="0"/>
                </a:lnTo>
                <a:close/>
              </a:path>
            </a:pathLst>
          </a:custGeom>
          <a:solidFill>
            <a:srgbClr val="DC093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8400887" y="2628715"/>
            <a:ext cx="254143" cy="165193"/>
          </a:xfrm>
          <a:custGeom>
            <a:avLst/>
            <a:gdLst/>
            <a:ahLst/>
            <a:cxnLst/>
            <a:rect l="l" t="t" r="r" b="b"/>
            <a:pathLst>
              <a:path w="419100" h="272414">
                <a:moveTo>
                  <a:pt x="418835" y="0"/>
                </a:moveTo>
                <a:lnTo>
                  <a:pt x="41883" y="0"/>
                </a:lnTo>
                <a:lnTo>
                  <a:pt x="25581" y="3291"/>
                </a:lnTo>
                <a:lnTo>
                  <a:pt x="12267" y="12267"/>
                </a:lnTo>
                <a:lnTo>
                  <a:pt x="3291" y="25581"/>
                </a:lnTo>
                <a:lnTo>
                  <a:pt x="0" y="41883"/>
                </a:lnTo>
                <a:lnTo>
                  <a:pt x="0" y="272243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 txBox="1"/>
          <p:nvPr/>
        </p:nvSpPr>
        <p:spPr>
          <a:xfrm>
            <a:off x="5322843" y="2600213"/>
            <a:ext cx="1512149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9" dirty="0">
                <a:latin typeface="Verdana"/>
                <a:cs typeface="Verdana"/>
              </a:rPr>
              <a:t>Топ-6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9" dirty="0">
                <a:latin typeface="Verdana"/>
                <a:cs typeface="Verdana"/>
              </a:rPr>
              <a:t>по объему</a:t>
            </a:r>
            <a:r>
              <a:rPr sz="1182" spc="-36" dirty="0">
                <a:latin typeface="Verdana"/>
                <a:cs typeface="Verdana"/>
              </a:rPr>
              <a:t> </a:t>
            </a:r>
            <a:r>
              <a:rPr sz="1182" spc="9" dirty="0">
                <a:latin typeface="Verdana"/>
                <a:cs typeface="Verdana"/>
              </a:rPr>
              <a:t>активов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2843" y="4003415"/>
            <a:ext cx="2025055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15</a:t>
            </a:r>
            <a:r>
              <a:rPr sz="1182" b="1" spc="3" dirty="0">
                <a:latin typeface="Verdana"/>
                <a:cs typeface="Verdana"/>
              </a:rPr>
              <a:t> </a:t>
            </a:r>
            <a:r>
              <a:rPr sz="1182" b="1" spc="12" dirty="0">
                <a:latin typeface="Verdana"/>
                <a:cs typeface="Verdana"/>
              </a:rPr>
              <a:t>000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9" dirty="0">
                <a:latin typeface="Verdana"/>
                <a:cs typeface="Verdana"/>
              </a:rPr>
              <a:t>корпоративных</a:t>
            </a:r>
            <a:r>
              <a:rPr sz="1182" spc="-18" dirty="0">
                <a:latin typeface="Verdana"/>
                <a:cs typeface="Verdana"/>
              </a:rPr>
              <a:t> </a:t>
            </a:r>
            <a:r>
              <a:rPr sz="1182" spc="9" dirty="0">
                <a:latin typeface="Verdana"/>
                <a:cs typeface="Verdana"/>
              </a:rPr>
              <a:t>клиентов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2843" y="5455837"/>
            <a:ext cx="936477" cy="373539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latin typeface="Verdana"/>
                <a:cs typeface="Verdana"/>
              </a:rPr>
              <a:t>&gt; 1</a:t>
            </a:r>
            <a:r>
              <a:rPr sz="1182" b="1" spc="-21" dirty="0">
                <a:latin typeface="Verdana"/>
                <a:cs typeface="Verdana"/>
              </a:rPr>
              <a:t> </a:t>
            </a:r>
            <a:r>
              <a:rPr sz="1182" b="1" spc="12" dirty="0">
                <a:latin typeface="Verdana"/>
                <a:cs typeface="Verdana"/>
              </a:rPr>
              <a:t>200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spc="6" dirty="0">
                <a:latin typeface="Verdana"/>
                <a:cs typeface="Verdana"/>
              </a:rPr>
              <a:t>банкоматов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53155" y="5484400"/>
            <a:ext cx="286103" cy="343093"/>
          </a:xfrm>
          <a:custGeom>
            <a:avLst/>
            <a:gdLst/>
            <a:ahLst/>
            <a:cxnLst/>
            <a:rect l="l" t="t" r="r" b="b"/>
            <a:pathLst>
              <a:path w="471804" h="565784">
                <a:moveTo>
                  <a:pt x="0" y="502602"/>
                </a:moveTo>
                <a:lnTo>
                  <a:pt x="0" y="227500"/>
                </a:lnTo>
                <a:lnTo>
                  <a:pt x="0" y="62825"/>
                </a:lnTo>
                <a:lnTo>
                  <a:pt x="4938" y="38369"/>
                </a:lnTo>
                <a:lnTo>
                  <a:pt x="18403" y="18399"/>
                </a:lnTo>
                <a:lnTo>
                  <a:pt x="38373" y="4936"/>
                </a:lnTo>
                <a:lnTo>
                  <a:pt x="62825" y="0"/>
                </a:lnTo>
                <a:lnTo>
                  <a:pt x="408364" y="0"/>
                </a:lnTo>
                <a:lnTo>
                  <a:pt x="432815" y="4936"/>
                </a:lnTo>
                <a:lnTo>
                  <a:pt x="452785" y="18399"/>
                </a:lnTo>
                <a:lnTo>
                  <a:pt x="466251" y="38369"/>
                </a:lnTo>
                <a:lnTo>
                  <a:pt x="471189" y="62825"/>
                </a:lnTo>
                <a:lnTo>
                  <a:pt x="471189" y="227500"/>
                </a:lnTo>
                <a:lnTo>
                  <a:pt x="471189" y="502602"/>
                </a:lnTo>
                <a:lnTo>
                  <a:pt x="466251" y="527058"/>
                </a:lnTo>
                <a:lnTo>
                  <a:pt x="452785" y="547027"/>
                </a:lnTo>
                <a:lnTo>
                  <a:pt x="432815" y="560491"/>
                </a:lnTo>
                <a:lnTo>
                  <a:pt x="408364" y="565427"/>
                </a:lnTo>
                <a:lnTo>
                  <a:pt x="62825" y="565427"/>
                </a:lnTo>
                <a:lnTo>
                  <a:pt x="38373" y="560491"/>
                </a:lnTo>
                <a:lnTo>
                  <a:pt x="18403" y="547027"/>
                </a:lnTo>
                <a:lnTo>
                  <a:pt x="4938" y="527058"/>
                </a:lnTo>
                <a:lnTo>
                  <a:pt x="0" y="502602"/>
                </a:lnTo>
                <a:close/>
              </a:path>
            </a:pathLst>
          </a:custGeom>
          <a:ln w="41883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916650" y="5547895"/>
            <a:ext cx="159032" cy="88950"/>
          </a:xfrm>
          <a:custGeom>
            <a:avLst/>
            <a:gdLst/>
            <a:ahLst/>
            <a:cxnLst/>
            <a:rect l="l" t="t" r="r" b="b"/>
            <a:pathLst>
              <a:path w="262254" h="146684">
                <a:moveTo>
                  <a:pt x="0" y="136121"/>
                </a:moveTo>
                <a:lnTo>
                  <a:pt x="0" y="10470"/>
                </a:lnTo>
                <a:lnTo>
                  <a:pt x="0" y="4690"/>
                </a:lnTo>
                <a:lnTo>
                  <a:pt x="4690" y="0"/>
                </a:lnTo>
                <a:lnTo>
                  <a:pt x="10470" y="0"/>
                </a:lnTo>
                <a:lnTo>
                  <a:pt x="251301" y="0"/>
                </a:lnTo>
                <a:lnTo>
                  <a:pt x="257081" y="0"/>
                </a:lnTo>
                <a:lnTo>
                  <a:pt x="261772" y="4690"/>
                </a:lnTo>
                <a:lnTo>
                  <a:pt x="261772" y="10470"/>
                </a:lnTo>
                <a:lnTo>
                  <a:pt x="261772" y="136121"/>
                </a:lnTo>
                <a:lnTo>
                  <a:pt x="261772" y="141901"/>
                </a:lnTo>
                <a:lnTo>
                  <a:pt x="257081" y="146592"/>
                </a:lnTo>
                <a:lnTo>
                  <a:pt x="251301" y="146592"/>
                </a:lnTo>
                <a:lnTo>
                  <a:pt x="10470" y="146592"/>
                </a:lnTo>
                <a:lnTo>
                  <a:pt x="4690" y="146592"/>
                </a:lnTo>
                <a:lnTo>
                  <a:pt x="0" y="141901"/>
                </a:lnTo>
                <a:lnTo>
                  <a:pt x="0" y="136121"/>
                </a:lnTo>
                <a:close/>
              </a:path>
            </a:pathLst>
          </a:custGeom>
          <a:ln w="41883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4916650" y="5681235"/>
            <a:ext cx="159032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261772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4935700" y="5681236"/>
            <a:ext cx="114364" cy="12707"/>
          </a:xfrm>
          <a:custGeom>
            <a:avLst/>
            <a:gdLst/>
            <a:ahLst/>
            <a:cxnLst/>
            <a:rect l="l" t="t" r="r" b="b"/>
            <a:pathLst>
              <a:path w="188595" h="20954">
                <a:moveTo>
                  <a:pt x="0" y="0"/>
                </a:moveTo>
                <a:lnTo>
                  <a:pt x="188475" y="0"/>
                </a:lnTo>
                <a:lnTo>
                  <a:pt x="188475" y="10470"/>
                </a:lnTo>
                <a:lnTo>
                  <a:pt x="188475" y="16250"/>
                </a:lnTo>
                <a:lnTo>
                  <a:pt x="183784" y="20941"/>
                </a:lnTo>
                <a:lnTo>
                  <a:pt x="178005" y="20941"/>
                </a:lnTo>
                <a:lnTo>
                  <a:pt x="10470" y="20941"/>
                </a:lnTo>
                <a:lnTo>
                  <a:pt x="4690" y="20941"/>
                </a:lnTo>
                <a:lnTo>
                  <a:pt x="0" y="16250"/>
                </a:lnTo>
                <a:lnTo>
                  <a:pt x="0" y="10470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4853155" y="2628715"/>
            <a:ext cx="286103" cy="304971"/>
          </a:xfrm>
          <a:custGeom>
            <a:avLst/>
            <a:gdLst/>
            <a:ahLst/>
            <a:cxnLst/>
            <a:rect l="l" t="t" r="r" b="b"/>
            <a:pathLst>
              <a:path w="471804" h="502920">
                <a:moveTo>
                  <a:pt x="0" y="0"/>
                </a:moveTo>
                <a:lnTo>
                  <a:pt x="0" y="502602"/>
                </a:lnTo>
                <a:lnTo>
                  <a:pt x="471189" y="502602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4923000" y="2711260"/>
            <a:ext cx="209860" cy="88950"/>
          </a:xfrm>
          <a:custGeom>
            <a:avLst/>
            <a:gdLst/>
            <a:ahLst/>
            <a:cxnLst/>
            <a:rect l="l" t="t" r="r" b="b"/>
            <a:pathLst>
              <a:path w="346075" h="146685">
                <a:moveTo>
                  <a:pt x="0" y="83767"/>
                </a:moveTo>
                <a:lnTo>
                  <a:pt x="73296" y="20941"/>
                </a:lnTo>
                <a:lnTo>
                  <a:pt x="198946" y="146592"/>
                </a:lnTo>
                <a:lnTo>
                  <a:pt x="345539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4928797" y="4031966"/>
            <a:ext cx="128226" cy="349254"/>
          </a:xfrm>
          <a:custGeom>
            <a:avLst/>
            <a:gdLst/>
            <a:ahLst/>
            <a:cxnLst/>
            <a:rect l="l" t="t" r="r" b="b"/>
            <a:pathLst>
              <a:path w="211454" h="575945">
                <a:moveTo>
                  <a:pt x="32323" y="83767"/>
                </a:moveTo>
                <a:lnTo>
                  <a:pt x="32323" y="91285"/>
                </a:lnTo>
                <a:lnTo>
                  <a:pt x="36354" y="98216"/>
                </a:lnTo>
                <a:lnTo>
                  <a:pt x="42878" y="101955"/>
                </a:lnTo>
                <a:lnTo>
                  <a:pt x="66605" y="115504"/>
                </a:lnTo>
                <a:lnTo>
                  <a:pt x="1266" y="467367"/>
                </a:lnTo>
                <a:lnTo>
                  <a:pt x="90813" y="569762"/>
                </a:lnTo>
                <a:lnTo>
                  <a:pt x="105619" y="575896"/>
                </a:lnTo>
                <a:lnTo>
                  <a:pt x="113498" y="574362"/>
                </a:lnTo>
                <a:lnTo>
                  <a:pt x="120425" y="569762"/>
                </a:lnTo>
                <a:lnTo>
                  <a:pt x="204192" y="485995"/>
                </a:lnTo>
                <a:lnTo>
                  <a:pt x="209072" y="481116"/>
                </a:lnTo>
                <a:lnTo>
                  <a:pt x="211239" y="474153"/>
                </a:lnTo>
                <a:lnTo>
                  <a:pt x="209972" y="467367"/>
                </a:lnTo>
                <a:lnTo>
                  <a:pt x="144634" y="115504"/>
                </a:lnTo>
                <a:lnTo>
                  <a:pt x="168361" y="101955"/>
                </a:lnTo>
                <a:lnTo>
                  <a:pt x="174884" y="98216"/>
                </a:lnTo>
                <a:lnTo>
                  <a:pt x="178916" y="91285"/>
                </a:lnTo>
                <a:lnTo>
                  <a:pt x="178916" y="83767"/>
                </a:lnTo>
                <a:lnTo>
                  <a:pt x="178916" y="20941"/>
                </a:lnTo>
                <a:lnTo>
                  <a:pt x="177269" y="12792"/>
                </a:lnTo>
                <a:lnTo>
                  <a:pt x="172780" y="6135"/>
                </a:lnTo>
                <a:lnTo>
                  <a:pt x="166123" y="1646"/>
                </a:lnTo>
                <a:lnTo>
                  <a:pt x="157974" y="0"/>
                </a:lnTo>
                <a:lnTo>
                  <a:pt x="53265" y="0"/>
                </a:lnTo>
                <a:lnTo>
                  <a:pt x="45116" y="1646"/>
                </a:lnTo>
                <a:lnTo>
                  <a:pt x="38459" y="6135"/>
                </a:lnTo>
                <a:lnTo>
                  <a:pt x="33970" y="12792"/>
                </a:lnTo>
                <a:lnTo>
                  <a:pt x="32323" y="20941"/>
                </a:lnTo>
                <a:lnTo>
                  <a:pt x="32323" y="83767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14" y="1520718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049016" y="1870672"/>
            <a:ext cx="4668138" cy="20138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692345">
              <a:lnSpc>
                <a:spcPct val="101499"/>
              </a:lnSpc>
              <a:spcBef>
                <a:spcPts val="55"/>
              </a:spcBef>
            </a:pPr>
            <a:r>
              <a:rPr sz="1182" b="1" spc="12" dirty="0">
                <a:latin typeface="Verdana"/>
                <a:cs typeface="Verdana"/>
              </a:rPr>
              <a:t>Расширение </a:t>
            </a:r>
            <a:r>
              <a:rPr sz="1182" b="1" spc="6" dirty="0">
                <a:latin typeface="Verdana"/>
                <a:cs typeface="Verdana"/>
              </a:rPr>
              <a:t>сети </a:t>
            </a:r>
            <a:r>
              <a:rPr sz="1182" b="1" spc="9" dirty="0">
                <a:latin typeface="Verdana"/>
                <a:cs typeface="Verdana"/>
              </a:rPr>
              <a:t>отделений банка началось  в </a:t>
            </a:r>
            <a:r>
              <a:rPr sz="1182" b="1" spc="12" dirty="0">
                <a:latin typeface="Verdana"/>
                <a:cs typeface="Verdana"/>
              </a:rPr>
              <a:t>2018 </a:t>
            </a:r>
            <a:r>
              <a:rPr sz="1182" b="1" spc="6" dirty="0">
                <a:latin typeface="Verdana"/>
                <a:cs typeface="Verdana"/>
              </a:rPr>
              <a:t>году </a:t>
            </a:r>
            <a:r>
              <a:rPr sz="1182" b="1" spc="9" dirty="0">
                <a:latin typeface="Verdana"/>
                <a:cs typeface="Verdana"/>
              </a:rPr>
              <a:t>с работы в рамках</a:t>
            </a:r>
            <a:r>
              <a:rPr sz="1182" b="1" spc="-39" dirty="0">
                <a:latin typeface="Verdana"/>
                <a:cs typeface="Verdana"/>
              </a:rPr>
              <a:t> </a:t>
            </a:r>
            <a:r>
              <a:rPr sz="1182" b="1" spc="9" dirty="0">
                <a:latin typeface="Verdana"/>
                <a:cs typeface="Verdana"/>
              </a:rPr>
              <a:t>проекта</a:t>
            </a:r>
            <a:endParaRPr sz="1182" dirty="0">
              <a:latin typeface="Verdana"/>
              <a:cs typeface="Verdana"/>
            </a:endParaRPr>
          </a:p>
          <a:p>
            <a:pPr marL="7701">
              <a:spcBef>
                <a:spcPts val="21"/>
              </a:spcBef>
            </a:pPr>
            <a:r>
              <a:rPr sz="1182" b="1" spc="12" dirty="0">
                <a:latin typeface="Verdana"/>
                <a:cs typeface="Verdana"/>
              </a:rPr>
              <a:t>по обслуживанию </a:t>
            </a:r>
            <a:r>
              <a:rPr sz="1182" b="1" spc="9" dirty="0">
                <a:latin typeface="Verdana"/>
                <a:cs typeface="Verdana"/>
              </a:rPr>
              <a:t>клиентов </a:t>
            </a:r>
            <a:r>
              <a:rPr sz="1182" b="1" spc="12" dirty="0">
                <a:latin typeface="Verdana"/>
                <a:cs typeface="Verdana"/>
              </a:rPr>
              <a:t>АО Банка</a:t>
            </a:r>
            <a:r>
              <a:rPr sz="1182" b="1" spc="-18" dirty="0">
                <a:latin typeface="Verdana"/>
                <a:cs typeface="Verdana"/>
              </a:rPr>
              <a:t> </a:t>
            </a:r>
            <a:r>
              <a:rPr sz="1182" b="1" spc="9" dirty="0">
                <a:latin typeface="Verdana"/>
                <a:cs typeface="Verdana"/>
              </a:rPr>
              <a:t>«Советский».</a:t>
            </a:r>
            <a:endParaRPr sz="1182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55" dirty="0">
              <a:latin typeface="Verdana"/>
              <a:cs typeface="Verdana"/>
            </a:endParaRPr>
          </a:p>
          <a:p>
            <a:pPr marL="564888">
              <a:spcBef>
                <a:spcPts val="888"/>
              </a:spcBef>
            </a:pPr>
            <a:r>
              <a:rPr sz="1182" b="1" spc="12" dirty="0">
                <a:latin typeface="Verdana"/>
                <a:cs typeface="Verdana"/>
              </a:rPr>
              <a:t>10</a:t>
            </a:r>
            <a:r>
              <a:rPr lang="ru-RU" sz="1182" b="1" spc="12" dirty="0">
                <a:latin typeface="Verdana"/>
                <a:cs typeface="Verdana"/>
              </a:rPr>
              <a:t>0</a:t>
            </a:r>
            <a:r>
              <a:rPr sz="1182" b="1" spc="3" dirty="0">
                <a:latin typeface="Verdana"/>
                <a:cs typeface="Verdana"/>
              </a:rPr>
              <a:t> </a:t>
            </a:r>
            <a:r>
              <a:rPr sz="1182" b="1" spc="9" dirty="0">
                <a:latin typeface="Verdana"/>
                <a:cs typeface="Verdana"/>
              </a:rPr>
              <a:t>отделений</a:t>
            </a:r>
            <a:endParaRPr sz="1182" dirty="0">
              <a:latin typeface="Verdana"/>
              <a:cs typeface="Verdana"/>
            </a:endParaRPr>
          </a:p>
          <a:p>
            <a:pPr marL="564888">
              <a:spcBef>
                <a:spcPts val="18"/>
              </a:spcBef>
            </a:pPr>
            <a:r>
              <a:rPr sz="1182" spc="9" dirty="0">
                <a:latin typeface="Verdana"/>
                <a:cs typeface="Verdana"/>
              </a:rPr>
              <a:t>В Москве и Московской</a:t>
            </a:r>
            <a:r>
              <a:rPr sz="1182" spc="-6" dirty="0">
                <a:latin typeface="Verdana"/>
                <a:cs typeface="Verdana"/>
              </a:rPr>
              <a:t> </a:t>
            </a:r>
            <a:r>
              <a:rPr sz="1182" spc="9" dirty="0">
                <a:latin typeface="Verdana"/>
                <a:cs typeface="Verdana"/>
              </a:rPr>
              <a:t>области</a:t>
            </a:r>
            <a:endParaRPr sz="1182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55" dirty="0">
              <a:latin typeface="Verdana"/>
              <a:cs typeface="Verdana"/>
            </a:endParaRPr>
          </a:p>
          <a:p>
            <a:pPr marL="564888">
              <a:spcBef>
                <a:spcPts val="1252"/>
              </a:spcBef>
            </a:pPr>
            <a:r>
              <a:rPr lang="ru-RU" sz="1182" b="1" spc="12" dirty="0" smtClean="0">
                <a:latin typeface="Verdana"/>
                <a:cs typeface="Verdana"/>
              </a:rPr>
              <a:t>Более </a:t>
            </a:r>
            <a:r>
              <a:rPr sz="1182" b="1" spc="12" dirty="0" smtClean="0">
                <a:latin typeface="Verdana"/>
                <a:cs typeface="Verdana"/>
              </a:rPr>
              <a:t>2</a:t>
            </a:r>
            <a:r>
              <a:rPr lang="ru-RU" sz="1182" b="1" spc="12" dirty="0">
                <a:latin typeface="Verdana"/>
                <a:cs typeface="Verdana"/>
              </a:rPr>
              <a:t>0</a:t>
            </a:r>
            <a:r>
              <a:rPr sz="1182" b="1" spc="3" dirty="0">
                <a:latin typeface="Verdana"/>
                <a:cs typeface="Verdana"/>
              </a:rPr>
              <a:t> </a:t>
            </a:r>
            <a:r>
              <a:rPr sz="1182" b="1" spc="9" dirty="0" err="1">
                <a:latin typeface="Verdana"/>
                <a:cs typeface="Verdana"/>
              </a:rPr>
              <a:t>отделени</a:t>
            </a:r>
            <a:r>
              <a:rPr lang="ru-RU" sz="1182" b="1" spc="9" dirty="0">
                <a:latin typeface="Verdana"/>
                <a:cs typeface="Verdana"/>
              </a:rPr>
              <a:t>й</a:t>
            </a:r>
            <a:endParaRPr sz="1182" dirty="0">
              <a:latin typeface="Verdana"/>
              <a:cs typeface="Verdana"/>
            </a:endParaRPr>
          </a:p>
          <a:p>
            <a:pPr marL="564888">
              <a:spcBef>
                <a:spcPts val="21"/>
              </a:spcBef>
            </a:pPr>
            <a:r>
              <a:rPr sz="1182" spc="9" dirty="0">
                <a:latin typeface="Verdana"/>
                <a:cs typeface="Verdana"/>
              </a:rPr>
              <a:t>в </a:t>
            </a:r>
            <a:r>
              <a:rPr sz="1182" spc="6" dirty="0">
                <a:latin typeface="Verdana"/>
                <a:cs typeface="Verdana"/>
              </a:rPr>
              <a:t>регионах</a:t>
            </a:r>
            <a:r>
              <a:rPr sz="1182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России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7678" y="3085715"/>
            <a:ext cx="368507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311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372874" y="29142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283683" y="29142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94491" y="29142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05299" y="291427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057678" y="2781929"/>
            <a:ext cx="368507" cy="139008"/>
          </a:xfrm>
          <a:custGeom>
            <a:avLst/>
            <a:gdLst/>
            <a:ahLst/>
            <a:cxnLst/>
            <a:rect l="l" t="t" r="r" b="b"/>
            <a:pathLst>
              <a:path w="607694" h="229235">
                <a:moveTo>
                  <a:pt x="0" y="213281"/>
                </a:moveTo>
                <a:lnTo>
                  <a:pt x="0" y="209836"/>
                </a:lnTo>
                <a:lnTo>
                  <a:pt x="1696" y="206611"/>
                </a:lnTo>
                <a:lnTo>
                  <a:pt x="4523" y="204663"/>
                </a:lnTo>
                <a:lnTo>
                  <a:pt x="297708" y="2460"/>
                </a:lnTo>
                <a:lnTo>
                  <a:pt x="301289" y="0"/>
                </a:lnTo>
                <a:lnTo>
                  <a:pt x="306022" y="0"/>
                </a:lnTo>
                <a:lnTo>
                  <a:pt x="309603" y="2460"/>
                </a:lnTo>
                <a:lnTo>
                  <a:pt x="602787" y="204663"/>
                </a:lnTo>
                <a:lnTo>
                  <a:pt x="605615" y="206611"/>
                </a:lnTo>
                <a:lnTo>
                  <a:pt x="607311" y="209836"/>
                </a:lnTo>
                <a:lnTo>
                  <a:pt x="607311" y="213281"/>
                </a:lnTo>
                <a:lnTo>
                  <a:pt x="607311" y="218255"/>
                </a:lnTo>
                <a:lnTo>
                  <a:pt x="607311" y="224035"/>
                </a:lnTo>
                <a:lnTo>
                  <a:pt x="602620" y="228726"/>
                </a:lnTo>
                <a:lnTo>
                  <a:pt x="596840" y="228726"/>
                </a:lnTo>
                <a:lnTo>
                  <a:pt x="10470" y="228726"/>
                </a:lnTo>
                <a:lnTo>
                  <a:pt x="4690" y="228726"/>
                </a:lnTo>
                <a:lnTo>
                  <a:pt x="0" y="224035"/>
                </a:lnTo>
                <a:lnTo>
                  <a:pt x="0" y="218255"/>
                </a:lnTo>
                <a:lnTo>
                  <a:pt x="0" y="213281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210069" y="2863484"/>
            <a:ext cx="63536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08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57678" y="3796866"/>
            <a:ext cx="368507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311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372874" y="362542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283683" y="362542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194491" y="362542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105299" y="3625428"/>
            <a:ext cx="0" cy="17790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0"/>
                </a:moveTo>
                <a:lnTo>
                  <a:pt x="0" y="293184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057678" y="3493079"/>
            <a:ext cx="368507" cy="139008"/>
          </a:xfrm>
          <a:custGeom>
            <a:avLst/>
            <a:gdLst/>
            <a:ahLst/>
            <a:cxnLst/>
            <a:rect l="l" t="t" r="r" b="b"/>
            <a:pathLst>
              <a:path w="607694" h="229235">
                <a:moveTo>
                  <a:pt x="0" y="213281"/>
                </a:moveTo>
                <a:lnTo>
                  <a:pt x="0" y="209836"/>
                </a:lnTo>
                <a:lnTo>
                  <a:pt x="1696" y="206611"/>
                </a:lnTo>
                <a:lnTo>
                  <a:pt x="4523" y="204663"/>
                </a:lnTo>
                <a:lnTo>
                  <a:pt x="297708" y="2460"/>
                </a:lnTo>
                <a:lnTo>
                  <a:pt x="301289" y="0"/>
                </a:lnTo>
                <a:lnTo>
                  <a:pt x="306022" y="0"/>
                </a:lnTo>
                <a:lnTo>
                  <a:pt x="309603" y="2460"/>
                </a:lnTo>
                <a:lnTo>
                  <a:pt x="602787" y="204663"/>
                </a:lnTo>
                <a:lnTo>
                  <a:pt x="605615" y="206611"/>
                </a:lnTo>
                <a:lnTo>
                  <a:pt x="607311" y="209836"/>
                </a:lnTo>
                <a:lnTo>
                  <a:pt x="607311" y="213281"/>
                </a:lnTo>
                <a:lnTo>
                  <a:pt x="607311" y="218255"/>
                </a:lnTo>
                <a:lnTo>
                  <a:pt x="607311" y="224035"/>
                </a:lnTo>
                <a:lnTo>
                  <a:pt x="602620" y="228726"/>
                </a:lnTo>
                <a:lnTo>
                  <a:pt x="596840" y="228726"/>
                </a:lnTo>
                <a:lnTo>
                  <a:pt x="10470" y="228726"/>
                </a:lnTo>
                <a:lnTo>
                  <a:pt x="4690" y="228726"/>
                </a:lnTo>
                <a:lnTo>
                  <a:pt x="0" y="224035"/>
                </a:lnTo>
                <a:lnTo>
                  <a:pt x="0" y="218255"/>
                </a:lnTo>
                <a:lnTo>
                  <a:pt x="0" y="213281"/>
                </a:lnTo>
                <a:close/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210069" y="3574634"/>
            <a:ext cx="63536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08" y="0"/>
                </a:lnTo>
              </a:path>
            </a:pathLst>
          </a:custGeom>
          <a:ln w="41883">
            <a:solidFill>
              <a:srgbClr val="DC093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 txBox="1"/>
          <p:nvPr/>
        </p:nvSpPr>
        <p:spPr>
          <a:xfrm>
            <a:off x="1433114" y="4993995"/>
            <a:ext cx="1753199" cy="82616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6" dirty="0">
                <a:latin typeface="Verdana"/>
                <a:cs typeface="Verdana"/>
              </a:rPr>
              <a:t>Розничная</a:t>
            </a:r>
            <a:r>
              <a:rPr sz="1182" spc="-39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сеть</a:t>
            </a:r>
            <a:endParaRPr sz="1182">
              <a:latin typeface="Verdana"/>
              <a:cs typeface="Verdana"/>
            </a:endParaRPr>
          </a:p>
          <a:p>
            <a:pPr>
              <a:spcBef>
                <a:spcPts val="12"/>
              </a:spcBef>
            </a:pPr>
            <a:endParaRPr sz="1759">
              <a:latin typeface="Verdana"/>
              <a:cs typeface="Verdana"/>
            </a:endParaRPr>
          </a:p>
          <a:p>
            <a:pPr marL="7701">
              <a:spcBef>
                <a:spcPts val="3"/>
              </a:spcBef>
            </a:pPr>
            <a:r>
              <a:rPr sz="1182" spc="6" dirty="0">
                <a:latin typeface="Verdana"/>
                <a:cs typeface="Verdana"/>
              </a:rPr>
              <a:t>Розничная</a:t>
            </a:r>
            <a:r>
              <a:rPr sz="1182" spc="-39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сеть</a:t>
            </a:r>
            <a:endParaRPr sz="1182">
              <a:latin typeface="Verdana"/>
              <a:cs typeface="Verdana"/>
            </a:endParaRPr>
          </a:p>
          <a:p>
            <a:pPr marL="7701">
              <a:spcBef>
                <a:spcPts val="18"/>
              </a:spcBef>
            </a:pPr>
            <a:r>
              <a:rPr sz="1182" spc="9" dirty="0">
                <a:latin typeface="Verdana"/>
                <a:cs typeface="Verdana"/>
              </a:rPr>
              <a:t>и корпоративная</a:t>
            </a:r>
            <a:r>
              <a:rPr sz="1182" spc="-33" dirty="0">
                <a:latin typeface="Verdana"/>
                <a:cs typeface="Verdana"/>
              </a:rPr>
              <a:t> </a:t>
            </a:r>
            <a:r>
              <a:rPr sz="1182" spc="6" dirty="0">
                <a:latin typeface="Verdana"/>
                <a:cs typeface="Verdana"/>
              </a:rPr>
              <a:t>сеть</a:t>
            </a:r>
            <a:endParaRPr sz="1182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7680" y="4984717"/>
            <a:ext cx="242591" cy="242591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199857" y="0"/>
                </a:moveTo>
                <a:lnTo>
                  <a:pt x="154030" y="5278"/>
                </a:lnTo>
                <a:lnTo>
                  <a:pt x="111962" y="20312"/>
                </a:lnTo>
                <a:lnTo>
                  <a:pt x="74854" y="43904"/>
                </a:lnTo>
                <a:lnTo>
                  <a:pt x="43904" y="74854"/>
                </a:lnTo>
                <a:lnTo>
                  <a:pt x="20312" y="111962"/>
                </a:lnTo>
                <a:lnTo>
                  <a:pt x="5278" y="154030"/>
                </a:lnTo>
                <a:lnTo>
                  <a:pt x="0" y="199857"/>
                </a:lnTo>
                <a:lnTo>
                  <a:pt x="5278" y="245685"/>
                </a:lnTo>
                <a:lnTo>
                  <a:pt x="20312" y="287752"/>
                </a:lnTo>
                <a:lnTo>
                  <a:pt x="43904" y="324861"/>
                </a:lnTo>
                <a:lnTo>
                  <a:pt x="74854" y="355810"/>
                </a:lnTo>
                <a:lnTo>
                  <a:pt x="111962" y="379402"/>
                </a:lnTo>
                <a:lnTo>
                  <a:pt x="154030" y="394437"/>
                </a:lnTo>
                <a:lnTo>
                  <a:pt x="199857" y="399715"/>
                </a:lnTo>
                <a:lnTo>
                  <a:pt x="245685" y="394437"/>
                </a:lnTo>
                <a:lnTo>
                  <a:pt x="287752" y="379402"/>
                </a:lnTo>
                <a:lnTo>
                  <a:pt x="324861" y="355810"/>
                </a:lnTo>
                <a:lnTo>
                  <a:pt x="355810" y="324861"/>
                </a:lnTo>
                <a:lnTo>
                  <a:pt x="379402" y="287752"/>
                </a:lnTo>
                <a:lnTo>
                  <a:pt x="394437" y="245685"/>
                </a:lnTo>
                <a:lnTo>
                  <a:pt x="399715" y="199857"/>
                </a:lnTo>
                <a:lnTo>
                  <a:pt x="394437" y="154030"/>
                </a:lnTo>
                <a:lnTo>
                  <a:pt x="379402" y="111962"/>
                </a:lnTo>
                <a:lnTo>
                  <a:pt x="355810" y="74854"/>
                </a:lnTo>
                <a:lnTo>
                  <a:pt x="324861" y="43904"/>
                </a:lnTo>
                <a:lnTo>
                  <a:pt x="287752" y="20312"/>
                </a:lnTo>
                <a:lnTo>
                  <a:pt x="245685" y="5278"/>
                </a:lnTo>
                <a:lnTo>
                  <a:pt x="199857" y="0"/>
                </a:lnTo>
                <a:close/>
              </a:path>
            </a:pathLst>
          </a:custGeom>
          <a:solidFill>
            <a:srgbClr val="DD093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057680" y="5491528"/>
            <a:ext cx="242591" cy="242591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199857" y="0"/>
                </a:moveTo>
                <a:lnTo>
                  <a:pt x="154030" y="5278"/>
                </a:lnTo>
                <a:lnTo>
                  <a:pt x="111962" y="20312"/>
                </a:lnTo>
                <a:lnTo>
                  <a:pt x="74854" y="43904"/>
                </a:lnTo>
                <a:lnTo>
                  <a:pt x="43904" y="74854"/>
                </a:lnTo>
                <a:lnTo>
                  <a:pt x="20312" y="111962"/>
                </a:lnTo>
                <a:lnTo>
                  <a:pt x="5278" y="154030"/>
                </a:lnTo>
                <a:lnTo>
                  <a:pt x="0" y="199857"/>
                </a:lnTo>
                <a:lnTo>
                  <a:pt x="5278" y="245685"/>
                </a:lnTo>
                <a:lnTo>
                  <a:pt x="20312" y="287752"/>
                </a:lnTo>
                <a:lnTo>
                  <a:pt x="43904" y="324861"/>
                </a:lnTo>
                <a:lnTo>
                  <a:pt x="74854" y="355810"/>
                </a:lnTo>
                <a:lnTo>
                  <a:pt x="111962" y="379402"/>
                </a:lnTo>
                <a:lnTo>
                  <a:pt x="154030" y="394437"/>
                </a:lnTo>
                <a:lnTo>
                  <a:pt x="199857" y="399715"/>
                </a:lnTo>
                <a:lnTo>
                  <a:pt x="245685" y="394437"/>
                </a:lnTo>
                <a:lnTo>
                  <a:pt x="287752" y="379402"/>
                </a:lnTo>
                <a:lnTo>
                  <a:pt x="324861" y="355810"/>
                </a:lnTo>
                <a:lnTo>
                  <a:pt x="355810" y="324861"/>
                </a:lnTo>
                <a:lnTo>
                  <a:pt x="379402" y="287752"/>
                </a:lnTo>
                <a:lnTo>
                  <a:pt x="394437" y="245685"/>
                </a:lnTo>
                <a:lnTo>
                  <a:pt x="399715" y="199857"/>
                </a:lnTo>
                <a:lnTo>
                  <a:pt x="394437" y="154030"/>
                </a:lnTo>
                <a:lnTo>
                  <a:pt x="379402" y="111962"/>
                </a:lnTo>
                <a:lnTo>
                  <a:pt x="355810" y="74854"/>
                </a:lnTo>
                <a:lnTo>
                  <a:pt x="324861" y="43904"/>
                </a:lnTo>
                <a:lnTo>
                  <a:pt x="287752" y="20312"/>
                </a:lnTo>
                <a:lnTo>
                  <a:pt x="245685" y="5278"/>
                </a:lnTo>
                <a:lnTo>
                  <a:pt x="199857" y="0"/>
                </a:lnTo>
                <a:close/>
              </a:path>
            </a:pathLst>
          </a:custGeom>
          <a:solidFill>
            <a:srgbClr val="DD093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58022" y="5491870"/>
            <a:ext cx="123991" cy="123991"/>
          </a:xfrm>
          <a:custGeom>
            <a:avLst/>
            <a:gdLst/>
            <a:ahLst/>
            <a:cxnLst/>
            <a:rect l="l" t="t" r="r" b="b"/>
            <a:pathLst>
              <a:path w="204469" h="204470">
                <a:moveTo>
                  <a:pt x="0" y="204215"/>
                </a:moveTo>
                <a:lnTo>
                  <a:pt x="204215" y="0"/>
                </a:lnTo>
              </a:path>
            </a:pathLst>
          </a:custGeom>
          <a:ln w="52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87846" y="5521696"/>
            <a:ext cx="170584" cy="170584"/>
          </a:xfrm>
          <a:custGeom>
            <a:avLst/>
            <a:gdLst/>
            <a:ahLst/>
            <a:cxnLst/>
            <a:rect l="l" t="t" r="r" b="b"/>
            <a:pathLst>
              <a:path w="281305" h="281304">
                <a:moveTo>
                  <a:pt x="0" y="280955"/>
                </a:moveTo>
                <a:lnTo>
                  <a:pt x="280955" y="0"/>
                </a:lnTo>
              </a:path>
            </a:pathLst>
          </a:custGeom>
          <a:ln w="52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54934" y="5588788"/>
            <a:ext cx="142474" cy="142474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0" y="234787"/>
                </a:moveTo>
                <a:lnTo>
                  <a:pt x="234787" y="0"/>
                </a:lnTo>
              </a:path>
            </a:pathLst>
          </a:custGeom>
          <a:ln w="52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6430001" y="1859499"/>
            <a:ext cx="5030319" cy="4641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3"/>
          <p:cNvSpPr txBox="1">
            <a:spLocks noGrp="1"/>
          </p:cNvSpPr>
          <p:nvPr>
            <p:ph type="title"/>
          </p:nvPr>
        </p:nvSpPr>
        <p:spPr>
          <a:xfrm>
            <a:off x="908414" y="757773"/>
            <a:ext cx="86525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География</a:t>
            </a:r>
            <a:r>
              <a:rPr sz="30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000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присутствия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8414" y="391167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3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81749" y="1302666"/>
            <a:ext cx="3652126" cy="3419473"/>
          </a:xfrm>
          <a:prstGeom prst="rect">
            <a:avLst/>
          </a:prstGeom>
          <a:solidFill>
            <a:srgbClr val="B80A3F"/>
          </a:solidFill>
          <a:ln>
            <a:noFill/>
          </a:ln>
          <a:effectLst>
            <a:outerShdw blurRad="355600" dist="127000" dir="2700000" sx="101000" sy="101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8243" y="1708577"/>
            <a:ext cx="2892257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2100"/>
              </a:lnSpc>
              <a:defRPr sz="1200">
                <a:latin typeface="LetoSans Regular" panose="02000503000000000000" pitchFamily="50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500"/>
              </a:lnSpc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МКБ активно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развивается и предлагает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современные продукты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выгодные финансовые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решения для физических лиц, малого и среднего бизнеса, корпоративных клиентов, а также инвестиционные продукты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041" y="1170869"/>
            <a:ext cx="47529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Продукты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сервисы банка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ежегодно получают высокую оценку качества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411" y="4465466"/>
            <a:ext cx="5010150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spc="12" dirty="0">
                <a:solidFill>
                  <a:srgbClr val="D708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Топ-10 </a:t>
            </a:r>
            <a:r>
              <a:rPr lang="ru-RU" sz="1200" spc="12" dirty="0">
                <a:latin typeface="Verdana" panose="020B0604030504040204" pitchFamily="34" charset="0"/>
                <a:ea typeface="Verdana" panose="020B0604030504040204" pitchFamily="34" charset="0"/>
              </a:rPr>
              <a:t>лучших банков России по уровню обслуживания клиентов, Banki.ru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748" y="374311"/>
            <a:ext cx="7243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3000" b="1" spc="-10" dirty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Продукты для клиентов </a:t>
            </a:r>
            <a:r>
              <a:rPr lang="ru-RU" sz="3000" b="1" spc="-10" dirty="0" smtClean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МКБ</a:t>
            </a:r>
            <a:endParaRPr lang="ru-RU" sz="3000" b="1" spc="-10" dirty="0">
              <a:latin typeface="Verdana" panose="020B0604030504040204" pitchFamily="34" charset="0"/>
              <a:ea typeface="Verdana" panose="020B0604030504040204" pitchFamily="34" charset="0"/>
              <a:cs typeface="Leto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9041" y="3739983"/>
            <a:ext cx="5161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4"/>
              </a:spcAft>
              <a:buClr>
                <a:srgbClr val="D70845"/>
              </a:buClr>
            </a:pPr>
            <a:r>
              <a:rPr lang="ru-RU" sz="1200" b="1" spc="12" dirty="0">
                <a:solidFill>
                  <a:srgbClr val="D708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1-е место </a:t>
            </a:r>
            <a:r>
              <a:rPr lang="ru-RU" sz="1200" spc="15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1200" spc="-2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spc="12" dirty="0">
                <a:latin typeface="Verdana" panose="020B0604030504040204" pitchFamily="34" charset="0"/>
                <a:ea typeface="Verdana" panose="020B0604030504040204" pitchFamily="34" charset="0"/>
              </a:rPr>
              <a:t>номинации </a:t>
            </a:r>
            <a:r>
              <a:rPr lang="ru-RU" sz="1200" spc="15" dirty="0">
                <a:latin typeface="Verdana" panose="020B0604030504040204" pitchFamily="34" charset="0"/>
                <a:ea typeface="Verdana" panose="020B0604030504040204" pitchFamily="34" charset="0"/>
              </a:rPr>
              <a:t>«Мобильное приложение» Премии Р</a:t>
            </a:r>
            <a:r>
              <a:rPr lang="ru-RU" sz="1200" spc="12" dirty="0">
                <a:latin typeface="Verdana" panose="020B0604030504040204" pitchFamily="34" charset="0"/>
                <a:ea typeface="Verdana" panose="020B0604030504040204" pitchFamily="34" charset="0"/>
              </a:rPr>
              <a:t>унета - мобильный </a:t>
            </a:r>
            <a:r>
              <a:rPr lang="ru-RU" sz="1200" spc="9" dirty="0">
                <a:latin typeface="Verdana" panose="020B0604030504040204" pitchFamily="34" charset="0"/>
                <a:ea typeface="Verdana" panose="020B0604030504040204" pitchFamily="34" charset="0"/>
              </a:rPr>
              <a:t>банк </a:t>
            </a:r>
            <a:r>
              <a:rPr lang="ru-RU" sz="1200" spc="12" dirty="0">
                <a:latin typeface="Verdana" panose="020B0604030504040204" pitchFamily="34" charset="0"/>
                <a:ea typeface="Verdana" panose="020B0604030504040204" pitchFamily="34" charset="0"/>
              </a:rPr>
              <a:t>«МКБ онлайн».</a:t>
            </a:r>
          </a:p>
        </p:txBody>
      </p:sp>
      <p:sp>
        <p:nvSpPr>
          <p:cNvPr id="19" name="object 7"/>
          <p:cNvSpPr txBox="1"/>
          <p:nvPr/>
        </p:nvSpPr>
        <p:spPr>
          <a:xfrm>
            <a:off x="5884573" y="2122187"/>
            <a:ext cx="4935827" cy="41008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ct val="114000"/>
              </a:lnSpc>
            </a:pPr>
            <a:r>
              <a:rPr sz="1200" b="1" spc="9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Единственный частный </a:t>
            </a:r>
            <a:r>
              <a:rPr sz="1200" b="1" spc="6" dirty="0" err="1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российский</a:t>
            </a:r>
            <a:r>
              <a:rPr sz="1200" b="1" spc="-21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200" b="1" spc="9" dirty="0" err="1" smtClean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банк</a:t>
            </a:r>
            <a:r>
              <a:rPr lang="ru-RU" sz="1200" b="1" spc="9" dirty="0" smtClean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br>
              <a:rPr lang="ru-RU" sz="1200" b="1" spc="9" dirty="0" smtClean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 </a:t>
            </a:r>
            <a:r>
              <a:rPr sz="1200" spc="-3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рейтинге 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Forbes </a:t>
            </a:r>
            <a:r>
              <a:rPr sz="1200" spc="-3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Global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2000</a:t>
            </a:r>
          </a:p>
        </p:txBody>
      </p:sp>
      <p:sp>
        <p:nvSpPr>
          <p:cNvPr id="22" name="object 8"/>
          <p:cNvSpPr txBox="1"/>
          <p:nvPr/>
        </p:nvSpPr>
        <p:spPr>
          <a:xfrm>
            <a:off x="5884573" y="2858913"/>
            <a:ext cx="5193002" cy="62059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ct val="114000"/>
              </a:lnSpc>
            </a:pPr>
            <a:r>
              <a:rPr sz="1200" b="1" spc="9" dirty="0">
                <a:solidFill>
                  <a:srgbClr val="DA0F45"/>
                </a:solidFill>
                <a:latin typeface="Verdana"/>
                <a:cs typeface="Verdana"/>
              </a:rPr>
              <a:t>Лучший банковский </a:t>
            </a:r>
            <a:r>
              <a:rPr sz="1200" b="1" spc="6" dirty="0">
                <a:solidFill>
                  <a:srgbClr val="DA0F45"/>
                </a:solidFill>
                <a:latin typeface="Verdana"/>
                <a:cs typeface="Verdana"/>
              </a:rPr>
              <a:t>сервис </a:t>
            </a:r>
            <a:r>
              <a:rPr sz="1200" b="1" spc="9" dirty="0">
                <a:solidFill>
                  <a:srgbClr val="DA0F45"/>
                </a:solidFill>
                <a:latin typeface="Verdana"/>
                <a:cs typeface="Verdana"/>
              </a:rPr>
              <a:t>в </a:t>
            </a:r>
            <a:r>
              <a:rPr sz="1200" b="1" spc="12" dirty="0">
                <a:solidFill>
                  <a:srgbClr val="DA0F45"/>
                </a:solidFill>
                <a:latin typeface="Verdana"/>
                <a:cs typeface="Verdana"/>
              </a:rPr>
              <a:t>2019</a:t>
            </a:r>
            <a:r>
              <a:rPr sz="1200" b="1" spc="-6" dirty="0">
                <a:solidFill>
                  <a:srgbClr val="DA0F45"/>
                </a:solidFill>
                <a:latin typeface="Verdana"/>
                <a:cs typeface="Verdana"/>
              </a:rPr>
              <a:t> </a:t>
            </a:r>
            <a:r>
              <a:rPr sz="1200" b="1" spc="6" dirty="0" err="1" smtClean="0">
                <a:solidFill>
                  <a:srgbClr val="DA0F45"/>
                </a:solidFill>
                <a:latin typeface="Verdana"/>
                <a:cs typeface="Verdana"/>
              </a:rPr>
              <a:t>году</a:t>
            </a:r>
            <a:r>
              <a:rPr lang="ru-RU" sz="1200" b="1" spc="6" dirty="0" smtClean="0">
                <a:solidFill>
                  <a:srgbClr val="DA0F45"/>
                </a:solidFill>
                <a:latin typeface="Verdana"/>
                <a:cs typeface="Verdana"/>
              </a:rPr>
              <a:t> </a:t>
            </a:r>
            <a:br>
              <a:rPr lang="ru-RU" sz="1200" b="1" spc="6" dirty="0" smtClean="0">
                <a:solidFill>
                  <a:srgbClr val="DA0F45"/>
                </a:solidFill>
                <a:latin typeface="Verdana"/>
                <a:cs typeface="Verdana"/>
              </a:rPr>
            </a:br>
            <a:r>
              <a:rPr sz="1200" spc="-3" dirty="0" smtClean="0">
                <a:latin typeface="Verdana"/>
                <a:cs typeface="Verdana"/>
              </a:rPr>
              <a:t>по </a:t>
            </a:r>
            <a:r>
              <a:rPr sz="1200" dirty="0">
                <a:latin typeface="Verdana"/>
                <a:cs typeface="Verdana"/>
              </a:rPr>
              <a:t>данным </a:t>
            </a:r>
            <a:r>
              <a:rPr sz="1200" spc="-3" dirty="0">
                <a:latin typeface="Verdana"/>
                <a:cs typeface="Verdana"/>
              </a:rPr>
              <a:t>исследования британского </a:t>
            </a:r>
            <a:r>
              <a:rPr sz="1200" dirty="0">
                <a:latin typeface="Verdana"/>
                <a:cs typeface="Verdana"/>
              </a:rPr>
              <a:t>журнала «Euromoney»  </a:t>
            </a:r>
            <a:r>
              <a:rPr sz="1200" spc="-3" dirty="0">
                <a:latin typeface="Verdana"/>
                <a:cs typeface="Verdana"/>
              </a:rPr>
              <a:t>Cash </a:t>
            </a:r>
            <a:r>
              <a:rPr sz="1200" dirty="0">
                <a:latin typeface="Verdana"/>
                <a:cs typeface="Verdana"/>
              </a:rPr>
              <a:t>Management Survey —</a:t>
            </a:r>
            <a:r>
              <a:rPr sz="1200" spc="-3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2019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997526" y="1173800"/>
            <a:ext cx="646907" cy="646908"/>
            <a:chOff x="1365250" y="1692275"/>
            <a:chExt cx="378716" cy="378717"/>
          </a:xfrm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83001735-54C2-4311-97B9-6129173EAC68}"/>
                </a:ext>
              </a:extLst>
            </p:cNvPr>
            <p:cNvSpPr/>
            <p:nvPr/>
          </p:nvSpPr>
          <p:spPr>
            <a:xfrm>
              <a:off x="1365250" y="1692275"/>
              <a:ext cx="378716" cy="378717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835" y="0"/>
                  </a:moveTo>
                  <a:lnTo>
                    <a:pt x="369989" y="2817"/>
                  </a:lnTo>
                  <a:lnTo>
                    <a:pt x="322798" y="11061"/>
                  </a:lnTo>
                  <a:lnTo>
                    <a:pt x="277576" y="24417"/>
                  </a:lnTo>
                  <a:lnTo>
                    <a:pt x="234639" y="42571"/>
                  </a:lnTo>
                  <a:lnTo>
                    <a:pt x="194299" y="65208"/>
                  </a:lnTo>
                  <a:lnTo>
                    <a:pt x="156872" y="92014"/>
                  </a:lnTo>
                  <a:lnTo>
                    <a:pt x="122671" y="122675"/>
                  </a:lnTo>
                  <a:lnTo>
                    <a:pt x="92011" y="156876"/>
                  </a:lnTo>
                  <a:lnTo>
                    <a:pt x="65206" y="194304"/>
                  </a:lnTo>
                  <a:lnTo>
                    <a:pt x="42569" y="234643"/>
                  </a:lnTo>
                  <a:lnTo>
                    <a:pt x="24416" y="277581"/>
                  </a:lnTo>
                  <a:lnTo>
                    <a:pt x="11061" y="322801"/>
                  </a:lnTo>
                  <a:lnTo>
                    <a:pt x="2817" y="369991"/>
                  </a:lnTo>
                  <a:lnTo>
                    <a:pt x="0" y="418835"/>
                  </a:lnTo>
                  <a:lnTo>
                    <a:pt x="2817" y="467679"/>
                  </a:lnTo>
                  <a:lnTo>
                    <a:pt x="11061" y="514869"/>
                  </a:lnTo>
                  <a:lnTo>
                    <a:pt x="24416" y="560089"/>
                  </a:lnTo>
                  <a:lnTo>
                    <a:pt x="42569" y="603026"/>
                  </a:lnTo>
                  <a:lnTo>
                    <a:pt x="65206" y="643366"/>
                  </a:lnTo>
                  <a:lnTo>
                    <a:pt x="92011" y="680793"/>
                  </a:lnTo>
                  <a:lnTo>
                    <a:pt x="122671" y="714995"/>
                  </a:lnTo>
                  <a:lnTo>
                    <a:pt x="156872" y="745656"/>
                  </a:lnTo>
                  <a:lnTo>
                    <a:pt x="194299" y="772462"/>
                  </a:lnTo>
                  <a:lnTo>
                    <a:pt x="234639" y="795099"/>
                  </a:lnTo>
                  <a:lnTo>
                    <a:pt x="277576" y="813252"/>
                  </a:lnTo>
                  <a:lnTo>
                    <a:pt x="322798" y="826608"/>
                  </a:lnTo>
                  <a:lnTo>
                    <a:pt x="369989" y="834852"/>
                  </a:lnTo>
                  <a:lnTo>
                    <a:pt x="418835" y="837670"/>
                  </a:lnTo>
                  <a:lnTo>
                    <a:pt x="467681" y="834852"/>
                  </a:lnTo>
                  <a:lnTo>
                    <a:pt x="514872" y="826608"/>
                  </a:lnTo>
                  <a:lnTo>
                    <a:pt x="560093" y="813252"/>
                  </a:lnTo>
                  <a:lnTo>
                    <a:pt x="603031" y="795099"/>
                  </a:lnTo>
                  <a:lnTo>
                    <a:pt x="643370" y="772462"/>
                  </a:lnTo>
                  <a:lnTo>
                    <a:pt x="680798" y="745656"/>
                  </a:lnTo>
                  <a:lnTo>
                    <a:pt x="714999" y="714995"/>
                  </a:lnTo>
                  <a:lnTo>
                    <a:pt x="745659" y="680793"/>
                  </a:lnTo>
                  <a:lnTo>
                    <a:pt x="772464" y="643366"/>
                  </a:lnTo>
                  <a:lnTo>
                    <a:pt x="795101" y="603026"/>
                  </a:lnTo>
                  <a:lnTo>
                    <a:pt x="813253" y="560089"/>
                  </a:lnTo>
                  <a:lnTo>
                    <a:pt x="826609" y="514869"/>
                  </a:lnTo>
                  <a:lnTo>
                    <a:pt x="834853" y="467679"/>
                  </a:lnTo>
                  <a:lnTo>
                    <a:pt x="837670" y="418835"/>
                  </a:lnTo>
                  <a:lnTo>
                    <a:pt x="834853" y="369991"/>
                  </a:lnTo>
                  <a:lnTo>
                    <a:pt x="826609" y="322801"/>
                  </a:lnTo>
                  <a:lnTo>
                    <a:pt x="813253" y="277581"/>
                  </a:lnTo>
                  <a:lnTo>
                    <a:pt x="795101" y="234643"/>
                  </a:lnTo>
                  <a:lnTo>
                    <a:pt x="772464" y="194304"/>
                  </a:lnTo>
                  <a:lnTo>
                    <a:pt x="745659" y="156876"/>
                  </a:lnTo>
                  <a:lnTo>
                    <a:pt x="714999" y="122675"/>
                  </a:lnTo>
                  <a:lnTo>
                    <a:pt x="680798" y="92014"/>
                  </a:lnTo>
                  <a:lnTo>
                    <a:pt x="643370" y="65208"/>
                  </a:lnTo>
                  <a:lnTo>
                    <a:pt x="603031" y="42571"/>
                  </a:lnTo>
                  <a:lnTo>
                    <a:pt x="560093" y="24417"/>
                  </a:lnTo>
                  <a:lnTo>
                    <a:pt x="514872" y="11061"/>
                  </a:lnTo>
                  <a:lnTo>
                    <a:pt x="467681" y="2817"/>
                  </a:lnTo>
                  <a:lnTo>
                    <a:pt x="418835" y="0"/>
                  </a:lnTo>
                  <a:close/>
                </a:path>
              </a:pathLst>
            </a:custGeom>
            <a:solidFill>
              <a:srgbClr val="BE053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2BD7FD62-3A2D-4127-A146-788C4652F39D}"/>
                </a:ext>
              </a:extLst>
            </p:cNvPr>
            <p:cNvSpPr/>
            <p:nvPr/>
          </p:nvSpPr>
          <p:spPr>
            <a:xfrm>
              <a:off x="1454515" y="1770070"/>
              <a:ext cx="204564" cy="227230"/>
            </a:xfrm>
            <a:custGeom>
              <a:avLst/>
              <a:gdLst/>
              <a:ahLst/>
              <a:cxnLst/>
              <a:rect l="l" t="t" r="r" b="b"/>
              <a:pathLst>
                <a:path w="452755" h="502920">
                  <a:moveTo>
                    <a:pt x="397171" y="0"/>
                  </a:moveTo>
                  <a:lnTo>
                    <a:pt x="55548" y="0"/>
                  </a:lnTo>
                  <a:lnTo>
                    <a:pt x="33952" y="4372"/>
                  </a:lnTo>
                  <a:lnTo>
                    <a:pt x="16292" y="16288"/>
                  </a:lnTo>
                  <a:lnTo>
                    <a:pt x="4373" y="33947"/>
                  </a:lnTo>
                  <a:lnTo>
                    <a:pt x="0" y="55548"/>
                  </a:lnTo>
                  <a:lnTo>
                    <a:pt x="0" y="385946"/>
                  </a:lnTo>
                  <a:lnTo>
                    <a:pt x="4373" y="407552"/>
                  </a:lnTo>
                  <a:lnTo>
                    <a:pt x="16292" y="425214"/>
                  </a:lnTo>
                  <a:lnTo>
                    <a:pt x="33952" y="437132"/>
                  </a:lnTo>
                  <a:lnTo>
                    <a:pt x="55548" y="441504"/>
                  </a:lnTo>
                  <a:lnTo>
                    <a:pt x="91714" y="441504"/>
                  </a:lnTo>
                  <a:lnTo>
                    <a:pt x="91714" y="497806"/>
                  </a:lnTo>
                  <a:lnTo>
                    <a:pt x="93264" y="500382"/>
                  </a:lnTo>
                  <a:lnTo>
                    <a:pt x="96876" y="502309"/>
                  </a:lnTo>
                  <a:lnTo>
                    <a:pt x="98101" y="502602"/>
                  </a:lnTo>
                  <a:lnTo>
                    <a:pt x="100824" y="502602"/>
                  </a:lnTo>
                  <a:lnTo>
                    <a:pt x="102300" y="502173"/>
                  </a:lnTo>
                  <a:lnTo>
                    <a:pt x="134215" y="480676"/>
                  </a:lnTo>
                  <a:lnTo>
                    <a:pt x="106949" y="480676"/>
                  </a:lnTo>
                  <a:lnTo>
                    <a:pt x="106949" y="429683"/>
                  </a:lnTo>
                  <a:lnTo>
                    <a:pt x="103525" y="426280"/>
                  </a:lnTo>
                  <a:lnTo>
                    <a:pt x="55548" y="426280"/>
                  </a:lnTo>
                  <a:lnTo>
                    <a:pt x="39871" y="423104"/>
                  </a:lnTo>
                  <a:lnTo>
                    <a:pt x="27055" y="414449"/>
                  </a:lnTo>
                  <a:lnTo>
                    <a:pt x="18407" y="401626"/>
                  </a:lnTo>
                  <a:lnTo>
                    <a:pt x="15235" y="385946"/>
                  </a:lnTo>
                  <a:lnTo>
                    <a:pt x="15235" y="55548"/>
                  </a:lnTo>
                  <a:lnTo>
                    <a:pt x="18407" y="39866"/>
                  </a:lnTo>
                  <a:lnTo>
                    <a:pt x="27055" y="27051"/>
                  </a:lnTo>
                  <a:lnTo>
                    <a:pt x="39871" y="18406"/>
                  </a:lnTo>
                  <a:lnTo>
                    <a:pt x="55548" y="15235"/>
                  </a:lnTo>
                  <a:lnTo>
                    <a:pt x="434882" y="15235"/>
                  </a:lnTo>
                  <a:lnTo>
                    <a:pt x="418779" y="4372"/>
                  </a:lnTo>
                  <a:lnTo>
                    <a:pt x="397171" y="0"/>
                  </a:lnTo>
                  <a:close/>
                </a:path>
                <a:path w="452755" h="502920">
                  <a:moveTo>
                    <a:pt x="434882" y="15235"/>
                  </a:moveTo>
                  <a:lnTo>
                    <a:pt x="397171" y="15235"/>
                  </a:lnTo>
                  <a:lnTo>
                    <a:pt x="412851" y="18406"/>
                  </a:lnTo>
                  <a:lnTo>
                    <a:pt x="425674" y="27051"/>
                  </a:lnTo>
                  <a:lnTo>
                    <a:pt x="434328" y="39866"/>
                  </a:lnTo>
                  <a:lnTo>
                    <a:pt x="437505" y="55548"/>
                  </a:lnTo>
                  <a:lnTo>
                    <a:pt x="437505" y="385946"/>
                  </a:lnTo>
                  <a:lnTo>
                    <a:pt x="434328" y="401626"/>
                  </a:lnTo>
                  <a:lnTo>
                    <a:pt x="425674" y="414449"/>
                  </a:lnTo>
                  <a:lnTo>
                    <a:pt x="412851" y="423104"/>
                  </a:lnTo>
                  <a:lnTo>
                    <a:pt x="397171" y="426280"/>
                  </a:lnTo>
                  <a:lnTo>
                    <a:pt x="188528" y="426280"/>
                  </a:lnTo>
                  <a:lnTo>
                    <a:pt x="187051" y="426730"/>
                  </a:lnTo>
                  <a:lnTo>
                    <a:pt x="106949" y="480676"/>
                  </a:lnTo>
                  <a:lnTo>
                    <a:pt x="134215" y="480676"/>
                  </a:lnTo>
                  <a:lnTo>
                    <a:pt x="192371" y="441504"/>
                  </a:lnTo>
                  <a:lnTo>
                    <a:pt x="397171" y="441504"/>
                  </a:lnTo>
                  <a:lnTo>
                    <a:pt x="418779" y="437132"/>
                  </a:lnTo>
                  <a:lnTo>
                    <a:pt x="436444" y="425214"/>
                  </a:lnTo>
                  <a:lnTo>
                    <a:pt x="448365" y="407552"/>
                  </a:lnTo>
                  <a:lnTo>
                    <a:pt x="452740" y="385946"/>
                  </a:lnTo>
                  <a:lnTo>
                    <a:pt x="452740" y="55548"/>
                  </a:lnTo>
                  <a:lnTo>
                    <a:pt x="448365" y="33947"/>
                  </a:lnTo>
                  <a:lnTo>
                    <a:pt x="436444" y="16288"/>
                  </a:lnTo>
                  <a:lnTo>
                    <a:pt x="434882" y="15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0FA78336-D9E2-42F2-AE57-B2024C2E581D}"/>
                </a:ext>
              </a:extLst>
            </p:cNvPr>
            <p:cNvSpPr/>
            <p:nvPr/>
          </p:nvSpPr>
          <p:spPr>
            <a:xfrm>
              <a:off x="1519735" y="1797393"/>
              <a:ext cx="113902" cy="146609"/>
            </a:xfrm>
            <a:custGeom>
              <a:avLst/>
              <a:gdLst/>
              <a:ahLst/>
              <a:cxnLst/>
              <a:rect l="l" t="t" r="r" b="b"/>
              <a:pathLst>
                <a:path w="252094" h="324485">
                  <a:moveTo>
                    <a:pt x="93379" y="0"/>
                  </a:moveTo>
                  <a:lnTo>
                    <a:pt x="59150" y="9392"/>
                  </a:lnTo>
                  <a:lnTo>
                    <a:pt x="59788" y="12533"/>
                  </a:lnTo>
                  <a:lnTo>
                    <a:pt x="62326" y="26847"/>
                  </a:lnTo>
                  <a:lnTo>
                    <a:pt x="64411" y="42998"/>
                  </a:lnTo>
                  <a:lnTo>
                    <a:pt x="65286" y="57862"/>
                  </a:lnTo>
                  <a:lnTo>
                    <a:pt x="64196" y="68312"/>
                  </a:lnTo>
                  <a:lnTo>
                    <a:pt x="57550" y="83690"/>
                  </a:lnTo>
                  <a:lnTo>
                    <a:pt x="48370" y="98682"/>
                  </a:lnTo>
                  <a:lnTo>
                    <a:pt x="37736" y="113125"/>
                  </a:lnTo>
                  <a:lnTo>
                    <a:pt x="16256" y="139950"/>
                  </a:lnTo>
                  <a:lnTo>
                    <a:pt x="7766" y="151825"/>
                  </a:lnTo>
                  <a:lnTo>
                    <a:pt x="2077" y="162706"/>
                  </a:lnTo>
                  <a:lnTo>
                    <a:pt x="0" y="172821"/>
                  </a:lnTo>
                  <a:lnTo>
                    <a:pt x="0" y="303362"/>
                  </a:lnTo>
                  <a:lnTo>
                    <a:pt x="1658" y="311545"/>
                  </a:lnTo>
                  <a:lnTo>
                    <a:pt x="6176" y="318236"/>
                  </a:lnTo>
                  <a:lnTo>
                    <a:pt x="12867" y="322751"/>
                  </a:lnTo>
                  <a:lnTo>
                    <a:pt x="21046" y="324408"/>
                  </a:lnTo>
                  <a:lnTo>
                    <a:pt x="192224" y="324408"/>
                  </a:lnTo>
                  <a:lnTo>
                    <a:pt x="219879" y="309173"/>
                  </a:lnTo>
                  <a:lnTo>
                    <a:pt x="17831" y="309173"/>
                  </a:lnTo>
                  <a:lnTo>
                    <a:pt x="15224" y="306566"/>
                  </a:lnTo>
                  <a:lnTo>
                    <a:pt x="15224" y="172821"/>
                  </a:lnTo>
                  <a:lnTo>
                    <a:pt x="17259" y="165885"/>
                  </a:lnTo>
                  <a:lnTo>
                    <a:pt x="22594" y="157050"/>
                  </a:lnTo>
                  <a:lnTo>
                    <a:pt x="30080" y="147009"/>
                  </a:lnTo>
                  <a:lnTo>
                    <a:pt x="50205" y="121912"/>
                  </a:lnTo>
                  <a:lnTo>
                    <a:pt x="61508" y="106464"/>
                  </a:lnTo>
                  <a:lnTo>
                    <a:pt x="71370" y="90145"/>
                  </a:lnTo>
                  <a:lnTo>
                    <a:pt x="78688" y="72992"/>
                  </a:lnTo>
                  <a:lnTo>
                    <a:pt x="80417" y="60451"/>
                  </a:lnTo>
                  <a:lnTo>
                    <a:pt x="79862" y="44759"/>
                  </a:lnTo>
                  <a:lnTo>
                    <a:pt x="78045" y="28981"/>
                  </a:lnTo>
                  <a:lnTo>
                    <a:pt x="75987" y="16187"/>
                  </a:lnTo>
                  <a:lnTo>
                    <a:pt x="79453" y="15507"/>
                  </a:lnTo>
                  <a:lnTo>
                    <a:pt x="84918" y="14889"/>
                  </a:lnTo>
                  <a:lnTo>
                    <a:pt x="119999" y="14889"/>
                  </a:lnTo>
                  <a:lnTo>
                    <a:pt x="109978" y="5161"/>
                  </a:lnTo>
                  <a:lnTo>
                    <a:pt x="93379" y="0"/>
                  </a:lnTo>
                  <a:close/>
                </a:path>
                <a:path w="252094" h="324485">
                  <a:moveTo>
                    <a:pt x="119999" y="14889"/>
                  </a:moveTo>
                  <a:lnTo>
                    <a:pt x="84918" y="14889"/>
                  </a:lnTo>
                  <a:lnTo>
                    <a:pt x="92772" y="15214"/>
                  </a:lnTo>
                  <a:lnTo>
                    <a:pt x="103631" y="19322"/>
                  </a:lnTo>
                  <a:lnTo>
                    <a:pt x="123472" y="65641"/>
                  </a:lnTo>
                  <a:lnTo>
                    <a:pt x="123927" y="83690"/>
                  </a:lnTo>
                  <a:lnTo>
                    <a:pt x="122693" y="98682"/>
                  </a:lnTo>
                  <a:lnTo>
                    <a:pt x="120621" y="110777"/>
                  </a:lnTo>
                  <a:lnTo>
                    <a:pt x="118624" y="118917"/>
                  </a:lnTo>
                  <a:lnTo>
                    <a:pt x="117975" y="121210"/>
                  </a:lnTo>
                  <a:lnTo>
                    <a:pt x="118457" y="123671"/>
                  </a:lnTo>
                  <a:lnTo>
                    <a:pt x="121326" y="127472"/>
                  </a:lnTo>
                  <a:lnTo>
                    <a:pt x="123566" y="128603"/>
                  </a:lnTo>
                  <a:lnTo>
                    <a:pt x="225574" y="128603"/>
                  </a:lnTo>
                  <a:lnTo>
                    <a:pt x="234181" y="136896"/>
                  </a:lnTo>
                  <a:lnTo>
                    <a:pt x="234181" y="162235"/>
                  </a:lnTo>
                  <a:lnTo>
                    <a:pt x="226359" y="166884"/>
                  </a:lnTo>
                  <a:lnTo>
                    <a:pt x="224757" y="167220"/>
                  </a:lnTo>
                  <a:lnTo>
                    <a:pt x="220632" y="167314"/>
                  </a:lnTo>
                  <a:lnTo>
                    <a:pt x="217312" y="170685"/>
                  </a:lnTo>
                  <a:lnTo>
                    <a:pt x="217333" y="179031"/>
                  </a:lnTo>
                  <a:lnTo>
                    <a:pt x="220726" y="182434"/>
                  </a:lnTo>
                  <a:lnTo>
                    <a:pt x="224935" y="182444"/>
                  </a:lnTo>
                  <a:lnTo>
                    <a:pt x="228945" y="182444"/>
                  </a:lnTo>
                  <a:lnTo>
                    <a:pt x="236432" y="187229"/>
                  </a:lnTo>
                  <a:lnTo>
                    <a:pt x="236432" y="205857"/>
                  </a:lnTo>
                  <a:lnTo>
                    <a:pt x="233144" y="212380"/>
                  </a:lnTo>
                  <a:lnTo>
                    <a:pt x="225668" y="217920"/>
                  </a:lnTo>
                  <a:lnTo>
                    <a:pt x="224558" y="219888"/>
                  </a:lnTo>
                  <a:lnTo>
                    <a:pt x="224160" y="224234"/>
                  </a:lnTo>
                  <a:lnTo>
                    <a:pt x="224904" y="226380"/>
                  </a:lnTo>
                  <a:lnTo>
                    <a:pt x="230307" y="232129"/>
                  </a:lnTo>
                  <a:lnTo>
                    <a:pt x="232464" y="237542"/>
                  </a:lnTo>
                  <a:lnTo>
                    <a:pt x="232464" y="243186"/>
                  </a:lnTo>
                  <a:lnTo>
                    <a:pt x="231141" y="250670"/>
                  </a:lnTo>
                  <a:lnTo>
                    <a:pt x="227462" y="257141"/>
                  </a:lnTo>
                  <a:lnTo>
                    <a:pt x="221866" y="262069"/>
                  </a:lnTo>
                  <a:lnTo>
                    <a:pt x="214789" y="264923"/>
                  </a:lnTo>
                  <a:lnTo>
                    <a:pt x="212433" y="265426"/>
                  </a:lnTo>
                  <a:lnTo>
                    <a:pt x="210454" y="267007"/>
                  </a:lnTo>
                  <a:lnTo>
                    <a:pt x="208583" y="271111"/>
                  </a:lnTo>
                  <a:lnTo>
                    <a:pt x="208538" y="273928"/>
                  </a:lnTo>
                  <a:lnTo>
                    <a:pt x="211543" y="279384"/>
                  </a:lnTo>
                  <a:lnTo>
                    <a:pt x="212517" y="283143"/>
                  </a:lnTo>
                  <a:lnTo>
                    <a:pt x="212517" y="286870"/>
                  </a:lnTo>
                  <a:lnTo>
                    <a:pt x="210979" y="295057"/>
                  </a:lnTo>
                  <a:lnTo>
                    <a:pt x="206714" y="301892"/>
                  </a:lnTo>
                  <a:lnTo>
                    <a:pt x="200241" y="306774"/>
                  </a:lnTo>
                  <a:lnTo>
                    <a:pt x="192077" y="309100"/>
                  </a:lnTo>
                  <a:lnTo>
                    <a:pt x="191533" y="309173"/>
                  </a:lnTo>
                  <a:lnTo>
                    <a:pt x="219879" y="309173"/>
                  </a:lnTo>
                  <a:lnTo>
                    <a:pt x="225163" y="300649"/>
                  </a:lnTo>
                  <a:lnTo>
                    <a:pt x="227741" y="286870"/>
                  </a:lnTo>
                  <a:lnTo>
                    <a:pt x="227689" y="283143"/>
                  </a:lnTo>
                  <a:lnTo>
                    <a:pt x="227291" y="280169"/>
                  </a:lnTo>
                  <a:lnTo>
                    <a:pt x="226391" y="276933"/>
                  </a:lnTo>
                  <a:lnTo>
                    <a:pt x="235091" y="271111"/>
                  </a:lnTo>
                  <a:lnTo>
                    <a:pt x="241819" y="263205"/>
                  </a:lnTo>
                  <a:lnTo>
                    <a:pt x="246160" y="253726"/>
                  </a:lnTo>
                  <a:lnTo>
                    <a:pt x="247699" y="243186"/>
                  </a:lnTo>
                  <a:lnTo>
                    <a:pt x="247699" y="236233"/>
                  </a:lnTo>
                  <a:lnTo>
                    <a:pt x="245772" y="229500"/>
                  </a:lnTo>
                  <a:lnTo>
                    <a:pt x="242160" y="223647"/>
                  </a:lnTo>
                  <a:lnTo>
                    <a:pt x="246198" y="218183"/>
                  </a:lnTo>
                  <a:lnTo>
                    <a:pt x="249183" y="212106"/>
                  </a:lnTo>
                  <a:lnTo>
                    <a:pt x="251033" y="205577"/>
                  </a:lnTo>
                  <a:lnTo>
                    <a:pt x="251667" y="198758"/>
                  </a:lnTo>
                  <a:lnTo>
                    <a:pt x="250875" y="190940"/>
                  </a:lnTo>
                  <a:lnTo>
                    <a:pt x="248666" y="184093"/>
                  </a:lnTo>
                  <a:lnTo>
                    <a:pt x="245293" y="178299"/>
                  </a:lnTo>
                  <a:lnTo>
                    <a:pt x="241008" y="173638"/>
                  </a:lnTo>
                  <a:lnTo>
                    <a:pt x="244361" y="168763"/>
                  </a:lnTo>
                  <a:lnTo>
                    <a:pt x="247021" y="162849"/>
                  </a:lnTo>
                  <a:lnTo>
                    <a:pt x="248774" y="155917"/>
                  </a:lnTo>
                  <a:lnTo>
                    <a:pt x="249406" y="147985"/>
                  </a:lnTo>
                  <a:lnTo>
                    <a:pt x="246884" y="134660"/>
                  </a:lnTo>
                  <a:lnTo>
                    <a:pt x="240054" y="123640"/>
                  </a:lnTo>
                  <a:lnTo>
                    <a:pt x="230018" y="116138"/>
                  </a:lnTo>
                  <a:lnTo>
                    <a:pt x="217878" y="113368"/>
                  </a:lnTo>
                  <a:lnTo>
                    <a:pt x="135629" y="113368"/>
                  </a:lnTo>
                  <a:lnTo>
                    <a:pt x="137363" y="103703"/>
                  </a:lnTo>
                  <a:lnTo>
                    <a:pt x="138706" y="92048"/>
                  </a:lnTo>
                  <a:lnTo>
                    <a:pt x="139261" y="78781"/>
                  </a:lnTo>
                  <a:lnTo>
                    <a:pt x="138634" y="64280"/>
                  </a:lnTo>
                  <a:lnTo>
                    <a:pt x="133479" y="38540"/>
                  </a:lnTo>
                  <a:lnTo>
                    <a:pt x="123636" y="18420"/>
                  </a:lnTo>
                  <a:lnTo>
                    <a:pt x="119999" y="14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38685F2A-84E5-41D6-BFA6-D89468F7E122}"/>
                </a:ext>
              </a:extLst>
            </p:cNvPr>
            <p:cNvSpPr/>
            <p:nvPr/>
          </p:nvSpPr>
          <p:spPr>
            <a:xfrm>
              <a:off x="1481511" y="1869121"/>
              <a:ext cx="27256" cy="74883"/>
            </a:xfrm>
            <a:custGeom>
              <a:avLst/>
              <a:gdLst/>
              <a:ahLst/>
              <a:cxnLst/>
              <a:rect l="l" t="t" r="r" b="b"/>
              <a:pathLst>
                <a:path w="60325" h="165735">
                  <a:moveTo>
                    <a:pt x="31077" y="0"/>
                  </a:moveTo>
                  <a:lnTo>
                    <a:pt x="28972" y="0"/>
                  </a:lnTo>
                  <a:lnTo>
                    <a:pt x="17709" y="2278"/>
                  </a:lnTo>
                  <a:lnTo>
                    <a:pt x="8498" y="8490"/>
                  </a:lnTo>
                  <a:lnTo>
                    <a:pt x="2281" y="17700"/>
                  </a:lnTo>
                  <a:lnTo>
                    <a:pt x="0" y="28972"/>
                  </a:lnTo>
                  <a:lnTo>
                    <a:pt x="0" y="136676"/>
                  </a:lnTo>
                  <a:lnTo>
                    <a:pt x="2281" y="147946"/>
                  </a:lnTo>
                  <a:lnTo>
                    <a:pt x="8498" y="157160"/>
                  </a:lnTo>
                  <a:lnTo>
                    <a:pt x="17709" y="163378"/>
                  </a:lnTo>
                  <a:lnTo>
                    <a:pt x="28972" y="165659"/>
                  </a:lnTo>
                  <a:lnTo>
                    <a:pt x="31077" y="165659"/>
                  </a:lnTo>
                  <a:lnTo>
                    <a:pt x="42339" y="163378"/>
                  </a:lnTo>
                  <a:lnTo>
                    <a:pt x="51546" y="157160"/>
                  </a:lnTo>
                  <a:lnTo>
                    <a:pt x="56095" y="150414"/>
                  </a:lnTo>
                  <a:lnTo>
                    <a:pt x="21402" y="150414"/>
                  </a:lnTo>
                  <a:lnTo>
                    <a:pt x="15235" y="144257"/>
                  </a:lnTo>
                  <a:lnTo>
                    <a:pt x="15235" y="21392"/>
                  </a:lnTo>
                  <a:lnTo>
                    <a:pt x="21402" y="15224"/>
                  </a:lnTo>
                  <a:lnTo>
                    <a:pt x="56089" y="15224"/>
                  </a:lnTo>
                  <a:lnTo>
                    <a:pt x="51546" y="8490"/>
                  </a:lnTo>
                  <a:lnTo>
                    <a:pt x="42339" y="2278"/>
                  </a:lnTo>
                  <a:lnTo>
                    <a:pt x="31077" y="0"/>
                  </a:lnTo>
                  <a:close/>
                </a:path>
                <a:path w="60325" h="165735">
                  <a:moveTo>
                    <a:pt x="56089" y="15224"/>
                  </a:moveTo>
                  <a:lnTo>
                    <a:pt x="38648" y="15224"/>
                  </a:lnTo>
                  <a:lnTo>
                    <a:pt x="44815" y="21392"/>
                  </a:lnTo>
                  <a:lnTo>
                    <a:pt x="44815" y="144257"/>
                  </a:lnTo>
                  <a:lnTo>
                    <a:pt x="38648" y="150414"/>
                  </a:lnTo>
                  <a:lnTo>
                    <a:pt x="56095" y="150414"/>
                  </a:lnTo>
                  <a:lnTo>
                    <a:pt x="57760" y="147946"/>
                  </a:lnTo>
                  <a:lnTo>
                    <a:pt x="60040" y="136676"/>
                  </a:lnTo>
                  <a:lnTo>
                    <a:pt x="60040" y="28972"/>
                  </a:lnTo>
                  <a:lnTo>
                    <a:pt x="57760" y="17700"/>
                  </a:lnTo>
                  <a:lnTo>
                    <a:pt x="56089" y="15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2"/>
          <p:cNvSpPr/>
          <p:nvPr/>
        </p:nvSpPr>
        <p:spPr>
          <a:xfrm>
            <a:off x="752636" y="1004351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5"/>
          <p:cNvSpPr txBox="1"/>
          <p:nvPr/>
        </p:nvSpPr>
        <p:spPr>
          <a:xfrm>
            <a:off x="833111" y="238268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4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6972" y="1462861"/>
            <a:ext cx="543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9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Контакт центр</a:t>
            </a:r>
            <a:r>
              <a:rPr lang="en-US" sz="1200" b="1" spc="9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1200" b="1" spc="9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МКБ переехал в г. </a:t>
            </a:r>
            <a:r>
              <a:rPr lang="ru-RU" sz="1200" b="1" spc="9" dirty="0" smtClean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Пермь в </a:t>
            </a:r>
            <a:r>
              <a:rPr lang="ru-RU" sz="1200" b="1" spc="9" dirty="0">
                <a:solidFill>
                  <a:srgbClr val="DA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2019 году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881" y="1873304"/>
            <a:ext cx="4341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Общая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численность: </a:t>
            </a:r>
            <a:r>
              <a:rPr lang="ru-RU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00 сотрудников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функции: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действующих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клиентов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дистанционные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продажи;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контроль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качества и развитие персонала.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748" y="4352300"/>
            <a:ext cx="4625181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dirty="0">
                <a:solidFill>
                  <a:srgbClr val="B80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набираем команду профессионалов для поддержки действующих клиентов </a:t>
            </a:r>
            <a:r>
              <a:rPr lang="ru-RU" sz="1400" b="1" dirty="0" smtClean="0">
                <a:solidFill>
                  <a:srgbClr val="B80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МКБ по </a:t>
            </a:r>
            <a:r>
              <a:rPr lang="ru-RU" sz="1400" b="1" dirty="0">
                <a:solidFill>
                  <a:srgbClr val="B80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всем существующим продуктам и сервисам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863189" y="928309"/>
            <a:ext cx="6239351" cy="4782518"/>
            <a:chOff x="5557716" y="115900"/>
            <a:chExt cx="6239351" cy="4782518"/>
          </a:xfrm>
        </p:grpSpPr>
        <p:sp>
          <p:nvSpPr>
            <p:cNvPr id="23" name="Rectangle 80"/>
            <p:cNvSpPr>
              <a:spLocks noChangeArrowheads="1"/>
            </p:cNvSpPr>
            <p:nvPr/>
          </p:nvSpPr>
          <p:spPr bwMode="auto">
            <a:xfrm>
              <a:off x="7411474" y="1739003"/>
              <a:ext cx="1860403" cy="446964"/>
            </a:xfrm>
            <a:prstGeom prst="rect">
              <a:avLst/>
            </a:prstGeom>
            <a:solidFill>
              <a:srgbClr val="B80A3F"/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altLang="ru-RU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Контакт-центр: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7011347" y="2947658"/>
              <a:ext cx="645054" cy="932468"/>
            </a:xfrm>
            <a:prstGeom prst="line">
              <a:avLst/>
            </a:prstGeom>
            <a:ln w="3175">
              <a:solidFill>
                <a:srgbClr val="B80A3F"/>
              </a:solidFill>
              <a:prstDash val="dash"/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80"/>
            <p:cNvSpPr>
              <a:spLocks noChangeArrowheads="1"/>
            </p:cNvSpPr>
            <p:nvPr/>
          </p:nvSpPr>
          <p:spPr bwMode="auto">
            <a:xfrm>
              <a:off x="6616800" y="2284222"/>
              <a:ext cx="3544396" cy="577595"/>
            </a:xfrm>
            <a:prstGeom prst="rect">
              <a:avLst/>
            </a:prstGeom>
            <a:solidFill>
              <a:srgbClr val="B80A3F"/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altLang="ru-RU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Управление дистанционных продаж и </a:t>
              </a:r>
            </a:p>
            <a:p>
              <a:pPr algn="ctr" eaLnBrk="0" hangingPunct="0"/>
              <a:r>
                <a:rPr lang="ru-RU" altLang="ru-RU" sz="12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обслуживания клиентов г. Пермь</a:t>
              </a:r>
              <a:endParaRPr lang="ru-RU" alt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57716" y="3880126"/>
              <a:ext cx="2775156" cy="101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Отдел дистанционных продаж и консультирования</a:t>
              </a:r>
              <a:endPara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9132" y="3880126"/>
              <a:ext cx="2907935" cy="101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Отдел обслуживания клиентов и консультирования</a:t>
              </a:r>
              <a:endPara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32"/>
            <p:cNvCxnSpPr/>
            <p:nvPr/>
          </p:nvCxnSpPr>
          <p:spPr>
            <a:xfrm>
              <a:off x="9231435" y="2947658"/>
              <a:ext cx="731715" cy="932468"/>
            </a:xfrm>
            <a:prstGeom prst="line">
              <a:avLst/>
            </a:prstGeom>
            <a:ln w="3175">
              <a:solidFill>
                <a:srgbClr val="B80A3F"/>
              </a:solidFill>
              <a:prstDash val="dash"/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4821" y="115900"/>
              <a:ext cx="2213707" cy="206546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81748" y="676708"/>
            <a:ext cx="7243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3000" b="1" spc="-10" dirty="0" smtClean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Контакт-центр МКБ</a:t>
            </a:r>
            <a:endParaRPr lang="ru-RU" sz="3000" b="1" spc="-10" dirty="0">
              <a:latin typeface="Verdana" panose="020B0604030504040204" pitchFamily="34" charset="0"/>
              <a:ea typeface="Verdana" panose="020B0604030504040204" pitchFamily="34" charset="0"/>
              <a:cs typeface="Leto Sans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781881" y="1305565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5"/>
          <p:cNvSpPr txBox="1"/>
          <p:nvPr/>
        </p:nvSpPr>
        <p:spPr>
          <a:xfrm>
            <a:off x="781881" y="410219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5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998" y="3308303"/>
            <a:ext cx="2397961" cy="181578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998" y="3966875"/>
            <a:ext cx="2397960" cy="116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Оклад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21 000 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премия 10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000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Совокупный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доход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31 000 руб.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917303" y="3506529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3 категории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3278" y="2733176"/>
            <a:ext cx="2397961" cy="239091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3278" y="3620937"/>
            <a:ext cx="2338565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Оклад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22 000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премия 11 000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Совокупный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доход 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33 000 руб.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3648583" y="2895843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</a:t>
            </a:r>
            <a:r>
              <a:rPr lang="ru-RU" alt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alt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4558" y="2117785"/>
            <a:ext cx="2397961" cy="300630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24559" y="3127990"/>
            <a:ext cx="2224404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Оклад 23 000 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 премия 12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000</a:t>
            </a:r>
          </a:p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Совокупный доход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35 000 руб.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6379863" y="2311862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</a:t>
            </a:r>
            <a:r>
              <a:rPr lang="ru-RU" alt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520" y="615231"/>
            <a:ext cx="799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kern="0" spc="-10" dirty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Карьерная </a:t>
            </a:r>
            <a:r>
              <a:rPr lang="ru-RU" sz="3000" b="1" kern="0" spc="-10" dirty="0" smtClean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лестница</a:t>
            </a:r>
            <a:br>
              <a:rPr lang="ru-RU" sz="3000" b="1" kern="0" spc="-10" dirty="0" smtClean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</a:br>
            <a:endParaRPr lang="ru-RU" b="1" i="1" kern="0" spc="-10" dirty="0">
              <a:latin typeface="Verdana" panose="020B0604030504040204" pitchFamily="34" charset="0"/>
              <a:ea typeface="Verdana" panose="020B0604030504040204" pitchFamily="34" charset="0"/>
              <a:cs typeface="Leto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55839" y="1535502"/>
            <a:ext cx="2397961" cy="358858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9139467" y="867088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группы</a:t>
            </a:r>
            <a:endParaRPr lang="ru-RU" alt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178" y="5275230"/>
            <a:ext cx="2391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 набор</a:t>
            </a:r>
            <a:endPara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80"/>
          <p:cNvSpPr>
            <a:spLocks noChangeArrowheads="1"/>
          </p:cNvSpPr>
          <p:nvPr/>
        </p:nvSpPr>
        <p:spPr bwMode="auto">
          <a:xfrm>
            <a:off x="9139467" y="1445695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Ведущий специалист</a:t>
            </a:r>
            <a:endParaRPr lang="ru-RU" alt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0"/>
          <p:cNvSpPr>
            <a:spLocks noChangeArrowheads="1"/>
          </p:cNvSpPr>
          <p:nvPr/>
        </p:nvSpPr>
        <p:spPr bwMode="auto">
          <a:xfrm>
            <a:off x="9139467" y="2024302"/>
            <a:ext cx="2030703" cy="446964"/>
          </a:xfrm>
          <a:prstGeom prst="rect">
            <a:avLst/>
          </a:prstGeom>
          <a:solidFill>
            <a:srgbClr val="B80A3F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Старший специалист</a:t>
            </a:r>
            <a:endParaRPr lang="ru-RU" alt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16"/>
          <p:cNvSpPr/>
          <p:nvPr/>
        </p:nvSpPr>
        <p:spPr>
          <a:xfrm flipH="1">
            <a:off x="8604267" y="2311862"/>
            <a:ext cx="3244832" cy="4431838"/>
          </a:xfrm>
          <a:prstGeom prst="rect">
            <a:avLst/>
          </a:prstGeom>
          <a:blipFill>
            <a:blip r:embed="rId2" cstate="print"/>
            <a:srcRect/>
            <a:stretch>
              <a:fillRect r="-6328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/>
          <p:nvPr/>
        </p:nvSpPr>
        <p:spPr>
          <a:xfrm>
            <a:off x="781881" y="1314052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5"/>
          <p:cNvSpPr txBox="1"/>
          <p:nvPr/>
        </p:nvSpPr>
        <p:spPr>
          <a:xfrm>
            <a:off x="781881" y="410219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6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5547" y="438745"/>
            <a:ext cx="1141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kern="0" spc="-10" dirty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Специалист Отдела обслуживания клиентов и консультирования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321" y="2364272"/>
            <a:ext cx="4545058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Обязанности: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Обработка входящих звонков, консультирование клиентов по продуктовой линейке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банка;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Консультирование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клиентов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различным вопросам (счетам, транзакциям, остаткам, поддержка клиентов-держателей пластиковых карт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7" y="1815632"/>
            <a:ext cx="5866503" cy="4399877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551321" y="1464659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5"/>
          <p:cNvSpPr txBox="1"/>
          <p:nvPr/>
        </p:nvSpPr>
        <p:spPr>
          <a:xfrm>
            <a:off x="551321" y="269448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7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3075" y="427480"/>
            <a:ext cx="1141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kern="0" spc="-10" dirty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Специалист Отдела дистанционных продаж и консультирования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950" y="2458806"/>
            <a:ext cx="4658854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Обязанности: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Исходящие звонки действующим клиентам банка,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консультирование клиентов по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новым акциям и продуктам банка;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Продажи дополнительных банковских продуктов.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21" y="1957891"/>
            <a:ext cx="5644179" cy="4233134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545950" y="1443143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5"/>
          <p:cNvSpPr txBox="1"/>
          <p:nvPr/>
        </p:nvSpPr>
        <p:spPr>
          <a:xfrm>
            <a:off x="551321" y="269448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419" y="4775383"/>
            <a:ext cx="4658854" cy="3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B80A3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Есть возможность работать 4 часа в день</a:t>
            </a:r>
            <a:endParaRPr lang="ru-RU" sz="1400" b="1" dirty="0">
              <a:solidFill>
                <a:srgbClr val="B80A3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8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Изображение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8" y="4658359"/>
            <a:ext cx="547851" cy="5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5075" y="497637"/>
            <a:ext cx="8639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kern="0" spc="-10" dirty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Зарплатная карта </a:t>
            </a:r>
            <a:r>
              <a:rPr lang="ru-RU" sz="3000" b="1" kern="0" spc="-10" dirty="0" smtClean="0">
                <a:latin typeface="Verdana" panose="020B0604030504040204" pitchFamily="34" charset="0"/>
                <a:ea typeface="Verdana" panose="020B0604030504040204" pitchFamily="34" charset="0"/>
                <a:cs typeface="Leto Sans"/>
              </a:rPr>
              <a:t>сотрудников МКБ</a:t>
            </a:r>
            <a:endParaRPr lang="ru-RU" sz="3000" b="1" kern="0" spc="-10" dirty="0">
              <a:latin typeface="Verdana" panose="020B0604030504040204" pitchFamily="34" charset="0"/>
              <a:ea typeface="Verdana" panose="020B0604030504040204" pitchFamily="34" charset="0"/>
              <a:cs typeface="Leto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142" y="1457508"/>
            <a:ext cx="53056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 строго соблюдает требования законодательства,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заработная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плата выплачивается 2 раза в месяц: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9671" y="4777503"/>
            <a:ext cx="4891599" cy="114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50850">
              <a:lnSpc>
                <a:spcPct val="114000"/>
              </a:lnSpc>
              <a:tabLst>
                <a:tab pos="2192020" algn="l"/>
              </a:tabLst>
            </a:pPr>
            <a:r>
              <a:rPr lang="ru-RU" sz="1200" spc="15" dirty="0">
                <a:latin typeface="Verdana"/>
                <a:cs typeface="Verdana"/>
              </a:rPr>
              <a:t>Выплата </a:t>
            </a:r>
            <a:r>
              <a:rPr lang="ru-RU" sz="1200" spc="10" dirty="0">
                <a:latin typeface="Verdana"/>
                <a:cs typeface="Verdana"/>
              </a:rPr>
              <a:t>заработной платы производится </a:t>
            </a:r>
            <a:r>
              <a:rPr lang="ru-RU" sz="1200" spc="15" dirty="0">
                <a:latin typeface="Verdana"/>
                <a:cs typeface="Verdana"/>
              </a:rPr>
              <a:t>на </a:t>
            </a:r>
            <a:r>
              <a:rPr lang="ru-RU" sz="1200" spc="10" dirty="0">
                <a:latin typeface="Verdana"/>
                <a:cs typeface="Verdana"/>
              </a:rPr>
              <a:t>зарплатную  </a:t>
            </a:r>
            <a:r>
              <a:rPr lang="ru-RU" sz="1200" spc="15" dirty="0">
                <a:latin typeface="Verdana"/>
                <a:cs typeface="Verdana"/>
              </a:rPr>
              <a:t>карту</a:t>
            </a:r>
            <a:r>
              <a:rPr lang="ru-RU" sz="1200" spc="20" dirty="0">
                <a:latin typeface="Verdana"/>
                <a:cs typeface="Verdana"/>
              </a:rPr>
              <a:t> </a:t>
            </a:r>
            <a:r>
              <a:rPr lang="ru-RU" sz="1200" spc="20" dirty="0" smtClean="0">
                <a:latin typeface="Verdana"/>
                <a:cs typeface="Verdana"/>
              </a:rPr>
              <a:t/>
            </a:r>
            <a:br>
              <a:rPr lang="ru-RU" sz="1200" spc="20" dirty="0" smtClean="0">
                <a:latin typeface="Verdana"/>
                <a:cs typeface="Verdana"/>
              </a:rPr>
            </a:br>
            <a:r>
              <a:rPr lang="ru-RU" sz="1200" b="1" spc="10" dirty="0" err="1" smtClean="0">
                <a:latin typeface="Verdana"/>
                <a:cs typeface="Verdana"/>
              </a:rPr>
              <a:t>Visa</a:t>
            </a:r>
            <a:r>
              <a:rPr lang="ru-RU" sz="1200" b="1" spc="20" dirty="0" smtClean="0">
                <a:latin typeface="Verdana"/>
                <a:cs typeface="Verdana"/>
              </a:rPr>
              <a:t> </a:t>
            </a:r>
            <a:r>
              <a:rPr lang="ru-RU" sz="1200" b="1" spc="10" dirty="0" err="1" smtClean="0">
                <a:latin typeface="Verdana"/>
                <a:cs typeface="Verdana"/>
              </a:rPr>
              <a:t>Gold</a:t>
            </a:r>
            <a:r>
              <a:rPr lang="ru-RU" sz="1200" b="1" spc="10" dirty="0" smtClean="0">
                <a:latin typeface="Verdana"/>
                <a:cs typeface="Verdana"/>
              </a:rPr>
              <a:t> </a:t>
            </a:r>
            <a:r>
              <a:rPr lang="ru-RU" sz="1200" spc="10" dirty="0" smtClean="0">
                <a:latin typeface="Verdana"/>
                <a:cs typeface="Verdana"/>
              </a:rPr>
              <a:t>или </a:t>
            </a:r>
            <a:r>
              <a:rPr lang="ru-RU" sz="1200" b="1" spc="15" dirty="0" err="1">
                <a:latin typeface="Verdana"/>
                <a:cs typeface="Verdana"/>
              </a:rPr>
              <a:t>Mastercard</a:t>
            </a:r>
            <a:r>
              <a:rPr lang="ru-RU" sz="1200" b="1" spc="15" dirty="0">
                <a:latin typeface="Verdana"/>
                <a:cs typeface="Verdana"/>
              </a:rPr>
              <a:t> </a:t>
            </a:r>
            <a:r>
              <a:rPr lang="ru-RU" sz="1200" b="1" spc="10" dirty="0" err="1">
                <a:latin typeface="Verdana"/>
                <a:cs typeface="Verdana"/>
              </a:rPr>
              <a:t>Gold</a:t>
            </a:r>
            <a:r>
              <a:rPr lang="ru-RU" sz="1200" spc="10" dirty="0">
                <a:latin typeface="Verdana"/>
                <a:cs typeface="Verdana"/>
              </a:rPr>
              <a:t>, </a:t>
            </a:r>
            <a:r>
              <a:rPr lang="ru-RU" sz="1200" spc="10" dirty="0" smtClean="0">
                <a:latin typeface="Verdana"/>
                <a:cs typeface="Verdana"/>
              </a:rPr>
              <a:t/>
            </a:r>
            <a:br>
              <a:rPr lang="ru-RU" sz="1200" spc="10" dirty="0" smtClean="0">
                <a:latin typeface="Verdana"/>
                <a:cs typeface="Verdana"/>
              </a:rPr>
            </a:br>
            <a:r>
              <a:rPr lang="ru-RU" sz="1200" b="1" spc="10" dirty="0" smtClean="0">
                <a:latin typeface="Verdana"/>
                <a:cs typeface="Verdana"/>
              </a:rPr>
              <a:t>бесплатно</a:t>
            </a:r>
            <a:r>
              <a:rPr lang="ru-RU" sz="1200" spc="10" dirty="0" smtClean="0">
                <a:latin typeface="Verdana"/>
                <a:cs typeface="Verdana"/>
              </a:rPr>
              <a:t> </a:t>
            </a:r>
            <a:r>
              <a:rPr lang="ru-RU" sz="1200" spc="15" dirty="0" smtClean="0">
                <a:latin typeface="Verdana"/>
                <a:cs typeface="Verdana"/>
              </a:rPr>
              <a:t>выпускаемую </a:t>
            </a:r>
            <a:r>
              <a:rPr lang="ru-RU" sz="1200" spc="15" dirty="0">
                <a:latin typeface="Verdana"/>
                <a:cs typeface="Verdana"/>
              </a:rPr>
              <a:t>для каждого </a:t>
            </a:r>
            <a:r>
              <a:rPr lang="ru-RU" sz="1200" spc="10" dirty="0">
                <a:latin typeface="Verdana"/>
                <a:cs typeface="Verdana"/>
              </a:rPr>
              <a:t>сотрудника</a:t>
            </a:r>
            <a:r>
              <a:rPr lang="ru-RU" sz="1200" spc="-10" dirty="0">
                <a:latin typeface="Verdana"/>
                <a:cs typeface="Verdana"/>
              </a:rPr>
              <a:t> </a:t>
            </a:r>
            <a:r>
              <a:rPr lang="ru-RU" sz="1200" spc="10" dirty="0">
                <a:latin typeface="Verdana"/>
                <a:cs typeface="Verdana"/>
              </a:rPr>
              <a:t>банка.</a:t>
            </a:r>
            <a:endParaRPr lang="ru-RU" sz="1200" dirty="0">
              <a:latin typeface="Verdana"/>
              <a:cs typeface="Verdana"/>
            </a:endParaRPr>
          </a:p>
        </p:txBody>
      </p:sp>
      <p:pic>
        <p:nvPicPr>
          <p:cNvPr id="1026" name="Picture 2" descr="https://mkb.ru/Content/i/cards/card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3977">
            <a:off x="9105222" y="2805887"/>
            <a:ext cx="2360831" cy="1501921"/>
          </a:xfrm>
          <a:prstGeom prst="roundRect">
            <a:avLst>
              <a:gd name="adj" fmla="val 2247"/>
            </a:avLst>
          </a:prstGeom>
          <a:noFill/>
          <a:effectLst>
            <a:outerShdw blurRad="228600" dist="38100" dir="2700000" sx="101000" sy="101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kb.ru/Content/i/cards/car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3977">
            <a:off x="7151412" y="2128650"/>
            <a:ext cx="2360832" cy="1497228"/>
          </a:xfrm>
          <a:prstGeom prst="roundRect">
            <a:avLst>
              <a:gd name="adj" fmla="val 2247"/>
            </a:avLst>
          </a:prstGeom>
          <a:noFill/>
          <a:effectLst>
            <a:outerShdw blurRad="228600" dist="38100" dir="2700000" sx="101000" sy="101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90" y="2416787"/>
            <a:ext cx="425057" cy="460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75" y="3664075"/>
            <a:ext cx="426961" cy="462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6406" y="2483104"/>
            <a:ext cx="82728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Аванс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5508" y="2391319"/>
            <a:ext cx="3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Выплачивается 22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текущего месяца пропорционально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отработанным дням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15 число месяца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2401" y="3664075"/>
            <a:ext cx="105529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Зарплата: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5508" y="3556848"/>
            <a:ext cx="3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числа следующего месяца выплачивается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остальная часть денежных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средств (за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прошлый месяц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767" y="4611272"/>
            <a:ext cx="5163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Условия оплаты труда: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иксированный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ежемесячный доход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перечисляется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золотую зарплатную карту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МКБ;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жемесячная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переменная часть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зависит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выполнения установленных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показателей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object 2"/>
          <p:cNvSpPr/>
          <p:nvPr/>
        </p:nvSpPr>
        <p:spPr>
          <a:xfrm>
            <a:off x="627549" y="1057729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62825">
            <a:solidFill>
              <a:srgbClr val="D90F4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5"/>
          <p:cNvSpPr txBox="1"/>
          <p:nvPr/>
        </p:nvSpPr>
        <p:spPr>
          <a:xfrm>
            <a:off x="627549" y="298171"/>
            <a:ext cx="2087435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Добро </a:t>
            </a:r>
            <a:r>
              <a:rPr sz="1182" spc="6" dirty="0">
                <a:solidFill>
                  <a:srgbClr val="A2AAB7"/>
                </a:solidFill>
                <a:latin typeface="Verdana"/>
                <a:cs typeface="Verdana"/>
              </a:rPr>
              <a:t>пожаловать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в</a:t>
            </a:r>
            <a:r>
              <a:rPr sz="1182" spc="-18" dirty="0">
                <a:solidFill>
                  <a:srgbClr val="A2AAB7"/>
                </a:solidFill>
                <a:latin typeface="Verdana"/>
                <a:cs typeface="Verdana"/>
              </a:rPr>
              <a:t> </a:t>
            </a:r>
            <a:r>
              <a:rPr sz="1182" spc="9" dirty="0">
                <a:solidFill>
                  <a:srgbClr val="A2AAB7"/>
                </a:solidFill>
                <a:latin typeface="Verdana"/>
                <a:cs typeface="Verdana"/>
              </a:rPr>
              <a:t>МКБ!</a:t>
            </a:r>
            <a:endParaRPr sz="1182" dirty="0">
              <a:latin typeface="Verdana"/>
              <a:cs typeface="Verdan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9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Leto Sans</vt:lpstr>
      <vt:lpstr>LetoSans Thin</vt:lpstr>
      <vt:lpstr>Verdana</vt:lpstr>
      <vt:lpstr>Wingdings</vt:lpstr>
      <vt:lpstr>1_Office Theme</vt:lpstr>
      <vt:lpstr>Специальное оформление</vt:lpstr>
      <vt:lpstr>Office Theme</vt:lpstr>
      <vt:lpstr>2_Office Theme</vt:lpstr>
      <vt:lpstr>Презентация PowerPoint</vt:lpstr>
      <vt:lpstr>Основные факты</vt:lpstr>
      <vt:lpstr>География присутствия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2019-03-28T12:32:39Z</dcterms:created>
  <dcterms:modified xsi:type="dcterms:W3CDTF">2020-11-05T09:37:46Z</dcterms:modified>
  <cp:category/>
</cp:coreProperties>
</file>