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6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9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8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3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9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9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5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F98F3-C811-4A03-9864-FD4C5B91116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4EFE-FC79-4D28-87D0-6C2879F75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rperm@mkb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5547" y="438745"/>
            <a:ext cx="11415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kern="0" spc="-10" dirty="0">
                <a:latin typeface="Verdana" panose="020B0604030504040204" pitchFamily="34" charset="0"/>
                <a:ea typeface="Verdana" panose="020B0604030504040204" pitchFamily="34" charset="0"/>
                <a:cs typeface="Leto Sans"/>
              </a:rPr>
              <a:t>Специалист Отдела обслуживания клиентов и консультирования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1321" y="1574999"/>
            <a:ext cx="4545058" cy="221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Обязанности:</a:t>
            </a: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Обработка входящих звонков, консультирование клиентов по продуктовой линейке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банка;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Консультирование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клиентов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банка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 различным вопросам (счетам, транзакциям, остаткам, поддержка клиентов-держателей пластиковых карт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67" y="3785861"/>
            <a:ext cx="2793965" cy="2095474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>
            <a:off x="551321" y="1464659"/>
            <a:ext cx="711214" cy="0"/>
          </a:xfrm>
          <a:custGeom>
            <a:avLst/>
            <a:gdLst/>
            <a:ahLst/>
            <a:cxnLst/>
            <a:rect l="l" t="t" r="r" b="b"/>
            <a:pathLst>
              <a:path w="1172845">
                <a:moveTo>
                  <a:pt x="0" y="0"/>
                </a:moveTo>
                <a:lnTo>
                  <a:pt x="1172739" y="0"/>
                </a:lnTo>
              </a:path>
            </a:pathLst>
          </a:custGeom>
          <a:ln w="62825">
            <a:solidFill>
              <a:srgbClr val="D90F45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TextBox 7"/>
          <p:cNvSpPr txBox="1"/>
          <p:nvPr/>
        </p:nvSpPr>
        <p:spPr>
          <a:xfrm>
            <a:off x="5643163" y="1882776"/>
            <a:ext cx="635789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Удобные графики работы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 часов – 5/2 и 12 часов – 2/2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Оформление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согласно ТК РФ («белая» заработная плата), оплачиваемые отпуска 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больничные;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Оплачиваемое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обучение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r>
              <a:rPr lang="ru-RU" dirty="0"/>
              <a:t> </a:t>
            </a:r>
            <a:endParaRPr lang="en-US" dirty="0"/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Корпоративное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обучение в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Бизнес Академии;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Корпоративная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электронная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библиотека;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ДМС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для сотрудника, включая госпитализацию и стоматологию, а также льготная цена на приобретение программ ДМС для детей, супруга / супруги 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родителей;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Страхование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при выезде за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рубеж;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Корпоративная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социальная и материальная поддержка в определенных жизненных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ситуациях;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Корпоративные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скидки и специальные акции от компаний-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партнеров;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Льготные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условия на продукты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Банка;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Программы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признания особых достижений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сотрудников;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Участие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 благотворительных и социально значимых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активностях;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Офис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: ул.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Крисанова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59.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3163" y="15749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предлагаем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585" y="6223710"/>
            <a:ext cx="602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Контакты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hrperm@mkb.ru</a:t>
            </a:r>
            <a:r>
              <a:rPr lang="en-US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/8 800 775 99 99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0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Leto Sans</vt:lpstr>
      <vt:lpstr>Verdana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Светлана Дмитриевна</dc:creator>
  <cp:lastModifiedBy>Смирнова Светлана Дмитриевна</cp:lastModifiedBy>
  <cp:revision>3</cp:revision>
  <dcterms:created xsi:type="dcterms:W3CDTF">2020-11-18T14:20:32Z</dcterms:created>
  <dcterms:modified xsi:type="dcterms:W3CDTF">2020-11-20T10:44:17Z</dcterms:modified>
</cp:coreProperties>
</file>