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9" r:id="rId9"/>
    <p:sldId id="265" r:id="rId10"/>
    <p:sldId id="25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F6556-A4D6-4CC4-8EC6-3554C6DD516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C5290-32D3-4DCE-824D-F9E4B918F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7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A9F2-782B-44F4-B120-B46A2D8E02E5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0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AB53-185C-436B-9B2F-B66251C4863E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4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7520-F938-433C-8C3E-EA18158D48CC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3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3611-9AC6-4765-8AE5-65B2562B0BEF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4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E62D-876B-43FC-96A3-DE6C3374581D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1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6752-7D4B-4858-B3FB-571E29FE2B30}" type="datetime1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6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D859-B073-49D5-894E-C14ADB40F77E}" type="datetime1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7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FA4F-DC2E-4DAB-874D-A04F517BCD40}" type="datetime1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7AC9-DAD6-4A32-B085-73D05BCECE7B}" type="datetime1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8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2433-69FD-43D6-85E3-B24D6F8ACA52}" type="datetime1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8BDD-37AC-46F9-AB26-3510D282BD3A}" type="datetime1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3D8FE-F622-4FE4-8EA6-A8370049F9B5}" type="datetime1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2B23-FA56-4E3A-A1E9-5C3B6B1FE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95669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ДОВЕРИЕ НАСЕЛЕНИЯ К ОРГАНАМ ВЛАСТИ И ФАКТОРЫ ЕГО ФОРМИРОВАНИЯ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98884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МУХАМОДЕЕВА ГАЛИЯ ЗАКИРОВНА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2ГМУ1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«ЭКОНОМИКА И УПРАВЛЕНИЕ»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ФИНАНСОВЫЙ УНИВЕРСИТЕТ ПРИ ПРАВИТЕЛЬСТВЕ РФ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АШИРБАГИНА НАТАЛЬЯ ЛЕОНИДОВНА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40278" r="29722" b="11706"/>
          <a:stretch/>
        </p:blipFill>
        <p:spPr bwMode="auto">
          <a:xfrm>
            <a:off x="3131840" y="116632"/>
            <a:ext cx="2905674" cy="130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5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мысль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Доверие населения к органам власти – важнейшее условие функционирования государственного аппарата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10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320480" cy="31611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17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02297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420" y="260648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Проблема доверия населения  к политическим институтам является актуальной на протяжении долгого времени и вызывает глобальный интерес как в нашей стране, так и во всем мире.  Можно предположить, что интерес к данной проблеме возник одновременно с возникновением политических институтов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520952" cy="314206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27649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уровень доверия населения к власти ведет к благоприятной обстановке в обществе.  Оно является одной из главных составляющих для основ прочного и стабильного государства.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6117704" cy="26944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5"/>
            <a:ext cx="8229600" cy="35283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Президента РФ от 25.04.2019 N 193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оценке эффективности деятельности высших должностных лиц (руководителей 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Федерации».</a:t>
            </a:r>
          </a:p>
          <a:p>
            <a:pPr marL="0" indent="0"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Первый показатель – уровень доверия к власти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173338" cy="24942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0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Сущность доверия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9604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Обычно доверие связывают с ожиданиями, убеждениями и установками.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	Доверие может проявляться по отношению к разным объектам.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	Доверие часто определяют как действие или поведение – субъект проявляет доверие через какие-то действия по отношению к объекту.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	При определении доверия зачастую упоминается результат его проявления.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	Доверие связано с принятием решений в ситуациях риска </a:t>
            </a:r>
            <a:r>
              <a:rPr lang="ru-RU" dirty="0" smtClean="0"/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57192"/>
            <a:ext cx="1920000" cy="1440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8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Политическое доверие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1683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оциально-психологическое чувство; одно из важнейших условий успеха политических партий и властей; состояние приверженности к действиям тех или иных политических сил, конкретных лиц, деятелей, властных структур, присущее как отдельным людям, так и социальным группам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6</a:t>
            </a:fld>
            <a:endParaRPr lang="ru-RU"/>
          </a:p>
        </p:txBody>
      </p:sp>
      <p:pic>
        <p:nvPicPr>
          <p:cNvPr id="5124" name="Picture 4" descr="https://avatars.mds.yandex.net/get-zen_doc/58826/pub_5d5d2aae3f548700ae271c91_5d5d2afc46f4ff00ae42ad50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84" y="4365104"/>
            <a:ext cx="4578864" cy="239627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Подходы к формированию доверия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Культурологический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доверие возникает вне политической сферы, из личных глубоких убеждений людей, из культурных норм, которые еще могли сложиться у человека на ранних этапах социализации, а так же немаловажную роль играет межличностное доверие.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Институциональный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доверие складывается на рациональных основах – зависит от оценки гражданами деятельности политических институтов. То есть успешность и эффективность работы политических институтов порождает доверие к ним, а не «недоверие» является причиной отсутствия успеха в деятельности власти.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ормирования доверия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Культурно-исторические причины доверия. Если в обществе уже устоявшееся, закоренелое отрицательное общественное мнение, некое стереотипное восприятие к государственному аппарату и к его отдельным представителям, то уровень доверия будет низким;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Надежность, компетентность  органов государственной власти, по мнению населения. Очень важно обратить внимание на профессионализм, условия и факторы его формирования, все это приведет к оптимизации процесса работы государственной службы. Все это может значительно привести к росту доверия;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3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Осознание населением важности и значимости функционала  властных структур для жизни людей;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Единство целей, ценностей и интересов  сторон политического взаимодействия, как объектов и субъектов, если государственная политика противоречит интересам большинства населения, то это негативно сказывается  на отношении к власти;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Степень открытости и прозрачности деятельности политических институтов, если население не проинформировано о направленности политики, ее целях, задачах, методах, то от этого будет зависеть оценка деятельности органов государственного аппарата.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2B23-FA56-4E3A-A1E9-5C3B6B1FE87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42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456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ДОВЕРИЕ НАСЕЛЕНИЯ К ОРГАНАМ ВЛАСТИ И ФАКТОРЫ ЕГО ФОРМИРОВАНИЯ</vt:lpstr>
      <vt:lpstr>Презентация PowerPoint</vt:lpstr>
      <vt:lpstr>Презентация PowerPoint</vt:lpstr>
      <vt:lpstr>Презентация PowerPoint</vt:lpstr>
      <vt:lpstr>Сущность доверия</vt:lpstr>
      <vt:lpstr>Политическое доверие</vt:lpstr>
      <vt:lpstr>Подходы к формированию доверия</vt:lpstr>
      <vt:lpstr>Факторы формирования доверия</vt:lpstr>
      <vt:lpstr>Презентация PowerPoint</vt:lpstr>
      <vt:lpstr>Главная мысль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Галия</dc:creator>
  <cp:lastModifiedBy>RePack by Diakov</cp:lastModifiedBy>
  <cp:revision>13</cp:revision>
  <dcterms:created xsi:type="dcterms:W3CDTF">2020-04-16T07:51:45Z</dcterms:created>
  <dcterms:modified xsi:type="dcterms:W3CDTF">2020-04-16T15:08:24Z</dcterms:modified>
</cp:coreProperties>
</file>