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1" r:id="rId3"/>
    <p:sldId id="260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8" autoAdjust="0"/>
    <p:restoredTop sz="94660"/>
  </p:normalViewPr>
  <p:slideViewPr>
    <p:cSldViewPr>
      <p:cViewPr varScale="1">
        <p:scale>
          <a:sx n="79" d="100"/>
          <a:sy n="79" d="100"/>
        </p:scale>
        <p:origin x="-90" y="-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324166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694015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0" y="4077072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altLang="ko-KR" sz="3600" b="1" dirty="0" smtClean="0">
                <a:latin typeface="Arial" pitchFamily="34" charset="0"/>
                <a:ea typeface="맑은 고딕" pitchFamily="50" charset="-127"/>
                <a:cs typeface="Arial" pitchFamily="34" charset="0"/>
              </a:rPr>
              <a:t>Здоровый образ</a:t>
            </a:r>
          </a:p>
          <a:p>
            <a:pPr algn="r"/>
            <a:r>
              <a:rPr lang="ru-RU" altLang="ko-KR" sz="3600" b="1" dirty="0" smtClean="0">
                <a:latin typeface="Arial" pitchFamily="34" charset="0"/>
                <a:ea typeface="맑은 고딕" pitchFamily="50" charset="-127"/>
                <a:cs typeface="Arial" pitchFamily="34" charset="0"/>
              </a:rPr>
              <a:t> жизни, как средство</a:t>
            </a:r>
          </a:p>
          <a:p>
            <a:pPr algn="r"/>
            <a:r>
              <a:rPr lang="ru-RU" altLang="ko-KR" sz="3600" b="1" dirty="0" smtClean="0">
                <a:latin typeface="Arial" pitchFamily="34" charset="0"/>
                <a:ea typeface="맑은 고딕" pitchFamily="50" charset="-127"/>
                <a:cs typeface="Arial" pitchFamily="34" charset="0"/>
              </a:rPr>
              <a:t>предотвращения социальных проблем</a:t>
            </a:r>
            <a:endParaRPr lang="en-US" altLang="ko-KR" sz="3600" b="1" dirty="0" smtClean="0"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996226"/>
            <a:ext cx="9144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 smtClean="0">
                <a:solidFill>
                  <a:schemeClr val="bg1"/>
                </a:solidFill>
              </a:rPr>
              <a:t>   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УДК 371.7							     Злобин В.В.</a:t>
            </a:r>
          </a:p>
          <a:p>
            <a:pPr algn="ctr">
              <a:spcAft>
                <a:spcPts val="600"/>
              </a:spcAft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Финансовый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университет при Правительстве РФ (г.Омск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3280" y="0"/>
            <a:ext cx="64807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500" b="1" i="1" dirty="0" smtClean="0">
                <a:latin typeface="Arial" pitchFamily="34" charset="0"/>
                <a:cs typeface="Arial" pitchFamily="34" charset="0"/>
              </a:rPr>
              <a:t>Healthy lifestyle </a:t>
            </a:r>
            <a:r>
              <a:rPr lang="en-US" sz="3500" b="1" i="1" dirty="0" smtClean="0">
                <a:latin typeface="Arial" pitchFamily="34" charset="0"/>
                <a:cs typeface="Arial" pitchFamily="34" charset="0"/>
              </a:rPr>
              <a:t>as</a:t>
            </a:r>
            <a:endParaRPr lang="ru-RU" sz="3500" b="1" i="1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sz="3500" b="1" i="1" dirty="0" smtClean="0">
                <a:latin typeface="Arial" pitchFamily="34" charset="0"/>
                <a:cs typeface="Arial" pitchFamily="34" charset="0"/>
              </a:rPr>
              <a:t> a means</a:t>
            </a:r>
            <a:r>
              <a:rPr lang="ru-RU" sz="35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i="1" dirty="0" smtClean="0">
                <a:latin typeface="Arial" pitchFamily="34" charset="0"/>
                <a:cs typeface="Arial" pitchFamily="34" charset="0"/>
              </a:rPr>
              <a:t>of </a:t>
            </a:r>
            <a:endParaRPr lang="ru-RU" sz="3500" b="1" i="1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sz="3500" b="1" i="1" dirty="0" smtClean="0">
                <a:latin typeface="Arial" pitchFamily="34" charset="0"/>
                <a:cs typeface="Arial" pitchFamily="34" charset="0"/>
              </a:rPr>
              <a:t>preventing social</a:t>
            </a:r>
            <a:endParaRPr lang="ru-RU" sz="3500" b="1" i="1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35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i="1" dirty="0" smtClean="0">
                <a:latin typeface="Arial" pitchFamily="34" charset="0"/>
                <a:cs typeface="Arial" pitchFamily="34" charset="0"/>
              </a:rPr>
              <a:t>problems</a:t>
            </a:r>
            <a:endParaRPr lang="ru-RU" sz="3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8064" y="2492896"/>
            <a:ext cx="39959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Zlobin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V.V.,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Financial University under the Government of the Russian Federation (Omsk)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1221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0"/>
            <a:ext cx="5472608" cy="108629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Опрос ВЦИОМ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2592288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данным опроса ВЦИОМ, в котором приняли участие 1600 человек в 140 населённых пунктах в 42 областях, краях и республиках России, наиболее актуальными социальными проблемами, возникающих из-за психического и нравственного отклонения, являются бедность и нищета населения, алкоголизм и пьянство, распространение наркотиков и наркомания, эпидемия ВИЧ/СПИД инфекции, эпидемия туберкулёза, вымирание населения, социальное сиротство и коррупция.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D:\Виталя\Виталя универ\БЖД\51169804_4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861048"/>
            <a:ext cx="3710058" cy="2592288"/>
          </a:xfrm>
          <a:prstGeom prst="rect">
            <a:avLst/>
          </a:prstGeom>
          <a:noFill/>
        </p:spPr>
      </p:pic>
      <p:pic>
        <p:nvPicPr>
          <p:cNvPr id="5123" name="Picture 3" descr="D:\Виталя\Виталя универ\БЖД\90edb1520bed63af2f32b8eec68086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861048"/>
            <a:ext cx="3672408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6768752" cy="98072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Влияние здорового образа жизни на социальные проблемы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733256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Исходя из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того, что социальные проблемы – это задачи, требующие решения средствами социального управления, а одними из элементов таких средств выступают нравственное и психическое состояние людей, вовлечённых в решение данной задачи, то здоровый образ жизни будет являться решением социальных проблем, так как психическое и социальное здоровье также являются и элементам здорового образа жизни. Вследствие такой взаимосвязи можно сделать вывод, что здоровый образ жизни сделает людей более устойчивыми ко внешним влияниям на их жизнь, а значит уменьшит количество ранее перечисленных социальных проблем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Сегодня здоровый образ жизни из локального проявления превращается в международное явление, оказывающее существенное положительное влияние на решение социальных проблем. Поддержка физического, а вместе с ним психического и нравственного здоровья обязанность как отдельного человека, так и государства в целом для достижения процветания общества.</a:t>
            </a:r>
          </a:p>
          <a:p>
            <a:pPr algn="just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88640"/>
            <a:ext cx="69041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“В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здоровом теле здоровый дух”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Виталя\Виталя универ\БЖД\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3983422" cy="3744416"/>
          </a:xfrm>
          <a:prstGeom prst="rect">
            <a:avLst/>
          </a:prstGeom>
          <a:noFill/>
        </p:spPr>
      </p:pic>
      <p:pic>
        <p:nvPicPr>
          <p:cNvPr id="1027" name="Picture 3" descr="D:\Виталя\Виталя универ\БЖД\15028616491376932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340768"/>
            <a:ext cx="3835626" cy="367240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79512" y="5257562"/>
            <a:ext cx="849694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Ежедневно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люди становятся жертвами как случайных, так и умышленных противоправных действий по отношению к себе, последствия которых могут быть абсолютно различны.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является ли на самом деле здоровый образ жизни средством предотвращения социальных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проблем?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91763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9514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Социальные проблемы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1036711"/>
          </a:xfrm>
        </p:spPr>
        <p:txBody>
          <a:bodyPr>
            <a:noAutofit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“Проблема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социальная – это объективно возникающее в процессе функционирования и развития общества противоречие; задача, требующая решения средствами социального управления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2179796"/>
            <a:ext cx="878497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По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вопросам социальных проблем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Конституционный суд Российской Федерации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ярко выражает свою позицию и делает акцент на том, что Российская Федерация направляет свою политику “…на создание условий, обеспечивающих достойную жизнь и свободное развитие человека, признает и гарантирует права и свободы человека и гражданина согласно общепризнанным принципам и нормам международного права и в соответствии с Конституцией Российской Федерации, устанавливает, что в Российской Федерации охраняются труд и здоровье людей, обеспечивается государственная поддержка семьи, материнства, отцовства и детства, инвалидов и пожилых граждан, развивается система социальных служб, устанавливаются государственные пенсии, пособия и иные гарантии социальной защиты, и гарантирует каждому социальное обеспечение по возрасту, в случае болезни, инвалидности и в иных случаях, установленных законом...”</a:t>
            </a:r>
          </a:p>
          <a:p>
            <a:pPr algn="just"/>
            <a:endParaRPr lang="ru-RU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0"/>
            <a:ext cx="5616624" cy="98072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Сущность понятия «здоровый образ жизни»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5472608"/>
          </a:xfrm>
        </p:spPr>
        <p:txBody>
          <a:bodyPr>
            <a:noAutofit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Здоровье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с точки зрения социологии, это достаточно сложный социальный феномен, который отражает уровень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приспосабливаемости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человека к условиям природной и социальной среды.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жизни, с точки зрения Р.Рывкина, это интеграция взаимосвязанных видов социальной и физической активности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При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объединении этих двух определений получим следующее: здоровый образ жизни – это сложный физико-социальный процесс, основанный на совокупности нескольких взаимосвязанных видов активности и отражающий качество адаптации человека к условиям природной и социальной среды.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Исходя из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определения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можно сделать выводы о том, что при взаимодействии с социумом этот феномен так же становится неразрывно связан и с государством, следовательно, правительство, чтобы контролировать процесс, который возникает в людях, станет “центром” его профилактики и формирования, значит это станет важнейшей задачей социальной политики государства в деле охраны и укрепления здоровья народа.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Виталя\Виталя универ\БЖД\zozh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4293096"/>
            <a:ext cx="4209145" cy="256490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1584176"/>
          </a:xfrm>
        </p:spPr>
        <p:txBody>
          <a:bodyPr>
            <a:noAutofit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Сущность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здорового образа жизни: оно означает стремление человека сохранить своё здоровье и здоровье окружающих его людей на максимально долгий срок как физически, так психически и нравственно, вопреки внешним обстоятельствам.</a:t>
            </a:r>
          </a:p>
          <a:p>
            <a:pPr algn="just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D:\Виталя\Виталя универ\БЖД\unnam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564904"/>
            <a:ext cx="3600400" cy="2016224"/>
          </a:xfrm>
          <a:prstGeom prst="rect">
            <a:avLst/>
          </a:prstGeom>
          <a:noFill/>
        </p:spPr>
      </p:pic>
      <p:pic>
        <p:nvPicPr>
          <p:cNvPr id="2052" name="Picture 4" descr="D:\Виталя\Виталя универ\БЖД\Depositphotos_30405151_orig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2420888"/>
            <a:ext cx="3528392" cy="2376264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835696" y="0"/>
            <a:ext cx="5616624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Сущность понятия «здоровый образ жизни»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0"/>
            <a:ext cx="5688632" cy="98072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Физическое, психическое и нравственное здоровье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412776"/>
            <a:ext cx="878497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Физическое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здоровье - это естественное состояние организма, обусловленное нормальным функционированием всех его органов и систем. Если хорошо работают все органы и системы, то и весь организм человека правильно функционирует и развивается.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Психическое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здоровье зависит от состояния головного мозга в данный момент времени и характеризуется качеством мышления, развитием внимания, краткосрочной и долгосрочной памяти, волевых качеств и эмоциональной устойчивости.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Нравственное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здоровье определяется уровнем развития тех же моральных принципов, что и принципов основной социальной жизни человека, то есть жизни в определенном человеческом обществе. Признаки, отличающие нравственно здорового человека от не здорового, это прежде всего сознательное отношение к труду, овладение сокровищами культуры, активное неприятие нравов и привычек, противоречащих нормальному образу жизни.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Статистика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Виталя\Виталя универ\БЖД\75573143970050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4427984" cy="4932206"/>
          </a:xfrm>
          <a:prstGeom prst="rect">
            <a:avLst/>
          </a:prstGeom>
          <a:noFill/>
        </p:spPr>
      </p:pic>
      <p:pic>
        <p:nvPicPr>
          <p:cNvPr id="3075" name="Picture 3" descr="D:\Виталя\Виталя универ\БЖД\755731439751757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12776"/>
            <a:ext cx="4427984" cy="4945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Статистика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Виталя\Виталя универ\БЖД\zozh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4292600" cy="2971403"/>
          </a:xfrm>
          <a:prstGeom prst="rect">
            <a:avLst/>
          </a:prstGeom>
          <a:noFill/>
        </p:spPr>
      </p:pic>
      <p:pic>
        <p:nvPicPr>
          <p:cNvPr id="4099" name="Picture 3" descr="D:\Виталя\Виталя универ\БЖД\zozh0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556792"/>
            <a:ext cx="4320480" cy="302433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51520" y="4509120"/>
            <a:ext cx="41764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Численность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пациентов, состоящих на учете в лечебно-профилактических организациях, с диагнозом (по данным Росстата)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6016" y="4581128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Прерывание беременности (аборты), по данным Росстата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0"/>
            <a:ext cx="5472608" cy="980728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Актуальность здорового образа жизни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2592288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Здоровый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 жизни является предпосылкой для развития разных сторон жизнедеятельности человека, достижения им активного долголетия и полноценного выполнения социальных функций. Актуальность здорового образа жизни вызвана возрастанием и изменением характера нагрузок на организм человека в связи с усложнением общественной жизни, увеличением рисков техногенного, экологического, психологического, политического и военного характера, провоцирующих негативные сдвиги в состоянии здоровья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pic>
        <p:nvPicPr>
          <p:cNvPr id="6146" name="Picture 2" descr="D:\Виталя\Виталя универ\БЖД\zozh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06253"/>
            <a:ext cx="9144000" cy="29517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97</Words>
  <Application>Microsoft Office PowerPoint</Application>
  <PresentationFormat>Экран (4:3)</PresentationFormat>
  <Paragraphs>39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 </vt:lpstr>
      <vt:lpstr>Социальные проблемы</vt:lpstr>
      <vt:lpstr>Сущность понятия «здоровый образ жизни»</vt:lpstr>
      <vt:lpstr>Слайд 5</vt:lpstr>
      <vt:lpstr>Физическое, психическое и нравственное здоровье</vt:lpstr>
      <vt:lpstr>Статистика</vt:lpstr>
      <vt:lpstr>Статистика</vt:lpstr>
      <vt:lpstr>Актуальность здорового образа жизни</vt:lpstr>
      <vt:lpstr>Опрос ВЦИОМ</vt:lpstr>
      <vt:lpstr>Влияние здорового образа жизни на социальные проблемы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12</cp:revision>
  <dcterms:created xsi:type="dcterms:W3CDTF">2020-04-16T13:21:52Z</dcterms:created>
  <dcterms:modified xsi:type="dcterms:W3CDTF">2020-04-16T18:26:14Z</dcterms:modified>
</cp:coreProperties>
</file>