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72" r:id="rId4"/>
    <p:sldId id="275" r:id="rId5"/>
    <p:sldId id="273" r:id="rId6"/>
    <p:sldId id="274" r:id="rId7"/>
    <p:sldId id="280" r:id="rId8"/>
    <p:sldId id="279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>
        <p:scale>
          <a:sx n="77" d="100"/>
          <a:sy n="77" d="100"/>
        </p:scale>
        <p:origin x="-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4442A-42C8-4DA8-A8A7-3BDFD8D053F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5A9AAC2-3536-4C62-AF44-B677F93FBE1E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феномена безработицы, определение причин её возникновения и выявление последствий, к которым она может привести, а также анализ статистических данных безработицы в России сегодня.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62587-EC5B-4C7A-9236-1DBB457DCCFC}" type="parTrans" cxnId="{9E85F73F-A884-445C-B280-D403909033C3}">
      <dgm:prSet/>
      <dgm:spPr/>
      <dgm:t>
        <a:bodyPr/>
        <a:lstStyle/>
        <a:p>
          <a:endParaRPr lang="ru-RU"/>
        </a:p>
      </dgm:t>
    </dgm:pt>
    <dgm:pt modelId="{B5B12422-321A-41F1-BC2F-0206FA2DCDB9}" type="sibTrans" cxnId="{9E85F73F-A884-445C-B280-D403909033C3}">
      <dgm:prSet/>
      <dgm:spPr/>
      <dgm:t>
        <a:bodyPr/>
        <a:lstStyle/>
        <a:p>
          <a:endParaRPr lang="ru-RU"/>
        </a:p>
      </dgm:t>
    </dgm:pt>
    <dgm:pt modelId="{B9A4571E-D161-45CA-B2FC-6F49784028F2}" type="pres">
      <dgm:prSet presAssocID="{FC94442A-42C8-4DA8-A8A7-3BDFD8D053F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2FA19-DC2C-400E-8DB5-AF28E35BB75F}" type="pres">
      <dgm:prSet presAssocID="{C5A9AAC2-3536-4C62-AF44-B677F93FBE1E}" presName="circle1" presStyleLbl="node1" presStyleIdx="0" presStyleCnt="1"/>
      <dgm:spPr/>
    </dgm:pt>
    <dgm:pt modelId="{AD9CE827-C816-40E4-B05B-61B2348989AA}" type="pres">
      <dgm:prSet presAssocID="{C5A9AAC2-3536-4C62-AF44-B677F93FBE1E}" presName="space" presStyleCnt="0"/>
      <dgm:spPr/>
    </dgm:pt>
    <dgm:pt modelId="{9FAD56BB-3838-4530-A158-A63B1C267C88}" type="pres">
      <dgm:prSet presAssocID="{C5A9AAC2-3536-4C62-AF44-B677F93FBE1E}" presName="rect1" presStyleLbl="alignAcc1" presStyleIdx="0" presStyleCnt="1"/>
      <dgm:spPr/>
      <dgm:t>
        <a:bodyPr/>
        <a:lstStyle/>
        <a:p>
          <a:endParaRPr lang="ru-RU"/>
        </a:p>
      </dgm:t>
    </dgm:pt>
    <dgm:pt modelId="{E589BF9D-6ACE-41A9-8B83-AC5986605679}" type="pres">
      <dgm:prSet presAssocID="{C5A9AAC2-3536-4C62-AF44-B677F93FBE1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6AB87-C7A4-4EEE-806E-0BE0EB602D60}" type="presOf" srcId="{C5A9AAC2-3536-4C62-AF44-B677F93FBE1E}" destId="{E589BF9D-6ACE-41A9-8B83-AC5986605679}" srcOrd="1" destOrd="0" presId="urn:microsoft.com/office/officeart/2005/8/layout/target3"/>
    <dgm:cxn modelId="{9E85F73F-A884-445C-B280-D403909033C3}" srcId="{FC94442A-42C8-4DA8-A8A7-3BDFD8D053F3}" destId="{C5A9AAC2-3536-4C62-AF44-B677F93FBE1E}" srcOrd="0" destOrd="0" parTransId="{36F62587-EC5B-4C7A-9236-1DBB457DCCFC}" sibTransId="{B5B12422-321A-41F1-BC2F-0206FA2DCDB9}"/>
    <dgm:cxn modelId="{C32B98E5-8FA1-4C07-B164-54FA356BFB82}" type="presOf" srcId="{C5A9AAC2-3536-4C62-AF44-B677F93FBE1E}" destId="{9FAD56BB-3838-4530-A158-A63B1C267C88}" srcOrd="0" destOrd="0" presId="urn:microsoft.com/office/officeart/2005/8/layout/target3"/>
    <dgm:cxn modelId="{A2A05DD0-5894-44F7-BAE1-EF6B69751088}" type="presOf" srcId="{FC94442A-42C8-4DA8-A8A7-3BDFD8D053F3}" destId="{B9A4571E-D161-45CA-B2FC-6F49784028F2}" srcOrd="0" destOrd="0" presId="urn:microsoft.com/office/officeart/2005/8/layout/target3"/>
    <dgm:cxn modelId="{C789FBC1-6FDC-4F45-8D9A-C4434ABB7B2D}" type="presParOf" srcId="{B9A4571E-D161-45CA-B2FC-6F49784028F2}" destId="{7502FA19-DC2C-400E-8DB5-AF28E35BB75F}" srcOrd="0" destOrd="0" presId="urn:microsoft.com/office/officeart/2005/8/layout/target3"/>
    <dgm:cxn modelId="{EE8ADF9A-4865-4D5E-84C1-6FDBA8FFE6C7}" type="presParOf" srcId="{B9A4571E-D161-45CA-B2FC-6F49784028F2}" destId="{AD9CE827-C816-40E4-B05B-61B2348989AA}" srcOrd="1" destOrd="0" presId="urn:microsoft.com/office/officeart/2005/8/layout/target3"/>
    <dgm:cxn modelId="{53CFF155-AFB2-4555-8B7F-8EDB260BD7B3}" type="presParOf" srcId="{B9A4571E-D161-45CA-B2FC-6F49784028F2}" destId="{9FAD56BB-3838-4530-A158-A63B1C267C88}" srcOrd="2" destOrd="0" presId="urn:microsoft.com/office/officeart/2005/8/layout/target3"/>
    <dgm:cxn modelId="{7DC391EC-7437-47A0-8F5D-19FA78301E30}" type="presParOf" srcId="{B9A4571E-D161-45CA-B2FC-6F49784028F2}" destId="{E589BF9D-6ACE-41A9-8B83-AC598660567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DC08E-2924-4713-AF36-B0BD03A4F02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9ACA25-9366-4BC2-8C42-DA8E356A7427}">
      <dgm:prSet custT="1"/>
      <dgm:spPr/>
      <dgm:t>
        <a:bodyPr/>
        <a:lstStyle/>
        <a:p>
          <a:pPr rtl="0"/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складывается ситуация в России с безработицей  сегодня?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F4D63-CEB3-4CE9-9380-AB87D2AD475C}" type="parTrans" cxnId="{C0EA22F5-73A7-400D-BD35-91F747D1711D}">
      <dgm:prSet/>
      <dgm:spPr/>
      <dgm:t>
        <a:bodyPr/>
        <a:lstStyle/>
        <a:p>
          <a:endParaRPr lang="ru-RU"/>
        </a:p>
      </dgm:t>
    </dgm:pt>
    <dgm:pt modelId="{EA753B2C-ACB4-4B7E-A4BD-63830C5C22C2}" type="sibTrans" cxnId="{C0EA22F5-73A7-400D-BD35-91F747D1711D}">
      <dgm:prSet/>
      <dgm:spPr/>
      <dgm:t>
        <a:bodyPr/>
        <a:lstStyle/>
        <a:p>
          <a:endParaRPr lang="ru-RU"/>
        </a:p>
      </dgm:t>
    </dgm:pt>
    <dgm:pt modelId="{156E71F7-4DCF-4EB0-AFB7-1489E7800DF4}" type="pres">
      <dgm:prSet presAssocID="{D21DC08E-2924-4713-AF36-B0BD03A4F02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5D202E-9E57-4088-B965-5F4E699984CD}" type="pres">
      <dgm:prSet presAssocID="{EB9ACA25-9366-4BC2-8C42-DA8E356A7427}" presName="composite" presStyleCnt="0"/>
      <dgm:spPr/>
    </dgm:pt>
    <dgm:pt modelId="{C8DFBA53-8D05-4239-8B85-AA9DAAC9981F}" type="pres">
      <dgm:prSet presAssocID="{EB9ACA25-9366-4BC2-8C42-DA8E356A742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8329281-60C9-4A71-BF96-2053EE761A22}" type="pres">
      <dgm:prSet presAssocID="{EB9ACA25-9366-4BC2-8C42-DA8E356A7427}" presName="txShp" presStyleLbl="node1" presStyleIdx="0" presStyleCnt="1" custLinFactNeighborX="3046" custLinFactNeighborY="-8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34537-BB16-4654-9CF6-F41C69682C15}" type="presOf" srcId="{D21DC08E-2924-4713-AF36-B0BD03A4F026}" destId="{156E71F7-4DCF-4EB0-AFB7-1489E7800DF4}" srcOrd="0" destOrd="0" presId="urn:microsoft.com/office/officeart/2005/8/layout/vList3"/>
    <dgm:cxn modelId="{CCFE19D3-B1A6-4600-BDD1-299B0C27B473}" type="presOf" srcId="{EB9ACA25-9366-4BC2-8C42-DA8E356A7427}" destId="{48329281-60C9-4A71-BF96-2053EE761A22}" srcOrd="0" destOrd="0" presId="urn:microsoft.com/office/officeart/2005/8/layout/vList3"/>
    <dgm:cxn modelId="{C0EA22F5-73A7-400D-BD35-91F747D1711D}" srcId="{D21DC08E-2924-4713-AF36-B0BD03A4F026}" destId="{EB9ACA25-9366-4BC2-8C42-DA8E356A7427}" srcOrd="0" destOrd="0" parTransId="{040F4D63-CEB3-4CE9-9380-AB87D2AD475C}" sibTransId="{EA753B2C-ACB4-4B7E-A4BD-63830C5C22C2}"/>
    <dgm:cxn modelId="{56D1312E-AD68-47EC-9121-AEDF5CF8B6AB}" type="presParOf" srcId="{156E71F7-4DCF-4EB0-AFB7-1489E7800DF4}" destId="{8B5D202E-9E57-4088-B965-5F4E699984CD}" srcOrd="0" destOrd="0" presId="urn:microsoft.com/office/officeart/2005/8/layout/vList3"/>
    <dgm:cxn modelId="{658BB791-4469-42D6-AC35-B2ED56291C02}" type="presParOf" srcId="{8B5D202E-9E57-4088-B965-5F4E699984CD}" destId="{C8DFBA53-8D05-4239-8B85-AA9DAAC9981F}" srcOrd="0" destOrd="0" presId="urn:microsoft.com/office/officeart/2005/8/layout/vList3"/>
    <dgm:cxn modelId="{41482B21-401C-4C92-B78C-85CDCB68D9CF}" type="presParOf" srcId="{8B5D202E-9E57-4088-B965-5F4E699984CD}" destId="{48329281-60C9-4A71-BF96-2053EE761A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00856-E5EE-418D-B4F0-3FCE2A5BC9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6D7F6-477B-4C78-866A-B7924DA2ECD8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Государство должно разрабатывать различные социальные программы по совершенствованию рынка труда.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81E09-3A53-403E-A267-00A5373C7E85}" type="parTrans" cxnId="{242CBB39-8719-4A5D-B845-DDAA1B939DE8}">
      <dgm:prSet/>
      <dgm:spPr/>
      <dgm:t>
        <a:bodyPr/>
        <a:lstStyle/>
        <a:p>
          <a:endParaRPr lang="ru-RU"/>
        </a:p>
      </dgm:t>
    </dgm:pt>
    <dgm:pt modelId="{7200A105-26A0-4364-9E52-E75A287143F5}" type="sibTrans" cxnId="{242CBB39-8719-4A5D-B845-DDAA1B939DE8}">
      <dgm:prSet/>
      <dgm:spPr/>
      <dgm:t>
        <a:bodyPr/>
        <a:lstStyle/>
        <a:p>
          <a:endParaRPr lang="ru-RU"/>
        </a:p>
      </dgm:t>
    </dgm:pt>
    <dgm:pt modelId="{770FC975-376D-4781-8015-BF8FFBE5DC4B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возможность сокращения безработицы сегодня - это активизация государственной политики занятости с общим улучшением экономического климата в стране.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7F37E-8E49-44AB-BAD7-7AF4840D29F4}" type="parTrans" cxnId="{BAF388E3-EF82-4E1D-85EE-BCA6137B033E}">
      <dgm:prSet/>
      <dgm:spPr/>
      <dgm:t>
        <a:bodyPr/>
        <a:lstStyle/>
        <a:p>
          <a:endParaRPr lang="ru-RU"/>
        </a:p>
      </dgm:t>
    </dgm:pt>
    <dgm:pt modelId="{E36A8D1F-AFBF-46DE-BB42-96511E94923B}" type="sibTrans" cxnId="{BAF388E3-EF82-4E1D-85EE-BCA6137B033E}">
      <dgm:prSet/>
      <dgm:spPr/>
      <dgm:t>
        <a:bodyPr/>
        <a:lstStyle/>
        <a:p>
          <a:endParaRPr lang="ru-RU"/>
        </a:p>
      </dgm:t>
    </dgm:pt>
    <dgm:pt modelId="{57C05916-C7F6-47FA-8B4A-42F85CC91B53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Новая политика на рынке труда должна проводиться комплексно, в нескольких направлениях одновременно, и ориентироваться на долгосрочную перспективу.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8F864-C229-4184-83E3-DE9A412F774B}" type="parTrans" cxnId="{EF58EF7D-0077-48A9-BA85-72E350DB5ECD}">
      <dgm:prSet/>
      <dgm:spPr/>
      <dgm:t>
        <a:bodyPr/>
        <a:lstStyle/>
        <a:p>
          <a:endParaRPr lang="ru-RU"/>
        </a:p>
      </dgm:t>
    </dgm:pt>
    <dgm:pt modelId="{653D4848-4A43-43D7-8CE4-093FA4956D58}" type="sibTrans" cxnId="{EF58EF7D-0077-48A9-BA85-72E350DB5ECD}">
      <dgm:prSet/>
      <dgm:spPr/>
      <dgm:t>
        <a:bodyPr/>
        <a:lstStyle/>
        <a:p>
          <a:endParaRPr lang="ru-RU"/>
        </a:p>
      </dgm:t>
    </dgm:pt>
    <dgm:pt modelId="{42613D92-AA63-46DB-8A49-3EB4FBCA2C18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Увеличение количества специализированных центров занятости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8DEA0-9F9C-4170-9EA0-91901376BC59}" type="parTrans" cxnId="{FA298F83-1C51-4266-AAFB-8CC82E7E89E1}">
      <dgm:prSet/>
      <dgm:spPr/>
      <dgm:t>
        <a:bodyPr/>
        <a:lstStyle/>
        <a:p>
          <a:endParaRPr lang="ru-RU"/>
        </a:p>
      </dgm:t>
    </dgm:pt>
    <dgm:pt modelId="{2692BCA7-68A0-452E-BA20-039D79A3C092}" type="sibTrans" cxnId="{FA298F83-1C51-4266-AAFB-8CC82E7E89E1}">
      <dgm:prSet/>
      <dgm:spPr/>
      <dgm:t>
        <a:bodyPr/>
        <a:lstStyle/>
        <a:p>
          <a:endParaRPr lang="ru-RU"/>
        </a:p>
      </dgm:t>
    </dgm:pt>
    <dgm:pt modelId="{2D3A5322-5EF9-41DA-98D3-792C0224C1B9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новых рабочих мест.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2C942-9339-4313-B128-BD536043F753}" type="parTrans" cxnId="{C2F9B58B-1219-4E62-A51C-A3323145A78B}">
      <dgm:prSet/>
      <dgm:spPr/>
      <dgm:t>
        <a:bodyPr/>
        <a:lstStyle/>
        <a:p>
          <a:endParaRPr lang="ru-RU"/>
        </a:p>
      </dgm:t>
    </dgm:pt>
    <dgm:pt modelId="{B6FC22E8-FCAA-4093-A0A1-F0C8066308F6}" type="sibTrans" cxnId="{C2F9B58B-1219-4E62-A51C-A3323145A78B}">
      <dgm:prSet/>
      <dgm:spPr/>
      <dgm:t>
        <a:bodyPr/>
        <a:lstStyle/>
        <a:p>
          <a:endParaRPr lang="ru-RU"/>
        </a:p>
      </dgm:t>
    </dgm:pt>
    <dgm:pt modelId="{9B09261A-952C-4C6D-9E14-8E5BEFC6D1A9}" type="pres">
      <dgm:prSet presAssocID="{2AA00856-E5EE-418D-B4F0-3FCE2A5BC9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BB5AE8-36C4-4F52-BD23-FCB64DCE607E}" type="pres">
      <dgm:prSet presAssocID="{59F6D7F6-477B-4C78-866A-B7924DA2ECD8}" presName="thickLine" presStyleLbl="alignNode1" presStyleIdx="0" presStyleCnt="5"/>
      <dgm:spPr/>
    </dgm:pt>
    <dgm:pt modelId="{A4155E3E-67FB-4F55-BF62-53F7F65B185C}" type="pres">
      <dgm:prSet presAssocID="{59F6D7F6-477B-4C78-866A-B7924DA2ECD8}" presName="horz1" presStyleCnt="0"/>
      <dgm:spPr/>
    </dgm:pt>
    <dgm:pt modelId="{81C2AD0D-D067-4EC0-A2B6-0861EECC25DC}" type="pres">
      <dgm:prSet presAssocID="{59F6D7F6-477B-4C78-866A-B7924DA2ECD8}" presName="tx1" presStyleLbl="revTx" presStyleIdx="0" presStyleCnt="5"/>
      <dgm:spPr/>
      <dgm:t>
        <a:bodyPr/>
        <a:lstStyle/>
        <a:p>
          <a:endParaRPr lang="ru-RU"/>
        </a:p>
      </dgm:t>
    </dgm:pt>
    <dgm:pt modelId="{6526864D-678C-4B65-A5B1-E9B7EB67EF0D}" type="pres">
      <dgm:prSet presAssocID="{59F6D7F6-477B-4C78-866A-B7924DA2ECD8}" presName="vert1" presStyleCnt="0"/>
      <dgm:spPr/>
    </dgm:pt>
    <dgm:pt modelId="{B3AB019B-CF3F-4A51-9BDE-EB73636A1A13}" type="pres">
      <dgm:prSet presAssocID="{770FC975-376D-4781-8015-BF8FFBE5DC4B}" presName="thickLine" presStyleLbl="alignNode1" presStyleIdx="1" presStyleCnt="5"/>
      <dgm:spPr/>
    </dgm:pt>
    <dgm:pt modelId="{B075C973-21DC-46E5-ABB0-CF0C8A14DED0}" type="pres">
      <dgm:prSet presAssocID="{770FC975-376D-4781-8015-BF8FFBE5DC4B}" presName="horz1" presStyleCnt="0"/>
      <dgm:spPr/>
    </dgm:pt>
    <dgm:pt modelId="{38D7CA15-6C04-409E-9CB4-87294B9F7D81}" type="pres">
      <dgm:prSet presAssocID="{770FC975-376D-4781-8015-BF8FFBE5DC4B}" presName="tx1" presStyleLbl="revTx" presStyleIdx="1" presStyleCnt="5" custScaleY="117705"/>
      <dgm:spPr/>
      <dgm:t>
        <a:bodyPr/>
        <a:lstStyle/>
        <a:p>
          <a:endParaRPr lang="ru-RU"/>
        </a:p>
      </dgm:t>
    </dgm:pt>
    <dgm:pt modelId="{3D4B70B9-7464-4BA0-B299-C36FC8A67139}" type="pres">
      <dgm:prSet presAssocID="{770FC975-376D-4781-8015-BF8FFBE5DC4B}" presName="vert1" presStyleCnt="0"/>
      <dgm:spPr/>
    </dgm:pt>
    <dgm:pt modelId="{C8F7B1E9-8BC1-44E7-87D3-AE728E370535}" type="pres">
      <dgm:prSet presAssocID="{57C05916-C7F6-47FA-8B4A-42F85CC91B53}" presName="thickLine" presStyleLbl="alignNode1" presStyleIdx="2" presStyleCnt="5"/>
      <dgm:spPr/>
    </dgm:pt>
    <dgm:pt modelId="{D10B49BC-8429-4056-B0BF-00B5E9B40CB6}" type="pres">
      <dgm:prSet presAssocID="{57C05916-C7F6-47FA-8B4A-42F85CC91B53}" presName="horz1" presStyleCnt="0"/>
      <dgm:spPr/>
    </dgm:pt>
    <dgm:pt modelId="{9B8FC148-9310-4128-90F6-CFB60E3C62B4}" type="pres">
      <dgm:prSet presAssocID="{57C05916-C7F6-47FA-8B4A-42F85CC91B53}" presName="tx1" presStyleLbl="revTx" presStyleIdx="2" presStyleCnt="5"/>
      <dgm:spPr/>
      <dgm:t>
        <a:bodyPr/>
        <a:lstStyle/>
        <a:p>
          <a:endParaRPr lang="ru-RU"/>
        </a:p>
      </dgm:t>
    </dgm:pt>
    <dgm:pt modelId="{33E94796-56E3-4A77-B78A-E4B2547327B5}" type="pres">
      <dgm:prSet presAssocID="{57C05916-C7F6-47FA-8B4A-42F85CC91B53}" presName="vert1" presStyleCnt="0"/>
      <dgm:spPr/>
    </dgm:pt>
    <dgm:pt modelId="{53FE0EB4-2FE6-429E-8B14-7937F42FDD73}" type="pres">
      <dgm:prSet presAssocID="{42613D92-AA63-46DB-8A49-3EB4FBCA2C18}" presName="thickLine" presStyleLbl="alignNode1" presStyleIdx="3" presStyleCnt="5"/>
      <dgm:spPr/>
    </dgm:pt>
    <dgm:pt modelId="{92B4DAD4-8C66-43D6-BC98-42AA1835797D}" type="pres">
      <dgm:prSet presAssocID="{42613D92-AA63-46DB-8A49-3EB4FBCA2C18}" presName="horz1" presStyleCnt="0"/>
      <dgm:spPr/>
    </dgm:pt>
    <dgm:pt modelId="{A78D52DE-0836-4343-8328-463CF99193BD}" type="pres">
      <dgm:prSet presAssocID="{42613D92-AA63-46DB-8A49-3EB4FBCA2C18}" presName="tx1" presStyleLbl="revTx" presStyleIdx="3" presStyleCnt="5"/>
      <dgm:spPr/>
      <dgm:t>
        <a:bodyPr/>
        <a:lstStyle/>
        <a:p>
          <a:endParaRPr lang="ru-RU"/>
        </a:p>
      </dgm:t>
    </dgm:pt>
    <dgm:pt modelId="{DA59B39C-BA7C-42C2-9344-B8384A773F00}" type="pres">
      <dgm:prSet presAssocID="{42613D92-AA63-46DB-8A49-3EB4FBCA2C18}" presName="vert1" presStyleCnt="0"/>
      <dgm:spPr/>
    </dgm:pt>
    <dgm:pt modelId="{15BF2AEA-E93A-4DE3-A2F1-01E28F13D8E6}" type="pres">
      <dgm:prSet presAssocID="{2D3A5322-5EF9-41DA-98D3-792C0224C1B9}" presName="thickLine" presStyleLbl="alignNode1" presStyleIdx="4" presStyleCnt="5"/>
      <dgm:spPr/>
    </dgm:pt>
    <dgm:pt modelId="{FDBD5C30-0C37-400E-B45A-77589AD08D23}" type="pres">
      <dgm:prSet presAssocID="{2D3A5322-5EF9-41DA-98D3-792C0224C1B9}" presName="horz1" presStyleCnt="0"/>
      <dgm:spPr/>
    </dgm:pt>
    <dgm:pt modelId="{26DEE71A-AAB4-4236-9E8B-718105F98737}" type="pres">
      <dgm:prSet presAssocID="{2D3A5322-5EF9-41DA-98D3-792C0224C1B9}" presName="tx1" presStyleLbl="revTx" presStyleIdx="4" presStyleCnt="5"/>
      <dgm:spPr/>
      <dgm:t>
        <a:bodyPr/>
        <a:lstStyle/>
        <a:p>
          <a:endParaRPr lang="ru-RU"/>
        </a:p>
      </dgm:t>
    </dgm:pt>
    <dgm:pt modelId="{07F9260B-74E3-4A09-BD0B-BA903694C89C}" type="pres">
      <dgm:prSet presAssocID="{2D3A5322-5EF9-41DA-98D3-792C0224C1B9}" presName="vert1" presStyleCnt="0"/>
      <dgm:spPr/>
    </dgm:pt>
  </dgm:ptLst>
  <dgm:cxnLst>
    <dgm:cxn modelId="{B2333983-4C26-46E9-84F2-D387C9D0BD23}" type="presOf" srcId="{2AA00856-E5EE-418D-B4F0-3FCE2A5BC9FA}" destId="{9B09261A-952C-4C6D-9E14-8E5BEFC6D1A9}" srcOrd="0" destOrd="0" presId="urn:microsoft.com/office/officeart/2008/layout/LinedList"/>
    <dgm:cxn modelId="{242CBB39-8719-4A5D-B845-DDAA1B939DE8}" srcId="{2AA00856-E5EE-418D-B4F0-3FCE2A5BC9FA}" destId="{59F6D7F6-477B-4C78-866A-B7924DA2ECD8}" srcOrd="0" destOrd="0" parTransId="{34881E09-3A53-403E-A267-00A5373C7E85}" sibTransId="{7200A105-26A0-4364-9E52-E75A287143F5}"/>
    <dgm:cxn modelId="{FC907909-6036-4C2A-8AE0-10849158B99D}" type="presOf" srcId="{2D3A5322-5EF9-41DA-98D3-792C0224C1B9}" destId="{26DEE71A-AAB4-4236-9E8B-718105F98737}" srcOrd="0" destOrd="0" presId="urn:microsoft.com/office/officeart/2008/layout/LinedList"/>
    <dgm:cxn modelId="{3ACD68A5-5708-467E-A5F5-FB0B7363875B}" type="presOf" srcId="{57C05916-C7F6-47FA-8B4A-42F85CC91B53}" destId="{9B8FC148-9310-4128-90F6-CFB60E3C62B4}" srcOrd="0" destOrd="0" presId="urn:microsoft.com/office/officeart/2008/layout/LinedList"/>
    <dgm:cxn modelId="{EF58EF7D-0077-48A9-BA85-72E350DB5ECD}" srcId="{2AA00856-E5EE-418D-B4F0-3FCE2A5BC9FA}" destId="{57C05916-C7F6-47FA-8B4A-42F85CC91B53}" srcOrd="2" destOrd="0" parTransId="{66E8F864-C229-4184-83E3-DE9A412F774B}" sibTransId="{653D4848-4A43-43D7-8CE4-093FA4956D58}"/>
    <dgm:cxn modelId="{E5AAA17F-9198-4A89-95C7-2CB2154E625B}" type="presOf" srcId="{42613D92-AA63-46DB-8A49-3EB4FBCA2C18}" destId="{A78D52DE-0836-4343-8328-463CF99193BD}" srcOrd="0" destOrd="0" presId="urn:microsoft.com/office/officeart/2008/layout/LinedList"/>
    <dgm:cxn modelId="{FA298F83-1C51-4266-AAFB-8CC82E7E89E1}" srcId="{2AA00856-E5EE-418D-B4F0-3FCE2A5BC9FA}" destId="{42613D92-AA63-46DB-8A49-3EB4FBCA2C18}" srcOrd="3" destOrd="0" parTransId="{7D98DEA0-9F9C-4170-9EA0-91901376BC59}" sibTransId="{2692BCA7-68A0-452E-BA20-039D79A3C092}"/>
    <dgm:cxn modelId="{389CE0DD-72B8-4FE7-BA04-2A5EFABEF434}" type="presOf" srcId="{770FC975-376D-4781-8015-BF8FFBE5DC4B}" destId="{38D7CA15-6C04-409E-9CB4-87294B9F7D81}" srcOrd="0" destOrd="0" presId="urn:microsoft.com/office/officeart/2008/layout/LinedList"/>
    <dgm:cxn modelId="{027A223E-EBDC-4409-94C4-B86C66700F2F}" type="presOf" srcId="{59F6D7F6-477B-4C78-866A-B7924DA2ECD8}" destId="{81C2AD0D-D067-4EC0-A2B6-0861EECC25DC}" srcOrd="0" destOrd="0" presId="urn:microsoft.com/office/officeart/2008/layout/LinedList"/>
    <dgm:cxn modelId="{C2F9B58B-1219-4E62-A51C-A3323145A78B}" srcId="{2AA00856-E5EE-418D-B4F0-3FCE2A5BC9FA}" destId="{2D3A5322-5EF9-41DA-98D3-792C0224C1B9}" srcOrd="4" destOrd="0" parTransId="{2242C942-9339-4313-B128-BD536043F753}" sibTransId="{B6FC22E8-FCAA-4093-A0A1-F0C8066308F6}"/>
    <dgm:cxn modelId="{BAF388E3-EF82-4E1D-85EE-BCA6137B033E}" srcId="{2AA00856-E5EE-418D-B4F0-3FCE2A5BC9FA}" destId="{770FC975-376D-4781-8015-BF8FFBE5DC4B}" srcOrd="1" destOrd="0" parTransId="{4717F37E-8E49-44AB-BAD7-7AF4840D29F4}" sibTransId="{E36A8D1F-AFBF-46DE-BB42-96511E94923B}"/>
    <dgm:cxn modelId="{A5964629-77BA-4E3F-819F-D1484C85B0DA}" type="presParOf" srcId="{9B09261A-952C-4C6D-9E14-8E5BEFC6D1A9}" destId="{B2BB5AE8-36C4-4F52-BD23-FCB64DCE607E}" srcOrd="0" destOrd="0" presId="urn:microsoft.com/office/officeart/2008/layout/LinedList"/>
    <dgm:cxn modelId="{A915B87E-53E4-4F3E-B8AC-1F5616F59149}" type="presParOf" srcId="{9B09261A-952C-4C6D-9E14-8E5BEFC6D1A9}" destId="{A4155E3E-67FB-4F55-BF62-53F7F65B185C}" srcOrd="1" destOrd="0" presId="urn:microsoft.com/office/officeart/2008/layout/LinedList"/>
    <dgm:cxn modelId="{3251EFD4-D1C6-4D2A-A7F6-CABD70A1F2D3}" type="presParOf" srcId="{A4155E3E-67FB-4F55-BF62-53F7F65B185C}" destId="{81C2AD0D-D067-4EC0-A2B6-0861EECC25DC}" srcOrd="0" destOrd="0" presId="urn:microsoft.com/office/officeart/2008/layout/LinedList"/>
    <dgm:cxn modelId="{6A95051B-E3D2-4B2D-A696-FDCFBE346276}" type="presParOf" srcId="{A4155E3E-67FB-4F55-BF62-53F7F65B185C}" destId="{6526864D-678C-4B65-A5B1-E9B7EB67EF0D}" srcOrd="1" destOrd="0" presId="urn:microsoft.com/office/officeart/2008/layout/LinedList"/>
    <dgm:cxn modelId="{E0B76ED1-E19C-42D8-B246-B7124CFA2490}" type="presParOf" srcId="{9B09261A-952C-4C6D-9E14-8E5BEFC6D1A9}" destId="{B3AB019B-CF3F-4A51-9BDE-EB73636A1A13}" srcOrd="2" destOrd="0" presId="urn:microsoft.com/office/officeart/2008/layout/LinedList"/>
    <dgm:cxn modelId="{B3111D05-CBB0-4F83-ACF1-351711D73534}" type="presParOf" srcId="{9B09261A-952C-4C6D-9E14-8E5BEFC6D1A9}" destId="{B075C973-21DC-46E5-ABB0-CF0C8A14DED0}" srcOrd="3" destOrd="0" presId="urn:microsoft.com/office/officeart/2008/layout/LinedList"/>
    <dgm:cxn modelId="{8C46203D-231C-4216-92FB-7AD46BFA0877}" type="presParOf" srcId="{B075C973-21DC-46E5-ABB0-CF0C8A14DED0}" destId="{38D7CA15-6C04-409E-9CB4-87294B9F7D81}" srcOrd="0" destOrd="0" presId="urn:microsoft.com/office/officeart/2008/layout/LinedList"/>
    <dgm:cxn modelId="{F2B29FA1-0ACD-4CB5-A0E6-05E8ED98F77D}" type="presParOf" srcId="{B075C973-21DC-46E5-ABB0-CF0C8A14DED0}" destId="{3D4B70B9-7464-4BA0-B299-C36FC8A67139}" srcOrd="1" destOrd="0" presId="urn:microsoft.com/office/officeart/2008/layout/LinedList"/>
    <dgm:cxn modelId="{45738EFA-8014-4220-BEF0-0F518783EA2C}" type="presParOf" srcId="{9B09261A-952C-4C6D-9E14-8E5BEFC6D1A9}" destId="{C8F7B1E9-8BC1-44E7-87D3-AE728E370535}" srcOrd="4" destOrd="0" presId="urn:microsoft.com/office/officeart/2008/layout/LinedList"/>
    <dgm:cxn modelId="{55648541-0DA9-4B37-817D-3C3B6DBD39B0}" type="presParOf" srcId="{9B09261A-952C-4C6D-9E14-8E5BEFC6D1A9}" destId="{D10B49BC-8429-4056-B0BF-00B5E9B40CB6}" srcOrd="5" destOrd="0" presId="urn:microsoft.com/office/officeart/2008/layout/LinedList"/>
    <dgm:cxn modelId="{CC445A08-0D75-4199-8796-3C73FECE9AD6}" type="presParOf" srcId="{D10B49BC-8429-4056-B0BF-00B5E9B40CB6}" destId="{9B8FC148-9310-4128-90F6-CFB60E3C62B4}" srcOrd="0" destOrd="0" presId="urn:microsoft.com/office/officeart/2008/layout/LinedList"/>
    <dgm:cxn modelId="{235CA396-8F66-4463-9A01-57A85DFAAFEA}" type="presParOf" srcId="{D10B49BC-8429-4056-B0BF-00B5E9B40CB6}" destId="{33E94796-56E3-4A77-B78A-E4B2547327B5}" srcOrd="1" destOrd="0" presId="urn:microsoft.com/office/officeart/2008/layout/LinedList"/>
    <dgm:cxn modelId="{3C4F5E78-30F0-4556-B84B-A638121604F3}" type="presParOf" srcId="{9B09261A-952C-4C6D-9E14-8E5BEFC6D1A9}" destId="{53FE0EB4-2FE6-429E-8B14-7937F42FDD73}" srcOrd="6" destOrd="0" presId="urn:microsoft.com/office/officeart/2008/layout/LinedList"/>
    <dgm:cxn modelId="{D22BE30E-AF8C-4A0F-AB7E-8CB709D33B61}" type="presParOf" srcId="{9B09261A-952C-4C6D-9E14-8E5BEFC6D1A9}" destId="{92B4DAD4-8C66-43D6-BC98-42AA1835797D}" srcOrd="7" destOrd="0" presId="urn:microsoft.com/office/officeart/2008/layout/LinedList"/>
    <dgm:cxn modelId="{98637478-2021-402F-BAC3-E71E991DE09F}" type="presParOf" srcId="{92B4DAD4-8C66-43D6-BC98-42AA1835797D}" destId="{A78D52DE-0836-4343-8328-463CF99193BD}" srcOrd="0" destOrd="0" presId="urn:microsoft.com/office/officeart/2008/layout/LinedList"/>
    <dgm:cxn modelId="{8F27AC0E-70E7-4D36-B4F0-C3BE5692DCE8}" type="presParOf" srcId="{92B4DAD4-8C66-43D6-BC98-42AA1835797D}" destId="{DA59B39C-BA7C-42C2-9344-B8384A773F00}" srcOrd="1" destOrd="0" presId="urn:microsoft.com/office/officeart/2008/layout/LinedList"/>
    <dgm:cxn modelId="{7CB1C18E-E636-4AA6-8185-AB67B9BBC302}" type="presParOf" srcId="{9B09261A-952C-4C6D-9E14-8E5BEFC6D1A9}" destId="{15BF2AEA-E93A-4DE3-A2F1-01E28F13D8E6}" srcOrd="8" destOrd="0" presId="urn:microsoft.com/office/officeart/2008/layout/LinedList"/>
    <dgm:cxn modelId="{54DE863B-2A00-4A17-A974-3B09C073B78B}" type="presParOf" srcId="{9B09261A-952C-4C6D-9E14-8E5BEFC6D1A9}" destId="{FDBD5C30-0C37-400E-B45A-77589AD08D23}" srcOrd="9" destOrd="0" presId="urn:microsoft.com/office/officeart/2008/layout/LinedList"/>
    <dgm:cxn modelId="{98FF4553-66E1-4509-94C9-090AFAECF3DA}" type="presParOf" srcId="{FDBD5C30-0C37-400E-B45A-77589AD08D23}" destId="{26DEE71A-AAB4-4236-9E8B-718105F98737}" srcOrd="0" destOrd="0" presId="urn:microsoft.com/office/officeart/2008/layout/LinedList"/>
    <dgm:cxn modelId="{F4269A4F-BA00-4827-9C1A-7B4C4FA7132A}" type="presParOf" srcId="{FDBD5C30-0C37-400E-B45A-77589AD08D23}" destId="{07F9260B-74E3-4A09-BD0B-BA903694C8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2FA19-DC2C-400E-8DB5-AF28E35BB75F}">
      <dsp:nvSpPr>
        <dsp:cNvPr id="0" name=""/>
        <dsp:cNvSpPr/>
      </dsp:nvSpPr>
      <dsp:spPr>
        <a:xfrm>
          <a:off x="0" y="0"/>
          <a:ext cx="3461128" cy="34611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D56BB-3838-4530-A158-A63B1C267C88}">
      <dsp:nvSpPr>
        <dsp:cNvPr id="0" name=""/>
        <dsp:cNvSpPr/>
      </dsp:nvSpPr>
      <dsp:spPr>
        <a:xfrm>
          <a:off x="1730564" y="0"/>
          <a:ext cx="9893400" cy="3461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феномена безработицы, определение причин её возникновения и выявление последствий, к которым она может привести, а также анализ статистических данных безработицы в России сегодня. 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0564" y="0"/>
        <a:ext cx="9893400" cy="3461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29281-60C9-4A71-BF96-2053EE761A22}">
      <dsp:nvSpPr>
        <dsp:cNvPr id="0" name=""/>
        <dsp:cNvSpPr/>
      </dsp:nvSpPr>
      <dsp:spPr>
        <a:xfrm rot="10800000">
          <a:off x="3569149" y="0"/>
          <a:ext cx="10272798" cy="26749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9567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складывается ситуация в России с безработицей  сегодня?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37880" y="0"/>
        <a:ext cx="9604067" cy="2674923"/>
      </dsp:txXfrm>
    </dsp:sp>
    <dsp:sp modelId="{C8DFBA53-8D05-4239-8B85-AA9DAAC9981F}">
      <dsp:nvSpPr>
        <dsp:cNvPr id="0" name=""/>
        <dsp:cNvSpPr/>
      </dsp:nvSpPr>
      <dsp:spPr>
        <a:xfrm>
          <a:off x="1918778" y="0"/>
          <a:ext cx="2674923" cy="26749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B5AE8-36C4-4F52-BD23-FCB64DCE607E}">
      <dsp:nvSpPr>
        <dsp:cNvPr id="0" name=""/>
        <dsp:cNvSpPr/>
      </dsp:nvSpPr>
      <dsp:spPr>
        <a:xfrm>
          <a:off x="0" y="553"/>
          <a:ext cx="114161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2AD0D-D067-4EC0-A2B6-0861EECC25DC}">
      <dsp:nvSpPr>
        <dsp:cNvPr id="0" name=""/>
        <dsp:cNvSpPr/>
      </dsp:nvSpPr>
      <dsp:spPr>
        <a:xfrm>
          <a:off x="0" y="553"/>
          <a:ext cx="11416145" cy="91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Государство должно разрабатывать различные социальные программы по совершенствованию рынка труда.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53"/>
        <a:ext cx="11416145" cy="918989"/>
      </dsp:txXfrm>
    </dsp:sp>
    <dsp:sp modelId="{B3AB019B-CF3F-4A51-9BDE-EB73636A1A13}">
      <dsp:nvSpPr>
        <dsp:cNvPr id="0" name=""/>
        <dsp:cNvSpPr/>
      </dsp:nvSpPr>
      <dsp:spPr>
        <a:xfrm>
          <a:off x="0" y="919543"/>
          <a:ext cx="114161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7CA15-6C04-409E-9CB4-87294B9F7D81}">
      <dsp:nvSpPr>
        <dsp:cNvPr id="0" name=""/>
        <dsp:cNvSpPr/>
      </dsp:nvSpPr>
      <dsp:spPr>
        <a:xfrm>
          <a:off x="0" y="919543"/>
          <a:ext cx="11404996" cy="108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возможность сокращения безработицы сегодня - это активизация государственной политики занятости с общим улучшением экономического климата в стране.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19543"/>
        <a:ext cx="11404996" cy="1081696"/>
      </dsp:txXfrm>
    </dsp:sp>
    <dsp:sp modelId="{C8F7B1E9-8BC1-44E7-87D3-AE728E370535}">
      <dsp:nvSpPr>
        <dsp:cNvPr id="0" name=""/>
        <dsp:cNvSpPr/>
      </dsp:nvSpPr>
      <dsp:spPr>
        <a:xfrm>
          <a:off x="0" y="2001239"/>
          <a:ext cx="114161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FC148-9310-4128-90F6-CFB60E3C62B4}">
      <dsp:nvSpPr>
        <dsp:cNvPr id="0" name=""/>
        <dsp:cNvSpPr/>
      </dsp:nvSpPr>
      <dsp:spPr>
        <a:xfrm>
          <a:off x="0" y="2001239"/>
          <a:ext cx="11416145" cy="91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Новая политика на рынке труда должна проводиться комплексно, в нескольких направлениях одновременно, и ориентироваться на долгосрочную перспективу.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01239"/>
        <a:ext cx="11416145" cy="918989"/>
      </dsp:txXfrm>
    </dsp:sp>
    <dsp:sp modelId="{53FE0EB4-2FE6-429E-8B14-7937F42FDD73}">
      <dsp:nvSpPr>
        <dsp:cNvPr id="0" name=""/>
        <dsp:cNvSpPr/>
      </dsp:nvSpPr>
      <dsp:spPr>
        <a:xfrm>
          <a:off x="0" y="2920228"/>
          <a:ext cx="114161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D52DE-0836-4343-8328-463CF99193BD}">
      <dsp:nvSpPr>
        <dsp:cNvPr id="0" name=""/>
        <dsp:cNvSpPr/>
      </dsp:nvSpPr>
      <dsp:spPr>
        <a:xfrm>
          <a:off x="0" y="2920228"/>
          <a:ext cx="11416145" cy="91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Увеличение количества специализированных центров занятости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20228"/>
        <a:ext cx="11416145" cy="918989"/>
      </dsp:txXfrm>
    </dsp:sp>
    <dsp:sp modelId="{15BF2AEA-E93A-4DE3-A2F1-01E28F13D8E6}">
      <dsp:nvSpPr>
        <dsp:cNvPr id="0" name=""/>
        <dsp:cNvSpPr/>
      </dsp:nvSpPr>
      <dsp:spPr>
        <a:xfrm>
          <a:off x="0" y="3839217"/>
          <a:ext cx="114161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EE71A-AAB4-4236-9E8B-718105F98737}">
      <dsp:nvSpPr>
        <dsp:cNvPr id="0" name=""/>
        <dsp:cNvSpPr/>
      </dsp:nvSpPr>
      <dsp:spPr>
        <a:xfrm>
          <a:off x="0" y="3839217"/>
          <a:ext cx="11416145" cy="91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новых рабочих мест.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39217"/>
        <a:ext cx="11416145" cy="918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1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9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0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99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4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0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8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9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3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B5A376-FBB5-4F17-80F1-2BEF59D88F7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36201F-9D06-4551-9BA1-7AA483AE6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3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4654" y="1448842"/>
            <a:ext cx="10204345" cy="179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 как одна из социальных проблем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90 лет Финуниверситет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429" y="216189"/>
            <a:ext cx="3176905" cy="1341755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8" y="3031805"/>
            <a:ext cx="4483534" cy="3119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474044" y="4061936"/>
            <a:ext cx="64462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Жигалова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Лидия </a:t>
            </a:r>
          </a:p>
          <a:p>
            <a:pPr algn="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Немеровец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1Ф1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доцент, кандидат педагогических наук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Аширбагина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val="26610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0 лет Финуниверситет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47" y="292086"/>
            <a:ext cx="3176905" cy="1341755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/>
        </p:nvSpPr>
        <p:spPr>
          <a:xfrm>
            <a:off x="0" y="936599"/>
            <a:ext cx="5389418" cy="55418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16858942"/>
              </p:ext>
            </p:extLst>
          </p:nvPr>
        </p:nvGraphicFramePr>
        <p:xfrm>
          <a:off x="235528" y="2094545"/>
          <a:ext cx="11623964" cy="346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06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220" b="34245"/>
          <a:stretch/>
        </p:blipFill>
        <p:spPr>
          <a:xfrm>
            <a:off x="127280" y="42783"/>
            <a:ext cx="3333750" cy="4262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88" y="-42784"/>
            <a:ext cx="3463312" cy="4348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3005" t="-800" r="-800" b="25175"/>
          <a:stretch/>
        </p:blipFill>
        <p:spPr>
          <a:xfrm>
            <a:off x="8249235" y="42783"/>
            <a:ext cx="3291601" cy="4262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99417" y="4184221"/>
            <a:ext cx="364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Смит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1723-1790) - великий шотландский философ 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976" y="4399664"/>
            <a:ext cx="3461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 Маршалл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(1842-1924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9235" y="4399664"/>
            <a:ext cx="3461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Мейнард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Кейнс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(1883-1946) - английский экономист.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0 лет Финуниверситет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47" y="292086"/>
            <a:ext cx="3176905" cy="1341755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34079754"/>
              </p:ext>
            </p:extLst>
          </p:nvPr>
        </p:nvGraphicFramePr>
        <p:xfrm>
          <a:off x="-1884219" y="2118749"/>
          <a:ext cx="15447818" cy="267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3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512618"/>
            <a:ext cx="11083636" cy="5743031"/>
          </a:xfrm>
          <a:prstGeom prst="rect">
            <a:avLst/>
          </a:prstGeom>
        </p:spPr>
      </p:pic>
      <p:pic>
        <p:nvPicPr>
          <p:cNvPr id="7" name="Рисунок 6" descr="90 лет Финуниверситет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47" y="322635"/>
            <a:ext cx="3176905" cy="1341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7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90 лет Финуниверситет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47" y="292086"/>
            <a:ext cx="3176905" cy="1341755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0" y="708522"/>
            <a:ext cx="8991600" cy="92531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По вашему мнению, в последние время уровень безработных там, где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проживаете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увеличивается или уменьшается?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061" t="39832"/>
          <a:stretch/>
        </p:blipFill>
        <p:spPr>
          <a:xfrm>
            <a:off x="374072" y="1633841"/>
            <a:ext cx="10784379" cy="46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0 лет Финуниверситет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47" y="292086"/>
            <a:ext cx="3176905" cy="1341755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0" y="708522"/>
            <a:ext cx="8991600" cy="92531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Как вы считаете, сегодня уровень безработицы там, где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живете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высокий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низкий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970" t="33972"/>
          <a:stretch/>
        </p:blipFill>
        <p:spPr>
          <a:xfrm>
            <a:off x="923663" y="1801091"/>
            <a:ext cx="10270810" cy="44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90 лет Финуниверситет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47" y="292086"/>
            <a:ext cx="3176905" cy="1341755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0" y="708522"/>
            <a:ext cx="8991600" cy="92531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Как вы думаете, в будущем уровень безработицы в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 регионе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выше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ниже, чем в данный момент?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715" t="32938"/>
          <a:stretch/>
        </p:blipFill>
        <p:spPr>
          <a:xfrm>
            <a:off x="845126" y="1787755"/>
            <a:ext cx="10313325" cy="44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4709" y="6286500"/>
            <a:ext cx="100584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Рисунок 6" descr="90 лет Финуниверситет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74" y="78612"/>
            <a:ext cx="3176905" cy="1341755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0" y="749490"/>
            <a:ext cx="5389418" cy="55418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28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9747563"/>
              </p:ext>
            </p:extLst>
          </p:nvPr>
        </p:nvGraphicFramePr>
        <p:xfrm>
          <a:off x="263237" y="1420367"/>
          <a:ext cx="11416145" cy="475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6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</TotalTime>
  <Words>171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 Жигалова</dc:creator>
  <cp:lastModifiedBy>RePack by Diakov</cp:lastModifiedBy>
  <cp:revision>12</cp:revision>
  <dcterms:created xsi:type="dcterms:W3CDTF">2020-02-19T12:26:44Z</dcterms:created>
  <dcterms:modified xsi:type="dcterms:W3CDTF">2020-04-05T12:21:29Z</dcterms:modified>
</cp:coreProperties>
</file>