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2"/>
  </p:notesMasterIdLst>
  <p:sldIdLst>
    <p:sldId id="287" r:id="rId2"/>
    <p:sldId id="258" r:id="rId3"/>
    <p:sldId id="261" r:id="rId4"/>
    <p:sldId id="293" r:id="rId5"/>
    <p:sldId id="294" r:id="rId6"/>
    <p:sldId id="295" r:id="rId7"/>
    <p:sldId id="285" r:id="rId8"/>
    <p:sldId id="296" r:id="rId9"/>
    <p:sldId id="289" r:id="rId10"/>
    <p:sldId id="29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08CAA9-FF67-478E-9D10-A1A7E91A2999}">
          <p14:sldIdLst>
            <p14:sldId id="287"/>
            <p14:sldId id="258"/>
            <p14:sldId id="261"/>
            <p14:sldId id="293"/>
            <p14:sldId id="294"/>
            <p14:sldId id="295"/>
            <p14:sldId id="285"/>
            <p14:sldId id="296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E8"/>
    <a:srgbClr val="FFE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2E6261-ABE9-489F-92C7-E20F6863042C}">
  <a:tblStyle styleId="{4E2E6261-ABE9-489F-92C7-E20F686304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0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42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35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23" y="2009810"/>
            <a:ext cx="4711154" cy="15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55739" y="81488"/>
            <a:ext cx="8988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созданию витрины профессий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6356" y="1831503"/>
            <a:ext cx="57357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есть сейчас? 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профессии старшеклассником в основном происходит без понимания чем же на самом деле занимается профессионал, которым он хотел бы стать в будущем. И поэтому часто, при поступлении в ВУЗ или ССУЗ, наступает разочарование.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2116" y="3366074"/>
            <a:ext cx="5581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будет?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ProfStories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новая площадка, где каждый школьник сможет «примерить» на себя профессию, узнать, какие из них наиболее востребованы сегодня и какие изменения ждут рынок труда в ближайшем будущем.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12" y="275087"/>
            <a:ext cx="5955555" cy="190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18524" y="173426"/>
            <a:ext cx="6758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чем уникальность «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ProfStories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818" y="932633"/>
            <a:ext cx="73463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создании витрины профессий примут участие сотрудники российских компаний, которые хорошо знакомы с проблемой выбора профессии, т.к. сталкивались с ней сами или являются родителями, родственниками старшеклассников. Они расскажут свои профессиональные истории, которые будут опубликованы на сайте и станут доступны для школьников, сотрудников школ, центров занятости и карьерных консультантов.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8311" y="3385658"/>
            <a:ext cx="702931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историях будет содержаться информация о том, где работает человек, какое образование он получил, как проходит его рабочий день, плюсы и минусы профессии и много другой полезной и недоступной сегодня информации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C:\Users\ПрофIT\Desktop\наброски слайдов\3 слай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E0D6C1-D9C3-4434-BF2A-F63CCB81DB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C:\Users\ПрофIT\Desktop\наброски слайдов\4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2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BF636F-FAE2-4660-84BB-109855325B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74" name="Picture 2" descr="C:\Users\ПрофIT\Desktop\наброски слайдов\5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73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51001-7A94-4BEA-99C4-DC7299D9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прототип </a:t>
            </a:r>
            <a:r>
              <a:rPr lang="ru-RU" sz="3200" dirty="0">
                <a:solidFill>
                  <a:srgbClr val="FF0000"/>
                </a:solidFill>
              </a:rPr>
              <a:t>сайта)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91C75-9C40-4813-949C-AB3B8BA5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7100" y="1706950"/>
            <a:ext cx="5833162" cy="3218700"/>
          </a:xfrm>
        </p:spPr>
        <p:txBody>
          <a:bodyPr/>
          <a:lstStyle/>
          <a:p>
            <a:r>
              <a:rPr lang="ru-RU" dirty="0"/>
              <a:t>Включим в прототипы конкурсов/курсов: активность </a:t>
            </a:r>
            <a:r>
              <a:rPr lang="ru-RU" dirty="0" err="1"/>
              <a:t>дизайнкарьеры</a:t>
            </a:r>
            <a:r>
              <a:rPr lang="ru-RU" dirty="0"/>
              <a:t>, фонда </a:t>
            </a:r>
            <a:r>
              <a:rPr lang="ru-RU" dirty="0" err="1"/>
              <a:t>жкх</a:t>
            </a:r>
            <a:r>
              <a:rPr lang="ru-RU" dirty="0"/>
              <a:t>, уфимской компании, онлайн день открытых дверей, онлайн лекции</a:t>
            </a:r>
          </a:p>
          <a:p>
            <a:r>
              <a:rPr lang="ru-RU" dirty="0"/>
              <a:t>Спектр организаций (сайт и там логотипы организаций 5-6 карточек. 1 демонстрационная заполненная)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FF288C-B6C4-4A50-9B36-12D7D79C92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171148" y="173425"/>
            <a:ext cx="626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чем нам нужна Ваша помощь?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5856" y="1025493"/>
            <a:ext cx="5993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</a:t>
            </a:r>
            <a:r>
              <a:rPr lang="ru-RU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медийных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личностей для участия в проекте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5856" y="1693489"/>
            <a:ext cx="5993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предприятий и организаций для создания страниц с информацией о себе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05856" y="2488887"/>
            <a:ext cx="474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СМИ для освещения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05856" y="3007816"/>
            <a:ext cx="631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Будем рады предложениям к сотрудничеству и ценным советам, которые помогут сделать проект лучше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2071" y="4109030"/>
            <a:ext cx="8134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Ваша профессиональная история может изменить чью-то жизнь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1283" y="4560915"/>
            <a:ext cx="3238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уважением,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098" name="Picture 2" descr="C:\Users\ПрофIT\Desktop\наброски слайдов\7 слай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99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5122" name="Picture 2" descr="C:\Users\ПрофIT\Desktop\наброски слайдов\8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-418242" y="46481"/>
            <a:ext cx="9143875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по профориентации 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СОБОЙ» опыт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903883" y="918514"/>
            <a:ext cx="7450408" cy="1386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Акции «Всероссийская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профдиагностика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— </a:t>
            </a:r>
            <a:r>
              <a:rPr lang="ru-RU" dirty="0">
                <a:solidFill>
                  <a:srgbClr val="FFE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431 000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всей страны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2"/>
          </p:nvPr>
        </p:nvSpPr>
        <p:spPr>
          <a:xfrm>
            <a:off x="904009" y="1629309"/>
            <a:ext cx="7602041" cy="927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Сайта специалистов по профориентации — </a:t>
            </a:r>
            <a:r>
              <a:rPr lang="ru-RU" dirty="0">
                <a:solidFill>
                  <a:srgbClr val="00BD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8 000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специалистов зарегистрировано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04009" y="2472984"/>
            <a:ext cx="714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сборника лучших практик по </a:t>
            </a:r>
            <a:r>
              <a:rPr lang="ru-RU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профориентационной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работе с молодёжью — ежегодно.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60" y="3483151"/>
            <a:ext cx="1104595" cy="1193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28" y="3445199"/>
            <a:ext cx="1251741" cy="1220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65" y="3366655"/>
            <a:ext cx="1269140" cy="12987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6045" y="4615872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труда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5973" y="4615871"/>
            <a:ext cx="146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Росмолодежь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3415" y="4615870"/>
            <a:ext cx="1701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России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3245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A0BE6D68C45B52429C7B293D80A8C124" ma:contentTypeVersion="1" ma:contentTypeDescription="Отправка изображения или фотографии." ma:contentTypeScope="" ma:versionID="c3c2bcc34e357bc17abe513f95efa467">
  <xsd:schema xmlns:xsd="http://www.w3.org/2001/XMLSchema" xmlns:xs="http://www.w3.org/2001/XMLSchema" xmlns:p="http://schemas.microsoft.com/office/2006/metadata/properties" xmlns:ns1="http://schemas.microsoft.com/sharepoint/v3" xmlns:ns2="0f397360-8008-40c9-b38b-8c8adfea186e" targetNamespace="http://schemas.microsoft.com/office/2006/metadata/properties" ma:root="true" ma:fieldsID="3d77990daf0a582ec932fe07145eb806" ns1:_="" ns2:_="">
    <xsd:import namespace="http://schemas.microsoft.com/sharepoint/v3"/>
    <xsd:import namespace="0f397360-8008-40c9-b38b-8c8adfea186e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97360-8008-40c9-b38b-8c8adfea186e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511C96-0DD1-417A-97C4-4EEA331E822C}"/>
</file>

<file path=customXml/itemProps2.xml><?xml version="1.0" encoding="utf-8"?>
<ds:datastoreItem xmlns:ds="http://schemas.openxmlformats.org/officeDocument/2006/customXml" ds:itemID="{30970C76-4B72-44EB-A62E-EA57FC83C66D}"/>
</file>

<file path=customXml/itemProps3.xml><?xml version="1.0" encoding="utf-8"?>
<ds:datastoreItem xmlns:ds="http://schemas.openxmlformats.org/officeDocument/2006/customXml" ds:itemID="{CF62A045-7D22-4ACF-AE1A-2AE3D0ABC9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326</Words>
  <Application>Microsoft Office PowerPoint</Application>
  <PresentationFormat>Экран (16:9)</PresentationFormat>
  <Paragraphs>35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Hind</vt:lpstr>
      <vt:lpstr>Tahoma</vt:lpstr>
      <vt:lpstr>Dumaine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прототип сайта) </vt:lpstr>
      <vt:lpstr>Презентация PowerPoint</vt:lpstr>
      <vt:lpstr>Презентация PowerPoint</vt:lpstr>
      <vt:lpstr> Программа по профориентации «ZAСОБОЙ» опыт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#ZAСОБОЙ</dc:title>
  <dc:creator>Эльдар</dc:creator>
  <cp:lastModifiedBy>Юдина Наталья Владимировна</cp:lastModifiedBy>
  <cp:revision>77</cp:revision>
  <dcterms:modified xsi:type="dcterms:W3CDTF">2020-10-28T10:52:11Z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0x01010200A0BE6D68C45B52429C7B293D80A8C124</vt:lpwstr>
  </property>
</Properties>
</file>