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56" r:id="rId5"/>
    <p:sldId id="280" r:id="rId6"/>
    <p:sldId id="286" r:id="rId7"/>
    <p:sldId id="257" r:id="rId8"/>
    <p:sldId id="320" r:id="rId9"/>
    <p:sldId id="319" r:id="rId10"/>
    <p:sldId id="311" r:id="rId11"/>
    <p:sldId id="312" r:id="rId12"/>
    <p:sldId id="321" r:id="rId13"/>
    <p:sldId id="322" r:id="rId14"/>
    <p:sldId id="315" r:id="rId15"/>
    <p:sldId id="306" r:id="rId16"/>
    <p:sldId id="302" r:id="rId17"/>
    <p:sldId id="285" r:id="rId18"/>
    <p:sldId id="300" r:id="rId19"/>
    <p:sldId id="301" r:id="rId20"/>
    <p:sldId id="304" r:id="rId21"/>
    <p:sldId id="287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D743D-313A-4235-B161-B7BAEA4FA7DF}" type="doc">
      <dgm:prSet loTypeId="urn:microsoft.com/office/officeart/2005/8/layout/orgChart1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616669B-DC8A-4FFB-AD6A-4D20581594DC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kern="1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Программа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«</a:t>
          </a:r>
          <a:r>
            <a:rPr lang="ru-RU" altLang="ru-RU" sz="2800" b="1" kern="1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Экономика и финансы»</a:t>
          </a:r>
          <a:endParaRPr lang="ru-RU" sz="2800" b="1" kern="1200" dirty="0">
            <a:solidFill>
              <a:schemeClr val="tx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endParaRPr lang="ru-RU" dirty="0"/>
        </a:p>
      </dgm:t>
    </dgm:pt>
    <dgm:pt modelId="{926D2CA8-8181-4FDF-8BFF-AF9D6E90002A}" type="parTrans" cxnId="{AC116495-69B5-486F-BA8E-97449ABA15DD}">
      <dgm:prSet/>
      <dgm:spPr/>
      <dgm:t>
        <a:bodyPr/>
        <a:lstStyle/>
        <a:p>
          <a:endParaRPr lang="ru-RU"/>
        </a:p>
      </dgm:t>
    </dgm:pt>
    <dgm:pt modelId="{97973D08-1178-4577-823F-EB0105EC6A36}" type="sibTrans" cxnId="{AC116495-69B5-486F-BA8E-97449ABA15DD}">
      <dgm:prSet/>
      <dgm:spPr/>
      <dgm:t>
        <a:bodyPr/>
        <a:lstStyle/>
        <a:p>
          <a:endParaRPr lang="ru-RU"/>
        </a:p>
      </dgm:t>
    </dgm:pt>
    <dgm:pt modelId="{8B144E21-93C6-48E7-96B9-506B51EED74B}">
      <dgm:prSet/>
      <dgm:spPr/>
      <dgm:t>
        <a:bodyPr/>
        <a:lstStyle/>
        <a:p>
          <a:r>
            <a:rPr lang="ru-RU" b="1" baseline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Финансы и банковское дело </a:t>
          </a:r>
          <a:r>
            <a:rPr lang="ru-RU" baseline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(очно-заочная форма обучения)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DA04B82-24C2-4A04-894A-0B4D457571F8}" type="parTrans" cxnId="{0392B699-CEFA-4B89-B856-AEDF455F9AFF}">
      <dgm:prSet/>
      <dgm:spPr/>
      <dgm:t>
        <a:bodyPr/>
        <a:lstStyle/>
        <a:p>
          <a:endParaRPr lang="ru-RU"/>
        </a:p>
      </dgm:t>
    </dgm:pt>
    <dgm:pt modelId="{390D555C-74D8-41E2-AC1A-DE0F4646BAF9}" type="sibTrans" cxnId="{0392B699-CEFA-4B89-B856-AEDF455F9AFF}">
      <dgm:prSet/>
      <dgm:spPr/>
      <dgm:t>
        <a:bodyPr/>
        <a:lstStyle/>
        <a:p>
          <a:endParaRPr lang="ru-RU"/>
        </a:p>
      </dgm:t>
    </dgm:pt>
    <dgm:pt modelId="{07A32B5A-A4E9-4961-B6BC-8735298FAFA9}">
      <dgm:prSet/>
      <dgm:spPr/>
      <dgm:t>
        <a:bodyPr/>
        <a:lstStyle/>
        <a:p>
          <a:r>
            <a:rPr lang="ru-RU" b="1" baseline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Финансы и кредит</a:t>
          </a:r>
          <a:r>
            <a:rPr lang="ru-RU" baseline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(очная форма обучения)</a:t>
          </a:r>
        </a:p>
      </dgm:t>
    </dgm:pt>
    <dgm:pt modelId="{41492172-ED9C-4095-AECA-06DF1BBD4069}" type="parTrans" cxnId="{BBF925C1-4F34-4D7A-B3C8-E6423F655E18}">
      <dgm:prSet/>
      <dgm:spPr/>
      <dgm:t>
        <a:bodyPr/>
        <a:lstStyle/>
        <a:p>
          <a:endParaRPr lang="ru-RU"/>
        </a:p>
      </dgm:t>
    </dgm:pt>
    <dgm:pt modelId="{99DD283C-230C-4997-8D29-1A54A65DC990}" type="sibTrans" cxnId="{BBF925C1-4F34-4D7A-B3C8-E6423F655E18}">
      <dgm:prSet/>
      <dgm:spPr/>
      <dgm:t>
        <a:bodyPr/>
        <a:lstStyle/>
        <a:p>
          <a:endParaRPr lang="ru-RU"/>
        </a:p>
      </dgm:t>
    </dgm:pt>
    <dgm:pt modelId="{3BFC5E5A-22D0-41C2-A78F-6CD5C38EFD0C}" type="pres">
      <dgm:prSet presAssocID="{D3ED743D-313A-4235-B161-B7BAEA4FA7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27705C-3926-4C48-A4E9-4340A2D414D9}" type="pres">
      <dgm:prSet presAssocID="{1616669B-DC8A-4FFB-AD6A-4D20581594DC}" presName="hierRoot1" presStyleCnt="0">
        <dgm:presLayoutVars>
          <dgm:hierBranch val="init"/>
        </dgm:presLayoutVars>
      </dgm:prSet>
      <dgm:spPr/>
    </dgm:pt>
    <dgm:pt modelId="{B348EB6B-AE4B-4226-8189-56DA210034BD}" type="pres">
      <dgm:prSet presAssocID="{1616669B-DC8A-4FFB-AD6A-4D20581594DC}" presName="rootComposite1" presStyleCnt="0"/>
      <dgm:spPr/>
    </dgm:pt>
    <dgm:pt modelId="{A48DF430-4101-412D-8E02-09F5D77E5354}" type="pres">
      <dgm:prSet presAssocID="{1616669B-DC8A-4FFB-AD6A-4D20581594DC}" presName="rootText1" presStyleLbl="node0" presStyleIdx="0" presStyleCnt="1" custScaleX="181494" custScaleY="81793">
        <dgm:presLayoutVars>
          <dgm:chPref val="3"/>
        </dgm:presLayoutVars>
      </dgm:prSet>
      <dgm:spPr/>
    </dgm:pt>
    <dgm:pt modelId="{9C197BD0-A099-459C-ACF6-11B4A7FDF467}" type="pres">
      <dgm:prSet presAssocID="{1616669B-DC8A-4FFB-AD6A-4D20581594DC}" presName="rootConnector1" presStyleLbl="node1" presStyleIdx="0" presStyleCnt="0"/>
      <dgm:spPr/>
    </dgm:pt>
    <dgm:pt modelId="{0943F3A0-7099-4E8F-83AE-65F9095D2DEE}" type="pres">
      <dgm:prSet presAssocID="{1616669B-DC8A-4FFB-AD6A-4D20581594DC}" presName="hierChild2" presStyleCnt="0"/>
      <dgm:spPr/>
    </dgm:pt>
    <dgm:pt modelId="{5D3D37C6-9857-4441-82E3-99317481D2F9}" type="pres">
      <dgm:prSet presAssocID="{41492172-ED9C-4095-AECA-06DF1BBD4069}" presName="Name37" presStyleLbl="parChTrans1D2" presStyleIdx="0" presStyleCnt="2"/>
      <dgm:spPr/>
    </dgm:pt>
    <dgm:pt modelId="{FFE78102-0944-40B6-BE34-12867B968B82}" type="pres">
      <dgm:prSet presAssocID="{07A32B5A-A4E9-4961-B6BC-8735298FAFA9}" presName="hierRoot2" presStyleCnt="0">
        <dgm:presLayoutVars>
          <dgm:hierBranch val="init"/>
        </dgm:presLayoutVars>
      </dgm:prSet>
      <dgm:spPr/>
    </dgm:pt>
    <dgm:pt modelId="{FE2DF202-F481-447A-8EF7-474364DC267B}" type="pres">
      <dgm:prSet presAssocID="{07A32B5A-A4E9-4961-B6BC-8735298FAFA9}" presName="rootComposite" presStyleCnt="0"/>
      <dgm:spPr/>
    </dgm:pt>
    <dgm:pt modelId="{EAF8471A-9BA0-4377-AB0C-4AD96B90267E}" type="pres">
      <dgm:prSet presAssocID="{07A32B5A-A4E9-4961-B6BC-8735298FAFA9}" presName="rootText" presStyleLbl="node2" presStyleIdx="0" presStyleCnt="2">
        <dgm:presLayoutVars>
          <dgm:chPref val="3"/>
        </dgm:presLayoutVars>
      </dgm:prSet>
      <dgm:spPr/>
    </dgm:pt>
    <dgm:pt modelId="{47F3E40A-D495-4C89-B33C-509A10A42BE9}" type="pres">
      <dgm:prSet presAssocID="{07A32B5A-A4E9-4961-B6BC-8735298FAFA9}" presName="rootConnector" presStyleLbl="node2" presStyleIdx="0" presStyleCnt="2"/>
      <dgm:spPr/>
    </dgm:pt>
    <dgm:pt modelId="{DCC1B40E-AF48-4B14-B009-92CA05A73143}" type="pres">
      <dgm:prSet presAssocID="{07A32B5A-A4E9-4961-B6BC-8735298FAFA9}" presName="hierChild4" presStyleCnt="0"/>
      <dgm:spPr/>
    </dgm:pt>
    <dgm:pt modelId="{837D4BF6-0737-4CC2-9BDB-0F35A76FF8B4}" type="pres">
      <dgm:prSet presAssocID="{07A32B5A-A4E9-4961-B6BC-8735298FAFA9}" presName="hierChild5" presStyleCnt="0"/>
      <dgm:spPr/>
    </dgm:pt>
    <dgm:pt modelId="{EB126DC0-437A-4D90-9F18-3FE5FFB7693C}" type="pres">
      <dgm:prSet presAssocID="{5DA04B82-24C2-4A04-894A-0B4D457571F8}" presName="Name37" presStyleLbl="parChTrans1D2" presStyleIdx="1" presStyleCnt="2"/>
      <dgm:spPr/>
    </dgm:pt>
    <dgm:pt modelId="{77CF0C5C-62E2-430E-B49B-312046BE8ED7}" type="pres">
      <dgm:prSet presAssocID="{8B144E21-93C6-48E7-96B9-506B51EED74B}" presName="hierRoot2" presStyleCnt="0">
        <dgm:presLayoutVars>
          <dgm:hierBranch val="init"/>
        </dgm:presLayoutVars>
      </dgm:prSet>
      <dgm:spPr/>
    </dgm:pt>
    <dgm:pt modelId="{428400AA-5002-45BB-B2A4-80F50285B91D}" type="pres">
      <dgm:prSet presAssocID="{8B144E21-93C6-48E7-96B9-506B51EED74B}" presName="rootComposite" presStyleCnt="0"/>
      <dgm:spPr/>
    </dgm:pt>
    <dgm:pt modelId="{6E83FDC5-36D2-4109-8746-C37E9FF673DA}" type="pres">
      <dgm:prSet presAssocID="{8B144E21-93C6-48E7-96B9-506B51EED74B}" presName="rootText" presStyleLbl="node2" presStyleIdx="1" presStyleCnt="2">
        <dgm:presLayoutVars>
          <dgm:chPref val="3"/>
        </dgm:presLayoutVars>
      </dgm:prSet>
      <dgm:spPr/>
    </dgm:pt>
    <dgm:pt modelId="{893AC0C1-AC68-4299-8B24-221DBDE14952}" type="pres">
      <dgm:prSet presAssocID="{8B144E21-93C6-48E7-96B9-506B51EED74B}" presName="rootConnector" presStyleLbl="node2" presStyleIdx="1" presStyleCnt="2"/>
      <dgm:spPr/>
    </dgm:pt>
    <dgm:pt modelId="{D431EF72-0CB1-48F0-829F-46287373E7E2}" type="pres">
      <dgm:prSet presAssocID="{8B144E21-93C6-48E7-96B9-506B51EED74B}" presName="hierChild4" presStyleCnt="0"/>
      <dgm:spPr/>
    </dgm:pt>
    <dgm:pt modelId="{D0964C0E-AFC5-4EE8-8D8F-6D4052D9BD26}" type="pres">
      <dgm:prSet presAssocID="{8B144E21-93C6-48E7-96B9-506B51EED74B}" presName="hierChild5" presStyleCnt="0"/>
      <dgm:spPr/>
    </dgm:pt>
    <dgm:pt modelId="{63070DC4-43BA-45DE-B982-D7F9AE76D7B8}" type="pres">
      <dgm:prSet presAssocID="{1616669B-DC8A-4FFB-AD6A-4D20581594DC}" presName="hierChild3" presStyleCnt="0"/>
      <dgm:spPr/>
    </dgm:pt>
  </dgm:ptLst>
  <dgm:cxnLst>
    <dgm:cxn modelId="{7CC32811-C298-463A-B07C-74F4B29DD5A4}" type="presOf" srcId="{1616669B-DC8A-4FFB-AD6A-4D20581594DC}" destId="{A48DF430-4101-412D-8E02-09F5D77E5354}" srcOrd="0" destOrd="0" presId="urn:microsoft.com/office/officeart/2005/8/layout/orgChart1"/>
    <dgm:cxn modelId="{DB25A842-E1CD-47AB-B09E-CBB5DB251708}" type="presOf" srcId="{07A32B5A-A4E9-4961-B6BC-8735298FAFA9}" destId="{EAF8471A-9BA0-4377-AB0C-4AD96B90267E}" srcOrd="0" destOrd="0" presId="urn:microsoft.com/office/officeart/2005/8/layout/orgChart1"/>
    <dgm:cxn modelId="{F3AE976B-A232-4269-BF5B-47B14D1CBF51}" type="presOf" srcId="{5DA04B82-24C2-4A04-894A-0B4D457571F8}" destId="{EB126DC0-437A-4D90-9F18-3FE5FFB7693C}" srcOrd="0" destOrd="0" presId="urn:microsoft.com/office/officeart/2005/8/layout/orgChart1"/>
    <dgm:cxn modelId="{B2483E87-EDE2-4DF1-9ED1-FF53ABAF36A9}" type="presOf" srcId="{07A32B5A-A4E9-4961-B6BC-8735298FAFA9}" destId="{47F3E40A-D495-4C89-B33C-509A10A42BE9}" srcOrd="1" destOrd="0" presId="urn:microsoft.com/office/officeart/2005/8/layout/orgChart1"/>
    <dgm:cxn modelId="{AC116495-69B5-486F-BA8E-97449ABA15DD}" srcId="{D3ED743D-313A-4235-B161-B7BAEA4FA7DF}" destId="{1616669B-DC8A-4FFB-AD6A-4D20581594DC}" srcOrd="0" destOrd="0" parTransId="{926D2CA8-8181-4FDF-8BFF-AF9D6E90002A}" sibTransId="{97973D08-1178-4577-823F-EB0105EC6A36}"/>
    <dgm:cxn modelId="{0392B699-CEFA-4B89-B856-AEDF455F9AFF}" srcId="{1616669B-DC8A-4FFB-AD6A-4D20581594DC}" destId="{8B144E21-93C6-48E7-96B9-506B51EED74B}" srcOrd="1" destOrd="0" parTransId="{5DA04B82-24C2-4A04-894A-0B4D457571F8}" sibTransId="{390D555C-74D8-41E2-AC1A-DE0F4646BAF9}"/>
    <dgm:cxn modelId="{BBF925C1-4F34-4D7A-B3C8-E6423F655E18}" srcId="{1616669B-DC8A-4FFB-AD6A-4D20581594DC}" destId="{07A32B5A-A4E9-4961-B6BC-8735298FAFA9}" srcOrd="0" destOrd="0" parTransId="{41492172-ED9C-4095-AECA-06DF1BBD4069}" sibTransId="{99DD283C-230C-4997-8D29-1A54A65DC990}"/>
    <dgm:cxn modelId="{D004C4D9-4926-4FB7-BAD3-800FE2A29653}" type="presOf" srcId="{8B144E21-93C6-48E7-96B9-506B51EED74B}" destId="{893AC0C1-AC68-4299-8B24-221DBDE14952}" srcOrd="1" destOrd="0" presId="urn:microsoft.com/office/officeart/2005/8/layout/orgChart1"/>
    <dgm:cxn modelId="{3C8FCDE4-1F28-4511-A04D-617BD9A64F61}" type="presOf" srcId="{D3ED743D-313A-4235-B161-B7BAEA4FA7DF}" destId="{3BFC5E5A-22D0-41C2-A78F-6CD5C38EFD0C}" srcOrd="0" destOrd="0" presId="urn:microsoft.com/office/officeart/2005/8/layout/orgChart1"/>
    <dgm:cxn modelId="{CADCCAEE-0C04-4C34-82F8-F4A8C4BAEE46}" type="presOf" srcId="{1616669B-DC8A-4FFB-AD6A-4D20581594DC}" destId="{9C197BD0-A099-459C-ACF6-11B4A7FDF467}" srcOrd="1" destOrd="0" presId="urn:microsoft.com/office/officeart/2005/8/layout/orgChart1"/>
    <dgm:cxn modelId="{2BB0A9EF-A512-4BEB-B5B5-B40E9A5FFD37}" type="presOf" srcId="{8B144E21-93C6-48E7-96B9-506B51EED74B}" destId="{6E83FDC5-36D2-4109-8746-C37E9FF673DA}" srcOrd="0" destOrd="0" presId="urn:microsoft.com/office/officeart/2005/8/layout/orgChart1"/>
    <dgm:cxn modelId="{43BFEDF3-3171-4829-8825-FED8E56DB100}" type="presOf" srcId="{41492172-ED9C-4095-AECA-06DF1BBD4069}" destId="{5D3D37C6-9857-4441-82E3-99317481D2F9}" srcOrd="0" destOrd="0" presId="urn:microsoft.com/office/officeart/2005/8/layout/orgChart1"/>
    <dgm:cxn modelId="{EEF75DC6-BC7F-49D5-8192-547FE7A6156F}" type="presParOf" srcId="{3BFC5E5A-22D0-41C2-A78F-6CD5C38EFD0C}" destId="{C427705C-3926-4C48-A4E9-4340A2D414D9}" srcOrd="0" destOrd="0" presId="urn:microsoft.com/office/officeart/2005/8/layout/orgChart1"/>
    <dgm:cxn modelId="{2D65A6EF-D8D6-4812-B8F8-8758CFB05530}" type="presParOf" srcId="{C427705C-3926-4C48-A4E9-4340A2D414D9}" destId="{B348EB6B-AE4B-4226-8189-56DA210034BD}" srcOrd="0" destOrd="0" presId="urn:microsoft.com/office/officeart/2005/8/layout/orgChart1"/>
    <dgm:cxn modelId="{2D9040A7-BD3A-4845-944B-C9E03B938CA1}" type="presParOf" srcId="{B348EB6B-AE4B-4226-8189-56DA210034BD}" destId="{A48DF430-4101-412D-8E02-09F5D77E5354}" srcOrd="0" destOrd="0" presId="urn:microsoft.com/office/officeart/2005/8/layout/orgChart1"/>
    <dgm:cxn modelId="{BD8A719B-764B-4A69-8CDD-BC81BC2C07D5}" type="presParOf" srcId="{B348EB6B-AE4B-4226-8189-56DA210034BD}" destId="{9C197BD0-A099-459C-ACF6-11B4A7FDF467}" srcOrd="1" destOrd="0" presId="urn:microsoft.com/office/officeart/2005/8/layout/orgChart1"/>
    <dgm:cxn modelId="{53DECFDB-AFD4-4A59-8426-DD9F134CB018}" type="presParOf" srcId="{C427705C-3926-4C48-A4E9-4340A2D414D9}" destId="{0943F3A0-7099-4E8F-83AE-65F9095D2DEE}" srcOrd="1" destOrd="0" presId="urn:microsoft.com/office/officeart/2005/8/layout/orgChart1"/>
    <dgm:cxn modelId="{2ACE032C-837A-4841-A3A2-25B9C9A3834B}" type="presParOf" srcId="{0943F3A0-7099-4E8F-83AE-65F9095D2DEE}" destId="{5D3D37C6-9857-4441-82E3-99317481D2F9}" srcOrd="0" destOrd="0" presId="urn:microsoft.com/office/officeart/2005/8/layout/orgChart1"/>
    <dgm:cxn modelId="{4FD9EAFE-4ECC-494D-86F0-663BE6C551DE}" type="presParOf" srcId="{0943F3A0-7099-4E8F-83AE-65F9095D2DEE}" destId="{FFE78102-0944-40B6-BE34-12867B968B82}" srcOrd="1" destOrd="0" presId="urn:microsoft.com/office/officeart/2005/8/layout/orgChart1"/>
    <dgm:cxn modelId="{5BE85F76-D5AD-4560-A659-D64470833FFD}" type="presParOf" srcId="{FFE78102-0944-40B6-BE34-12867B968B82}" destId="{FE2DF202-F481-447A-8EF7-474364DC267B}" srcOrd="0" destOrd="0" presId="urn:microsoft.com/office/officeart/2005/8/layout/orgChart1"/>
    <dgm:cxn modelId="{D3B16A58-C6A6-406C-862B-7514AC9AC5CF}" type="presParOf" srcId="{FE2DF202-F481-447A-8EF7-474364DC267B}" destId="{EAF8471A-9BA0-4377-AB0C-4AD96B90267E}" srcOrd="0" destOrd="0" presId="urn:microsoft.com/office/officeart/2005/8/layout/orgChart1"/>
    <dgm:cxn modelId="{389346C4-D45B-4D90-94D1-664B0283E54D}" type="presParOf" srcId="{FE2DF202-F481-447A-8EF7-474364DC267B}" destId="{47F3E40A-D495-4C89-B33C-509A10A42BE9}" srcOrd="1" destOrd="0" presId="urn:microsoft.com/office/officeart/2005/8/layout/orgChart1"/>
    <dgm:cxn modelId="{19FAD000-885A-4C66-99BA-42DD920EBD60}" type="presParOf" srcId="{FFE78102-0944-40B6-BE34-12867B968B82}" destId="{DCC1B40E-AF48-4B14-B009-92CA05A73143}" srcOrd="1" destOrd="0" presId="urn:microsoft.com/office/officeart/2005/8/layout/orgChart1"/>
    <dgm:cxn modelId="{F18D5457-EC28-4A4A-9087-04AC4CCB97A1}" type="presParOf" srcId="{FFE78102-0944-40B6-BE34-12867B968B82}" destId="{837D4BF6-0737-4CC2-9BDB-0F35A76FF8B4}" srcOrd="2" destOrd="0" presId="urn:microsoft.com/office/officeart/2005/8/layout/orgChart1"/>
    <dgm:cxn modelId="{9CDEAFBA-7CA2-4CBF-9A6E-84DA0295A2AA}" type="presParOf" srcId="{0943F3A0-7099-4E8F-83AE-65F9095D2DEE}" destId="{EB126DC0-437A-4D90-9F18-3FE5FFB7693C}" srcOrd="2" destOrd="0" presId="urn:microsoft.com/office/officeart/2005/8/layout/orgChart1"/>
    <dgm:cxn modelId="{C06C5275-4E01-4FE4-AD9C-1A08E7EF0088}" type="presParOf" srcId="{0943F3A0-7099-4E8F-83AE-65F9095D2DEE}" destId="{77CF0C5C-62E2-430E-B49B-312046BE8ED7}" srcOrd="3" destOrd="0" presId="urn:microsoft.com/office/officeart/2005/8/layout/orgChart1"/>
    <dgm:cxn modelId="{1C4144B0-CE73-4B94-A21B-F798EC544E44}" type="presParOf" srcId="{77CF0C5C-62E2-430E-B49B-312046BE8ED7}" destId="{428400AA-5002-45BB-B2A4-80F50285B91D}" srcOrd="0" destOrd="0" presId="urn:microsoft.com/office/officeart/2005/8/layout/orgChart1"/>
    <dgm:cxn modelId="{778109CE-DC61-4347-9E9A-ECFEB4A43F45}" type="presParOf" srcId="{428400AA-5002-45BB-B2A4-80F50285B91D}" destId="{6E83FDC5-36D2-4109-8746-C37E9FF673DA}" srcOrd="0" destOrd="0" presId="urn:microsoft.com/office/officeart/2005/8/layout/orgChart1"/>
    <dgm:cxn modelId="{48E57BAE-8398-4438-A0CD-D8D8F422FF04}" type="presParOf" srcId="{428400AA-5002-45BB-B2A4-80F50285B91D}" destId="{893AC0C1-AC68-4299-8B24-221DBDE14952}" srcOrd="1" destOrd="0" presId="urn:microsoft.com/office/officeart/2005/8/layout/orgChart1"/>
    <dgm:cxn modelId="{16995995-07FE-4E9D-B47B-70189B155EA2}" type="presParOf" srcId="{77CF0C5C-62E2-430E-B49B-312046BE8ED7}" destId="{D431EF72-0CB1-48F0-829F-46287373E7E2}" srcOrd="1" destOrd="0" presId="urn:microsoft.com/office/officeart/2005/8/layout/orgChart1"/>
    <dgm:cxn modelId="{6EAF453B-AB11-4581-B088-1206FB4F2798}" type="presParOf" srcId="{77CF0C5C-62E2-430E-B49B-312046BE8ED7}" destId="{D0964C0E-AFC5-4EE8-8D8F-6D4052D9BD26}" srcOrd="2" destOrd="0" presId="urn:microsoft.com/office/officeart/2005/8/layout/orgChart1"/>
    <dgm:cxn modelId="{1FF69C5C-AA7A-4A15-BF45-5507B714520C}" type="presParOf" srcId="{C427705C-3926-4C48-A4E9-4340A2D414D9}" destId="{63070DC4-43BA-45DE-B982-D7F9AE76D7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D743D-313A-4235-B161-B7BAEA4FA7DF}" type="doc">
      <dgm:prSet loTypeId="urn:microsoft.com/office/officeart/2005/8/layout/orgChart1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616669B-DC8A-4FFB-AD6A-4D20581594DC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noProof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Программа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noProof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«</a:t>
          </a:r>
          <a:r>
            <a:rPr lang="ru-RU" altLang="ru-RU" sz="2800" b="1" kern="1200" noProof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Налоги, аудит и бизнес-анализ»</a:t>
          </a:r>
          <a:endParaRPr lang="ru-RU" dirty="0">
            <a:solidFill>
              <a:schemeClr val="tx1"/>
            </a:solidFill>
          </a:endParaRPr>
        </a:p>
      </dgm:t>
    </dgm:pt>
    <dgm:pt modelId="{926D2CA8-8181-4FDF-8BFF-AF9D6E90002A}" type="parTrans" cxnId="{AC116495-69B5-486F-BA8E-97449ABA15DD}">
      <dgm:prSet/>
      <dgm:spPr/>
      <dgm:t>
        <a:bodyPr/>
        <a:lstStyle/>
        <a:p>
          <a:endParaRPr lang="ru-RU"/>
        </a:p>
      </dgm:t>
    </dgm:pt>
    <dgm:pt modelId="{97973D08-1178-4577-823F-EB0105EC6A36}" type="sibTrans" cxnId="{AC116495-69B5-486F-BA8E-97449ABA15DD}">
      <dgm:prSet/>
      <dgm:spPr/>
      <dgm:t>
        <a:bodyPr/>
        <a:lstStyle/>
        <a:p>
          <a:endParaRPr lang="ru-RU"/>
        </a:p>
      </dgm:t>
    </dgm:pt>
    <dgm:pt modelId="{8B144E21-93C6-48E7-96B9-506B51EED74B}">
      <dgm:prSet custT="1"/>
      <dgm:spPr/>
      <dgm:t>
        <a:bodyPr/>
        <a:lstStyle/>
        <a:p>
          <a:r>
            <a:rPr kumimoji="0" lang="ru-RU" sz="2400" b="1" i="0" u="none" strike="noStrike" cap="none" spc="0" normalizeH="0" baseline="0" noProof="0" dirty="0">
              <a:ln/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Учет, анализ и аудит </a:t>
          </a:r>
          <a:r>
            <a:rPr kumimoji="0" lang="ru-RU" sz="2400" b="0" i="0" u="none" strike="noStrike" cap="none" spc="0" normalizeH="0" baseline="0" noProof="0" dirty="0">
              <a:ln/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(очно-заочная  форма обучения)</a:t>
          </a:r>
          <a:endParaRPr lang="ru-RU" sz="2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DA04B82-24C2-4A04-894A-0B4D457571F8}" type="parTrans" cxnId="{0392B699-CEFA-4B89-B856-AEDF455F9AFF}">
      <dgm:prSet/>
      <dgm:spPr/>
      <dgm:t>
        <a:bodyPr/>
        <a:lstStyle/>
        <a:p>
          <a:endParaRPr lang="ru-RU"/>
        </a:p>
      </dgm:t>
    </dgm:pt>
    <dgm:pt modelId="{390D555C-74D8-41E2-AC1A-DE0F4646BAF9}" type="sibTrans" cxnId="{0392B699-CEFA-4B89-B856-AEDF455F9AFF}">
      <dgm:prSet/>
      <dgm:spPr/>
      <dgm:t>
        <a:bodyPr/>
        <a:lstStyle/>
        <a:p>
          <a:endParaRPr lang="ru-RU"/>
        </a:p>
      </dgm:t>
    </dgm:pt>
    <dgm:pt modelId="{07A32B5A-A4E9-4961-B6BC-8735298FAFA9}">
      <dgm:prSet custT="1"/>
      <dgm:spPr/>
      <dgm:t>
        <a:bodyPr/>
        <a:lstStyle/>
        <a:p>
          <a:r>
            <a:rPr kumimoji="0" lang="ru-RU" sz="2400" b="1" i="0" u="none" strike="noStrike" cap="none" spc="0" normalizeH="0" baseline="0" noProof="0" dirty="0">
              <a:ln/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Учет, анализ и аудит </a:t>
          </a:r>
          <a:r>
            <a:rPr kumimoji="0" lang="ru-RU" sz="2400" b="0" i="0" u="none" strike="noStrike" cap="none" spc="0" normalizeH="0" baseline="0" noProof="0" dirty="0">
              <a:ln/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(очная форма обучения)</a:t>
          </a:r>
          <a:endParaRPr lang="ru-RU" sz="2400" baseline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1492172-ED9C-4095-AECA-06DF1BBD4069}" type="parTrans" cxnId="{BBF925C1-4F34-4D7A-B3C8-E6423F655E18}">
      <dgm:prSet/>
      <dgm:spPr/>
      <dgm:t>
        <a:bodyPr/>
        <a:lstStyle/>
        <a:p>
          <a:endParaRPr lang="ru-RU"/>
        </a:p>
      </dgm:t>
    </dgm:pt>
    <dgm:pt modelId="{99DD283C-230C-4997-8D29-1A54A65DC990}" type="sibTrans" cxnId="{BBF925C1-4F34-4D7A-B3C8-E6423F655E18}">
      <dgm:prSet/>
      <dgm:spPr/>
      <dgm:t>
        <a:bodyPr/>
        <a:lstStyle/>
        <a:p>
          <a:endParaRPr lang="ru-RU"/>
        </a:p>
      </dgm:t>
    </dgm:pt>
    <dgm:pt modelId="{3BFC5E5A-22D0-41C2-A78F-6CD5C38EFD0C}" type="pres">
      <dgm:prSet presAssocID="{D3ED743D-313A-4235-B161-B7BAEA4FA7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27705C-3926-4C48-A4E9-4340A2D414D9}" type="pres">
      <dgm:prSet presAssocID="{1616669B-DC8A-4FFB-AD6A-4D20581594DC}" presName="hierRoot1" presStyleCnt="0">
        <dgm:presLayoutVars>
          <dgm:hierBranch val="init"/>
        </dgm:presLayoutVars>
      </dgm:prSet>
      <dgm:spPr/>
    </dgm:pt>
    <dgm:pt modelId="{B348EB6B-AE4B-4226-8189-56DA210034BD}" type="pres">
      <dgm:prSet presAssocID="{1616669B-DC8A-4FFB-AD6A-4D20581594DC}" presName="rootComposite1" presStyleCnt="0"/>
      <dgm:spPr/>
    </dgm:pt>
    <dgm:pt modelId="{A48DF430-4101-412D-8E02-09F5D77E5354}" type="pres">
      <dgm:prSet presAssocID="{1616669B-DC8A-4FFB-AD6A-4D20581594DC}" presName="rootText1" presStyleLbl="node0" presStyleIdx="0" presStyleCnt="1" custScaleX="181494" custScaleY="81793">
        <dgm:presLayoutVars>
          <dgm:chPref val="3"/>
        </dgm:presLayoutVars>
      </dgm:prSet>
      <dgm:spPr/>
    </dgm:pt>
    <dgm:pt modelId="{9C197BD0-A099-459C-ACF6-11B4A7FDF467}" type="pres">
      <dgm:prSet presAssocID="{1616669B-DC8A-4FFB-AD6A-4D20581594DC}" presName="rootConnector1" presStyleLbl="node1" presStyleIdx="0" presStyleCnt="0"/>
      <dgm:spPr/>
    </dgm:pt>
    <dgm:pt modelId="{0943F3A0-7099-4E8F-83AE-65F9095D2DEE}" type="pres">
      <dgm:prSet presAssocID="{1616669B-DC8A-4FFB-AD6A-4D20581594DC}" presName="hierChild2" presStyleCnt="0"/>
      <dgm:spPr/>
    </dgm:pt>
    <dgm:pt modelId="{5D3D37C6-9857-4441-82E3-99317481D2F9}" type="pres">
      <dgm:prSet presAssocID="{41492172-ED9C-4095-AECA-06DF1BBD4069}" presName="Name37" presStyleLbl="parChTrans1D2" presStyleIdx="0" presStyleCnt="2"/>
      <dgm:spPr/>
    </dgm:pt>
    <dgm:pt modelId="{FFE78102-0944-40B6-BE34-12867B968B82}" type="pres">
      <dgm:prSet presAssocID="{07A32B5A-A4E9-4961-B6BC-8735298FAFA9}" presName="hierRoot2" presStyleCnt="0">
        <dgm:presLayoutVars>
          <dgm:hierBranch val="init"/>
        </dgm:presLayoutVars>
      </dgm:prSet>
      <dgm:spPr/>
    </dgm:pt>
    <dgm:pt modelId="{FE2DF202-F481-447A-8EF7-474364DC267B}" type="pres">
      <dgm:prSet presAssocID="{07A32B5A-A4E9-4961-B6BC-8735298FAFA9}" presName="rootComposite" presStyleCnt="0"/>
      <dgm:spPr/>
    </dgm:pt>
    <dgm:pt modelId="{EAF8471A-9BA0-4377-AB0C-4AD96B90267E}" type="pres">
      <dgm:prSet presAssocID="{07A32B5A-A4E9-4961-B6BC-8735298FAFA9}" presName="rootText" presStyleLbl="node2" presStyleIdx="0" presStyleCnt="2">
        <dgm:presLayoutVars>
          <dgm:chPref val="3"/>
        </dgm:presLayoutVars>
      </dgm:prSet>
      <dgm:spPr/>
    </dgm:pt>
    <dgm:pt modelId="{47F3E40A-D495-4C89-B33C-509A10A42BE9}" type="pres">
      <dgm:prSet presAssocID="{07A32B5A-A4E9-4961-B6BC-8735298FAFA9}" presName="rootConnector" presStyleLbl="node2" presStyleIdx="0" presStyleCnt="2"/>
      <dgm:spPr/>
    </dgm:pt>
    <dgm:pt modelId="{DCC1B40E-AF48-4B14-B009-92CA05A73143}" type="pres">
      <dgm:prSet presAssocID="{07A32B5A-A4E9-4961-B6BC-8735298FAFA9}" presName="hierChild4" presStyleCnt="0"/>
      <dgm:spPr/>
    </dgm:pt>
    <dgm:pt modelId="{837D4BF6-0737-4CC2-9BDB-0F35A76FF8B4}" type="pres">
      <dgm:prSet presAssocID="{07A32B5A-A4E9-4961-B6BC-8735298FAFA9}" presName="hierChild5" presStyleCnt="0"/>
      <dgm:spPr/>
    </dgm:pt>
    <dgm:pt modelId="{EB126DC0-437A-4D90-9F18-3FE5FFB7693C}" type="pres">
      <dgm:prSet presAssocID="{5DA04B82-24C2-4A04-894A-0B4D457571F8}" presName="Name37" presStyleLbl="parChTrans1D2" presStyleIdx="1" presStyleCnt="2"/>
      <dgm:spPr/>
    </dgm:pt>
    <dgm:pt modelId="{77CF0C5C-62E2-430E-B49B-312046BE8ED7}" type="pres">
      <dgm:prSet presAssocID="{8B144E21-93C6-48E7-96B9-506B51EED74B}" presName="hierRoot2" presStyleCnt="0">
        <dgm:presLayoutVars>
          <dgm:hierBranch val="init"/>
        </dgm:presLayoutVars>
      </dgm:prSet>
      <dgm:spPr/>
    </dgm:pt>
    <dgm:pt modelId="{428400AA-5002-45BB-B2A4-80F50285B91D}" type="pres">
      <dgm:prSet presAssocID="{8B144E21-93C6-48E7-96B9-506B51EED74B}" presName="rootComposite" presStyleCnt="0"/>
      <dgm:spPr/>
    </dgm:pt>
    <dgm:pt modelId="{6E83FDC5-36D2-4109-8746-C37E9FF673DA}" type="pres">
      <dgm:prSet presAssocID="{8B144E21-93C6-48E7-96B9-506B51EED74B}" presName="rootText" presStyleLbl="node2" presStyleIdx="1" presStyleCnt="2">
        <dgm:presLayoutVars>
          <dgm:chPref val="3"/>
        </dgm:presLayoutVars>
      </dgm:prSet>
      <dgm:spPr/>
    </dgm:pt>
    <dgm:pt modelId="{893AC0C1-AC68-4299-8B24-221DBDE14952}" type="pres">
      <dgm:prSet presAssocID="{8B144E21-93C6-48E7-96B9-506B51EED74B}" presName="rootConnector" presStyleLbl="node2" presStyleIdx="1" presStyleCnt="2"/>
      <dgm:spPr/>
    </dgm:pt>
    <dgm:pt modelId="{D431EF72-0CB1-48F0-829F-46287373E7E2}" type="pres">
      <dgm:prSet presAssocID="{8B144E21-93C6-48E7-96B9-506B51EED74B}" presName="hierChild4" presStyleCnt="0"/>
      <dgm:spPr/>
    </dgm:pt>
    <dgm:pt modelId="{D0964C0E-AFC5-4EE8-8D8F-6D4052D9BD26}" type="pres">
      <dgm:prSet presAssocID="{8B144E21-93C6-48E7-96B9-506B51EED74B}" presName="hierChild5" presStyleCnt="0"/>
      <dgm:spPr/>
    </dgm:pt>
    <dgm:pt modelId="{63070DC4-43BA-45DE-B982-D7F9AE76D7B8}" type="pres">
      <dgm:prSet presAssocID="{1616669B-DC8A-4FFB-AD6A-4D20581594DC}" presName="hierChild3" presStyleCnt="0"/>
      <dgm:spPr/>
    </dgm:pt>
  </dgm:ptLst>
  <dgm:cxnLst>
    <dgm:cxn modelId="{90682514-C35B-4CCA-872B-8C05D6A67559}" type="presOf" srcId="{1616669B-DC8A-4FFB-AD6A-4D20581594DC}" destId="{9C197BD0-A099-459C-ACF6-11B4A7FDF467}" srcOrd="1" destOrd="0" presId="urn:microsoft.com/office/officeart/2005/8/layout/orgChart1"/>
    <dgm:cxn modelId="{4B53842C-26BE-4318-9FB1-D3C246AFB9EB}" type="presOf" srcId="{41492172-ED9C-4095-AECA-06DF1BBD4069}" destId="{5D3D37C6-9857-4441-82E3-99317481D2F9}" srcOrd="0" destOrd="0" presId="urn:microsoft.com/office/officeart/2005/8/layout/orgChart1"/>
    <dgm:cxn modelId="{97BBFC6D-C7F9-46FC-A02E-E8F22CEC4B49}" type="presOf" srcId="{5DA04B82-24C2-4A04-894A-0B4D457571F8}" destId="{EB126DC0-437A-4D90-9F18-3FE5FFB7693C}" srcOrd="0" destOrd="0" presId="urn:microsoft.com/office/officeart/2005/8/layout/orgChart1"/>
    <dgm:cxn modelId="{AC116495-69B5-486F-BA8E-97449ABA15DD}" srcId="{D3ED743D-313A-4235-B161-B7BAEA4FA7DF}" destId="{1616669B-DC8A-4FFB-AD6A-4D20581594DC}" srcOrd="0" destOrd="0" parTransId="{926D2CA8-8181-4FDF-8BFF-AF9D6E90002A}" sibTransId="{97973D08-1178-4577-823F-EB0105EC6A36}"/>
    <dgm:cxn modelId="{0392B699-CEFA-4B89-B856-AEDF455F9AFF}" srcId="{1616669B-DC8A-4FFB-AD6A-4D20581594DC}" destId="{8B144E21-93C6-48E7-96B9-506B51EED74B}" srcOrd="1" destOrd="0" parTransId="{5DA04B82-24C2-4A04-894A-0B4D457571F8}" sibTransId="{390D555C-74D8-41E2-AC1A-DE0F4646BAF9}"/>
    <dgm:cxn modelId="{EE2CFB9A-6C61-4C23-B2BD-5314A46A8A37}" type="presOf" srcId="{8B144E21-93C6-48E7-96B9-506B51EED74B}" destId="{893AC0C1-AC68-4299-8B24-221DBDE14952}" srcOrd="1" destOrd="0" presId="urn:microsoft.com/office/officeart/2005/8/layout/orgChart1"/>
    <dgm:cxn modelId="{9D3000A1-C81A-441F-B09E-04266138EB5F}" type="presOf" srcId="{07A32B5A-A4E9-4961-B6BC-8735298FAFA9}" destId="{EAF8471A-9BA0-4377-AB0C-4AD96B90267E}" srcOrd="0" destOrd="0" presId="urn:microsoft.com/office/officeart/2005/8/layout/orgChart1"/>
    <dgm:cxn modelId="{BBF925C1-4F34-4D7A-B3C8-E6423F655E18}" srcId="{1616669B-DC8A-4FFB-AD6A-4D20581594DC}" destId="{07A32B5A-A4E9-4961-B6BC-8735298FAFA9}" srcOrd="0" destOrd="0" parTransId="{41492172-ED9C-4095-AECA-06DF1BBD4069}" sibTransId="{99DD283C-230C-4997-8D29-1A54A65DC990}"/>
    <dgm:cxn modelId="{688943C6-21E9-433B-88D6-FC3E8FED26B0}" type="presOf" srcId="{1616669B-DC8A-4FFB-AD6A-4D20581594DC}" destId="{A48DF430-4101-412D-8E02-09F5D77E5354}" srcOrd="0" destOrd="0" presId="urn:microsoft.com/office/officeart/2005/8/layout/orgChart1"/>
    <dgm:cxn modelId="{30DB6BD5-4BA9-4E7B-AA9F-1FE4929495BA}" type="presOf" srcId="{D3ED743D-313A-4235-B161-B7BAEA4FA7DF}" destId="{3BFC5E5A-22D0-41C2-A78F-6CD5C38EFD0C}" srcOrd="0" destOrd="0" presId="urn:microsoft.com/office/officeart/2005/8/layout/orgChart1"/>
    <dgm:cxn modelId="{C562EBF7-9658-446C-982E-7103BDAE5C6A}" type="presOf" srcId="{07A32B5A-A4E9-4961-B6BC-8735298FAFA9}" destId="{47F3E40A-D495-4C89-B33C-509A10A42BE9}" srcOrd="1" destOrd="0" presId="urn:microsoft.com/office/officeart/2005/8/layout/orgChart1"/>
    <dgm:cxn modelId="{81B170FB-B7C0-4599-82EE-463AEC6A9E78}" type="presOf" srcId="{8B144E21-93C6-48E7-96B9-506B51EED74B}" destId="{6E83FDC5-36D2-4109-8746-C37E9FF673DA}" srcOrd="0" destOrd="0" presId="urn:microsoft.com/office/officeart/2005/8/layout/orgChart1"/>
    <dgm:cxn modelId="{D6874462-2E7E-445B-987F-130434A04BD0}" type="presParOf" srcId="{3BFC5E5A-22D0-41C2-A78F-6CD5C38EFD0C}" destId="{C427705C-3926-4C48-A4E9-4340A2D414D9}" srcOrd="0" destOrd="0" presId="urn:microsoft.com/office/officeart/2005/8/layout/orgChart1"/>
    <dgm:cxn modelId="{AF19E12C-1C8D-4C5F-B5F6-2F724D533F4A}" type="presParOf" srcId="{C427705C-3926-4C48-A4E9-4340A2D414D9}" destId="{B348EB6B-AE4B-4226-8189-56DA210034BD}" srcOrd="0" destOrd="0" presId="urn:microsoft.com/office/officeart/2005/8/layout/orgChart1"/>
    <dgm:cxn modelId="{9DE32F54-B262-42BF-A4AD-2139E4519A38}" type="presParOf" srcId="{B348EB6B-AE4B-4226-8189-56DA210034BD}" destId="{A48DF430-4101-412D-8E02-09F5D77E5354}" srcOrd="0" destOrd="0" presId="urn:microsoft.com/office/officeart/2005/8/layout/orgChart1"/>
    <dgm:cxn modelId="{C9A23FD5-549D-4519-95F5-CA4E85609903}" type="presParOf" srcId="{B348EB6B-AE4B-4226-8189-56DA210034BD}" destId="{9C197BD0-A099-459C-ACF6-11B4A7FDF467}" srcOrd="1" destOrd="0" presId="urn:microsoft.com/office/officeart/2005/8/layout/orgChart1"/>
    <dgm:cxn modelId="{9DF34045-E77B-44CA-8F0F-F241F9727371}" type="presParOf" srcId="{C427705C-3926-4C48-A4E9-4340A2D414D9}" destId="{0943F3A0-7099-4E8F-83AE-65F9095D2DEE}" srcOrd="1" destOrd="0" presId="urn:microsoft.com/office/officeart/2005/8/layout/orgChart1"/>
    <dgm:cxn modelId="{C47F4452-7F15-4900-9A65-EFD702C18D98}" type="presParOf" srcId="{0943F3A0-7099-4E8F-83AE-65F9095D2DEE}" destId="{5D3D37C6-9857-4441-82E3-99317481D2F9}" srcOrd="0" destOrd="0" presId="urn:microsoft.com/office/officeart/2005/8/layout/orgChart1"/>
    <dgm:cxn modelId="{9451AC20-8C66-4977-BB62-521C2F3E3CFB}" type="presParOf" srcId="{0943F3A0-7099-4E8F-83AE-65F9095D2DEE}" destId="{FFE78102-0944-40B6-BE34-12867B968B82}" srcOrd="1" destOrd="0" presId="urn:microsoft.com/office/officeart/2005/8/layout/orgChart1"/>
    <dgm:cxn modelId="{2F38FD3F-A759-41B6-B38E-92F38E83E2E7}" type="presParOf" srcId="{FFE78102-0944-40B6-BE34-12867B968B82}" destId="{FE2DF202-F481-447A-8EF7-474364DC267B}" srcOrd="0" destOrd="0" presId="urn:microsoft.com/office/officeart/2005/8/layout/orgChart1"/>
    <dgm:cxn modelId="{2DF223B7-7891-490B-ADDC-600BC12A3896}" type="presParOf" srcId="{FE2DF202-F481-447A-8EF7-474364DC267B}" destId="{EAF8471A-9BA0-4377-AB0C-4AD96B90267E}" srcOrd="0" destOrd="0" presId="urn:microsoft.com/office/officeart/2005/8/layout/orgChart1"/>
    <dgm:cxn modelId="{B8F358F3-42C3-47E5-8464-B4FFCCD97487}" type="presParOf" srcId="{FE2DF202-F481-447A-8EF7-474364DC267B}" destId="{47F3E40A-D495-4C89-B33C-509A10A42BE9}" srcOrd="1" destOrd="0" presId="urn:microsoft.com/office/officeart/2005/8/layout/orgChart1"/>
    <dgm:cxn modelId="{4A7C82DB-F26B-4BEC-A2EF-ECBBEB295446}" type="presParOf" srcId="{FFE78102-0944-40B6-BE34-12867B968B82}" destId="{DCC1B40E-AF48-4B14-B009-92CA05A73143}" srcOrd="1" destOrd="0" presId="urn:microsoft.com/office/officeart/2005/8/layout/orgChart1"/>
    <dgm:cxn modelId="{F25DE8A1-0A57-4746-A2EB-8F553C379D01}" type="presParOf" srcId="{FFE78102-0944-40B6-BE34-12867B968B82}" destId="{837D4BF6-0737-4CC2-9BDB-0F35A76FF8B4}" srcOrd="2" destOrd="0" presId="urn:microsoft.com/office/officeart/2005/8/layout/orgChart1"/>
    <dgm:cxn modelId="{54539C03-A130-42E2-8AFF-F07577C771C2}" type="presParOf" srcId="{0943F3A0-7099-4E8F-83AE-65F9095D2DEE}" destId="{EB126DC0-437A-4D90-9F18-3FE5FFB7693C}" srcOrd="2" destOrd="0" presId="urn:microsoft.com/office/officeart/2005/8/layout/orgChart1"/>
    <dgm:cxn modelId="{2A0AE9BF-0B05-4CCB-A41A-F7FF1F2AD51D}" type="presParOf" srcId="{0943F3A0-7099-4E8F-83AE-65F9095D2DEE}" destId="{77CF0C5C-62E2-430E-B49B-312046BE8ED7}" srcOrd="3" destOrd="0" presId="urn:microsoft.com/office/officeart/2005/8/layout/orgChart1"/>
    <dgm:cxn modelId="{336A29BF-D592-47DC-94D1-42F2D8A9C19B}" type="presParOf" srcId="{77CF0C5C-62E2-430E-B49B-312046BE8ED7}" destId="{428400AA-5002-45BB-B2A4-80F50285B91D}" srcOrd="0" destOrd="0" presId="urn:microsoft.com/office/officeart/2005/8/layout/orgChart1"/>
    <dgm:cxn modelId="{D0D538D4-6ADB-4DB9-B3FB-53BA75E4EC9E}" type="presParOf" srcId="{428400AA-5002-45BB-B2A4-80F50285B91D}" destId="{6E83FDC5-36D2-4109-8746-C37E9FF673DA}" srcOrd="0" destOrd="0" presId="urn:microsoft.com/office/officeart/2005/8/layout/orgChart1"/>
    <dgm:cxn modelId="{2E87A8B6-4A7A-4C9C-B7A2-E439A435F1E5}" type="presParOf" srcId="{428400AA-5002-45BB-B2A4-80F50285B91D}" destId="{893AC0C1-AC68-4299-8B24-221DBDE14952}" srcOrd="1" destOrd="0" presId="urn:microsoft.com/office/officeart/2005/8/layout/orgChart1"/>
    <dgm:cxn modelId="{4874045A-AED0-4240-84D8-3872C00C0DE8}" type="presParOf" srcId="{77CF0C5C-62E2-430E-B49B-312046BE8ED7}" destId="{D431EF72-0CB1-48F0-829F-46287373E7E2}" srcOrd="1" destOrd="0" presId="urn:microsoft.com/office/officeart/2005/8/layout/orgChart1"/>
    <dgm:cxn modelId="{F7D1FA3B-BC57-4203-A396-BE936DCE382C}" type="presParOf" srcId="{77CF0C5C-62E2-430E-B49B-312046BE8ED7}" destId="{D0964C0E-AFC5-4EE8-8D8F-6D4052D9BD26}" srcOrd="2" destOrd="0" presId="urn:microsoft.com/office/officeart/2005/8/layout/orgChart1"/>
    <dgm:cxn modelId="{066F72D2-6001-46B4-999A-A5CD9B257C93}" type="presParOf" srcId="{C427705C-3926-4C48-A4E9-4340A2D414D9}" destId="{63070DC4-43BA-45DE-B982-D7F9AE76D7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09D37-C908-411E-B71C-58A82E49D633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18B7F03-4A1A-4869-B7A7-CF8F7D3A0F20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гибкость программы: более 50% дисциплин по выбору</a:t>
          </a:r>
        </a:p>
      </dgm:t>
    </dgm:pt>
    <dgm:pt modelId="{621F1120-9C1F-4F8D-8CC3-3D6038EB2FAC}" type="parTrans" cxnId="{6ED3C226-E638-4A18-964F-04E66018F482}">
      <dgm:prSet/>
      <dgm:spPr/>
      <dgm:t>
        <a:bodyPr/>
        <a:lstStyle/>
        <a:p>
          <a:endParaRPr lang="ru-RU"/>
        </a:p>
      </dgm:t>
    </dgm:pt>
    <dgm:pt modelId="{CE30950E-06C9-4C6B-860D-1D4B42879804}" type="sibTrans" cxnId="{6ED3C226-E638-4A18-964F-04E66018F482}">
      <dgm:prSet/>
      <dgm:spPr/>
      <dgm:t>
        <a:bodyPr/>
        <a:lstStyle/>
        <a:p>
          <a:endParaRPr lang="ru-RU"/>
        </a:p>
      </dgm:t>
    </dgm:pt>
    <dgm:pt modelId="{F61213DF-F5B6-4926-BAF7-191294713A1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altLang="ru-RU" sz="1800" b="1" dirty="0">
              <a:latin typeface="Arial" panose="020B0604020202020204" pitchFamily="34" charset="0"/>
              <a:cs typeface="Arial" panose="020B0604020202020204" pitchFamily="34" charset="0"/>
            </a:rPr>
            <a:t>практическая направленность программы</a:t>
          </a:r>
          <a:endParaRPr lang="ru-RU" sz="1800" b="1" dirty="0"/>
        </a:p>
      </dgm:t>
    </dgm:pt>
    <dgm:pt modelId="{7CF2697E-F937-49A4-8268-06B9B61C0968}" type="parTrans" cxnId="{B68DD60C-F2E8-4A29-8199-9E93A59FBFC7}">
      <dgm:prSet/>
      <dgm:spPr/>
      <dgm:t>
        <a:bodyPr/>
        <a:lstStyle/>
        <a:p>
          <a:endParaRPr lang="ru-RU"/>
        </a:p>
      </dgm:t>
    </dgm:pt>
    <dgm:pt modelId="{7503840B-ACE6-4E63-84D1-40BC9DD3FFE1}" type="sibTrans" cxnId="{B68DD60C-F2E8-4A29-8199-9E93A59FBFC7}">
      <dgm:prSet/>
      <dgm:spPr/>
      <dgm:t>
        <a:bodyPr/>
        <a:lstStyle/>
        <a:p>
          <a:endParaRPr lang="ru-RU"/>
        </a:p>
      </dgm:t>
    </dgm:pt>
    <dgm:pt modelId="{35680A52-5764-4990-B50E-14A3AB6FB71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altLang="ru-RU" sz="1800" b="1" dirty="0">
              <a:latin typeface="Arial" panose="020B0604020202020204" pitchFamily="34" charset="0"/>
              <a:cs typeface="Arial" panose="020B0604020202020204" pitchFamily="34" charset="0"/>
            </a:rPr>
            <a:t>практика в ведущих российских компаниях</a:t>
          </a:r>
          <a:endParaRPr lang="ru-RU" sz="1800" b="1" dirty="0"/>
        </a:p>
      </dgm:t>
    </dgm:pt>
    <dgm:pt modelId="{AA137F20-4714-4EAE-9029-D88EC7659CD8}" type="parTrans" cxnId="{1E575D0B-C1D8-4824-A802-878B4A959D6B}">
      <dgm:prSet/>
      <dgm:spPr/>
      <dgm:t>
        <a:bodyPr/>
        <a:lstStyle/>
        <a:p>
          <a:endParaRPr lang="ru-RU"/>
        </a:p>
      </dgm:t>
    </dgm:pt>
    <dgm:pt modelId="{35338672-AD8F-412E-A4FB-683CAB4EAAB8}" type="sibTrans" cxnId="{1E575D0B-C1D8-4824-A802-878B4A959D6B}">
      <dgm:prSet/>
      <dgm:spPr/>
      <dgm:t>
        <a:bodyPr/>
        <a:lstStyle/>
        <a:p>
          <a:endParaRPr lang="ru-RU"/>
        </a:p>
      </dgm:t>
    </dgm:pt>
    <dgm:pt modelId="{7F33376A-5C21-497B-9957-02D0D468BEFC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индивидуальный подход: обучение в небольших группах и постоянный контакт с преподавателями</a:t>
          </a:r>
        </a:p>
      </dgm:t>
    </dgm:pt>
    <dgm:pt modelId="{815B6D79-2DC1-419F-B00E-92D33B05E149}" type="parTrans" cxnId="{4265C6CF-2C1F-4704-98CF-953B2698E289}">
      <dgm:prSet/>
      <dgm:spPr/>
      <dgm:t>
        <a:bodyPr/>
        <a:lstStyle/>
        <a:p>
          <a:endParaRPr lang="ru-RU"/>
        </a:p>
      </dgm:t>
    </dgm:pt>
    <dgm:pt modelId="{3F9FD868-5E30-4146-A65E-182A412C3889}" type="sibTrans" cxnId="{4265C6CF-2C1F-4704-98CF-953B2698E289}">
      <dgm:prSet/>
      <dgm:spPr/>
      <dgm:t>
        <a:bodyPr/>
        <a:lstStyle/>
        <a:p>
          <a:endParaRPr lang="ru-RU"/>
        </a:p>
      </dgm:t>
    </dgm:pt>
    <dgm:pt modelId="{88E3D020-5F5C-4618-A5C1-911A2725BDD7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altLang="ru-RU" sz="1800" b="1" dirty="0">
              <a:latin typeface="Arial" panose="020B0604020202020204" pitchFamily="34" charset="0"/>
              <a:cs typeface="Arial" panose="020B0604020202020204" pitchFamily="34" charset="0"/>
            </a:rPr>
            <a:t>освоение иностранных языков</a:t>
          </a:r>
          <a:endParaRPr lang="ru-RU" sz="1800" b="1" dirty="0"/>
        </a:p>
      </dgm:t>
    </dgm:pt>
    <dgm:pt modelId="{88AE48EC-D084-42C8-8B61-632B397B06D3}" type="parTrans" cxnId="{E307AEF8-35FD-4A53-8E21-39CA03752EDD}">
      <dgm:prSet/>
      <dgm:spPr/>
      <dgm:t>
        <a:bodyPr/>
        <a:lstStyle/>
        <a:p>
          <a:endParaRPr lang="ru-RU"/>
        </a:p>
      </dgm:t>
    </dgm:pt>
    <dgm:pt modelId="{B0015BCF-4EDE-4AF8-A839-82ADD9922AAA}" type="sibTrans" cxnId="{E307AEF8-35FD-4A53-8E21-39CA03752EDD}">
      <dgm:prSet/>
      <dgm:spPr/>
      <dgm:t>
        <a:bodyPr/>
        <a:lstStyle/>
        <a:p>
          <a:endParaRPr lang="ru-RU"/>
        </a:p>
      </dgm:t>
    </dgm:pt>
    <dgm:pt modelId="{A0C09877-F4CD-4A96-A174-3D05FF996A73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altLang="ru-RU" sz="1800" b="1" dirty="0">
              <a:latin typeface="Arial" panose="020B0604020202020204" pitchFamily="34" charset="0"/>
              <a:cs typeface="Arial" panose="020B0604020202020204" pitchFamily="34" charset="0"/>
            </a:rPr>
            <a:t>использование новейших технологий и методов обучения</a:t>
          </a:r>
          <a:endParaRPr lang="ru-RU" sz="1800" b="1" dirty="0"/>
        </a:p>
      </dgm:t>
    </dgm:pt>
    <dgm:pt modelId="{D6DC9EA6-F1F1-4345-9ACB-E966FDDBB1E0}" type="parTrans" cxnId="{A434DDD8-3CC6-443A-A8EB-615D8FF8E660}">
      <dgm:prSet/>
      <dgm:spPr/>
      <dgm:t>
        <a:bodyPr/>
        <a:lstStyle/>
        <a:p>
          <a:endParaRPr lang="ru-RU"/>
        </a:p>
      </dgm:t>
    </dgm:pt>
    <dgm:pt modelId="{FFAD9A89-9A95-41C0-98E6-025B4CF60EC2}" type="sibTrans" cxnId="{A434DDD8-3CC6-443A-A8EB-615D8FF8E660}">
      <dgm:prSet/>
      <dgm:spPr/>
      <dgm:t>
        <a:bodyPr/>
        <a:lstStyle/>
        <a:p>
          <a:endParaRPr lang="ru-RU"/>
        </a:p>
      </dgm:t>
    </dgm:pt>
    <dgm:pt modelId="{7BA7D1FC-B193-4CD1-9755-306A6679AF4E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>
              <a:latin typeface="Arial" charset="0"/>
              <a:cs typeface="Arial" panose="020B0604020202020204" pitchFamily="34" charset="0"/>
            </a:rPr>
            <a:t>доступ к образовательным ресурсам российских и международных электронно-библиотечных систем и международных баз данных</a:t>
          </a:r>
          <a:endParaRPr lang="ru-RU" sz="1800" b="1" dirty="0"/>
        </a:p>
      </dgm:t>
    </dgm:pt>
    <dgm:pt modelId="{136F1CC5-D705-4546-ACC8-5B840DE15C42}" type="parTrans" cxnId="{B3538A9A-459D-4EDE-8297-D19B2724625A}">
      <dgm:prSet/>
      <dgm:spPr/>
      <dgm:t>
        <a:bodyPr/>
        <a:lstStyle/>
        <a:p>
          <a:endParaRPr lang="ru-RU"/>
        </a:p>
      </dgm:t>
    </dgm:pt>
    <dgm:pt modelId="{786DB49B-8811-46FA-9B64-DBD80911D70E}" type="sibTrans" cxnId="{B3538A9A-459D-4EDE-8297-D19B2724625A}">
      <dgm:prSet/>
      <dgm:spPr/>
      <dgm:t>
        <a:bodyPr/>
        <a:lstStyle/>
        <a:p>
          <a:endParaRPr lang="ru-RU"/>
        </a:p>
      </dgm:t>
    </dgm:pt>
    <dgm:pt modelId="{08791BB7-B207-41F1-B8FC-319C85357A20}" type="pres">
      <dgm:prSet presAssocID="{97809D37-C908-411E-B71C-58A82E49D633}" presName="linear" presStyleCnt="0">
        <dgm:presLayoutVars>
          <dgm:dir/>
          <dgm:resizeHandles val="exact"/>
        </dgm:presLayoutVars>
      </dgm:prSet>
      <dgm:spPr/>
    </dgm:pt>
    <dgm:pt modelId="{EBAF0675-277A-4048-8A6C-EAD05D72C627}" type="pres">
      <dgm:prSet presAssocID="{E18B7F03-4A1A-4869-B7A7-CF8F7D3A0F20}" presName="comp" presStyleCnt="0"/>
      <dgm:spPr/>
    </dgm:pt>
    <dgm:pt modelId="{6EF71989-63B5-4BC6-8032-88BEE1A5BC6A}" type="pres">
      <dgm:prSet presAssocID="{E18B7F03-4A1A-4869-B7A7-CF8F7D3A0F20}" presName="box" presStyleLbl="node1" presStyleIdx="0" presStyleCnt="7" custLinFactNeighborX="298" custLinFactNeighborY="-23917"/>
      <dgm:spPr/>
    </dgm:pt>
    <dgm:pt modelId="{F9EEBB51-7E00-461E-9F94-F2494B32032C}" type="pres">
      <dgm:prSet presAssocID="{E18B7F03-4A1A-4869-B7A7-CF8F7D3A0F20}" presName="img" presStyleLbl="fgImgPlace1" presStyleIdx="0" presStyleCnt="7" custScaleX="61862" custScaleY="106059" custLinFactNeighborX="-12842" custLinFactNeighborY="191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500" t="-7895" r="12500" b="-7895"/>
          </a:stretch>
        </a:blipFill>
        <a:ln>
          <a:solidFill>
            <a:schemeClr val="accent2">
              <a:lumMod val="75000"/>
            </a:schemeClr>
          </a:solidFill>
        </a:ln>
      </dgm:spPr>
    </dgm:pt>
    <dgm:pt modelId="{40E466CB-5984-4D7B-80FE-3A7BC083DBCA}" type="pres">
      <dgm:prSet presAssocID="{E18B7F03-4A1A-4869-B7A7-CF8F7D3A0F20}" presName="text" presStyleLbl="node1" presStyleIdx="0" presStyleCnt="7">
        <dgm:presLayoutVars>
          <dgm:bulletEnabled val="1"/>
        </dgm:presLayoutVars>
      </dgm:prSet>
      <dgm:spPr/>
    </dgm:pt>
    <dgm:pt modelId="{4FE83562-D93E-4CC4-855C-0AE95EAC0542}" type="pres">
      <dgm:prSet presAssocID="{CE30950E-06C9-4C6B-860D-1D4B42879804}" presName="spacer" presStyleCnt="0"/>
      <dgm:spPr/>
    </dgm:pt>
    <dgm:pt modelId="{B32C0B0F-DC5E-4E66-B27F-AC14616F5876}" type="pres">
      <dgm:prSet presAssocID="{F61213DF-F5B6-4926-BAF7-191294713A11}" presName="comp" presStyleCnt="0"/>
      <dgm:spPr/>
    </dgm:pt>
    <dgm:pt modelId="{801252E5-887A-48DD-8E40-61F47B45B697}" type="pres">
      <dgm:prSet presAssocID="{F61213DF-F5B6-4926-BAF7-191294713A11}" presName="box" presStyleLbl="node1" presStyleIdx="1" presStyleCnt="7" custLinFactNeighborX="298" custLinFactNeighborY="-3235"/>
      <dgm:spPr/>
    </dgm:pt>
    <dgm:pt modelId="{016D6677-39DB-4DD0-AB92-DE5501A5D1B8}" type="pres">
      <dgm:prSet presAssocID="{F61213DF-F5B6-4926-BAF7-191294713A11}" presName="img" presStyleLbl="fgImgPlace1" presStyleIdx="1" presStyleCnt="7" custScaleX="63532" custLinFactNeighborX="-14482" custLinFactNeighborY="-18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100011-34FF-4135-B13A-A5E76687CA11}" type="pres">
      <dgm:prSet presAssocID="{F61213DF-F5B6-4926-BAF7-191294713A11}" presName="text" presStyleLbl="node1" presStyleIdx="1" presStyleCnt="7">
        <dgm:presLayoutVars>
          <dgm:bulletEnabled val="1"/>
        </dgm:presLayoutVars>
      </dgm:prSet>
      <dgm:spPr/>
    </dgm:pt>
    <dgm:pt modelId="{A5E6E2E3-525A-4940-9436-8CFCB72F9707}" type="pres">
      <dgm:prSet presAssocID="{7503840B-ACE6-4E63-84D1-40BC9DD3FFE1}" presName="spacer" presStyleCnt="0"/>
      <dgm:spPr/>
    </dgm:pt>
    <dgm:pt modelId="{74EAE672-C4CA-4E2D-A876-035517F3212A}" type="pres">
      <dgm:prSet presAssocID="{35680A52-5764-4990-B50E-14A3AB6FB711}" presName="comp" presStyleCnt="0"/>
      <dgm:spPr/>
    </dgm:pt>
    <dgm:pt modelId="{DDEE40AA-7533-4570-AE01-EBED7B081B68}" type="pres">
      <dgm:prSet presAssocID="{35680A52-5764-4990-B50E-14A3AB6FB711}" presName="box" presStyleLbl="node1" presStyleIdx="2" presStyleCnt="7" custLinFactNeighborX="-744" custLinFactNeighborY="-6421"/>
      <dgm:spPr/>
    </dgm:pt>
    <dgm:pt modelId="{37E0DCDE-13E8-4DCE-8131-934F936445EF}" type="pres">
      <dgm:prSet presAssocID="{35680A52-5764-4990-B50E-14A3AB6FB711}" presName="img" presStyleLbl="fgImgPlace1" presStyleIdx="2" presStyleCnt="7" custScaleX="58760" custLinFactNeighborX="-15287" custLinFactNeighborY="-18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791E072-FA58-488C-A73A-3C166347ED9F}" type="pres">
      <dgm:prSet presAssocID="{35680A52-5764-4990-B50E-14A3AB6FB711}" presName="text" presStyleLbl="node1" presStyleIdx="2" presStyleCnt="7">
        <dgm:presLayoutVars>
          <dgm:bulletEnabled val="1"/>
        </dgm:presLayoutVars>
      </dgm:prSet>
      <dgm:spPr/>
    </dgm:pt>
    <dgm:pt modelId="{21265D57-EE72-4500-8608-E27C6F1558DF}" type="pres">
      <dgm:prSet presAssocID="{35338672-AD8F-412E-A4FB-683CAB4EAAB8}" presName="spacer" presStyleCnt="0"/>
      <dgm:spPr/>
    </dgm:pt>
    <dgm:pt modelId="{278DEEF7-F0F5-4776-8467-D85FF92D90E1}" type="pres">
      <dgm:prSet presAssocID="{7F33376A-5C21-497B-9957-02D0D468BEFC}" presName="comp" presStyleCnt="0"/>
      <dgm:spPr/>
    </dgm:pt>
    <dgm:pt modelId="{E2EBC650-4099-4F3D-A2A1-5341D29D5410}" type="pres">
      <dgm:prSet presAssocID="{7F33376A-5C21-497B-9957-02D0D468BEFC}" presName="box" presStyleLbl="node1" presStyleIdx="3" presStyleCnt="7" custLinFactNeighborX="-744" custLinFactNeighborY="-7592"/>
      <dgm:spPr/>
    </dgm:pt>
    <dgm:pt modelId="{43FFCFF8-A6F6-403F-9AEA-A6DEA4462188}" type="pres">
      <dgm:prSet presAssocID="{7F33376A-5C21-497B-9957-02D0D468BEFC}" presName="img" presStyleLbl="fgImgPlace1" presStyleIdx="3" presStyleCnt="7" custScaleX="60316" custScaleY="98337" custLinFactNeighborX="-15288" custLinFactNeighborY="-5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3229764-71A4-4FAA-A82A-C2C9F9F3CC09}" type="pres">
      <dgm:prSet presAssocID="{7F33376A-5C21-497B-9957-02D0D468BEFC}" presName="text" presStyleLbl="node1" presStyleIdx="3" presStyleCnt="7">
        <dgm:presLayoutVars>
          <dgm:bulletEnabled val="1"/>
        </dgm:presLayoutVars>
      </dgm:prSet>
      <dgm:spPr/>
    </dgm:pt>
    <dgm:pt modelId="{4076F7C6-5319-4327-9AC6-2E9192578206}" type="pres">
      <dgm:prSet presAssocID="{3F9FD868-5E30-4146-A65E-182A412C3889}" presName="spacer" presStyleCnt="0"/>
      <dgm:spPr/>
    </dgm:pt>
    <dgm:pt modelId="{0E8F1543-CA8D-44AE-87A2-62FCDA95A584}" type="pres">
      <dgm:prSet presAssocID="{88E3D020-5F5C-4618-A5C1-911A2725BDD7}" presName="comp" presStyleCnt="0"/>
      <dgm:spPr/>
    </dgm:pt>
    <dgm:pt modelId="{0DD2EC27-DA5A-4142-9F90-67CEBC7DB2F3}" type="pres">
      <dgm:prSet presAssocID="{88E3D020-5F5C-4618-A5C1-911A2725BDD7}" presName="box" presStyleLbl="node1" presStyleIdx="4" presStyleCnt="7" custLinFactY="100000" custLinFactNeighborY="105003"/>
      <dgm:spPr/>
    </dgm:pt>
    <dgm:pt modelId="{484E0520-E622-4C62-852F-7FF339090BEC}" type="pres">
      <dgm:prSet presAssocID="{88E3D020-5F5C-4618-A5C1-911A2725BDD7}" presName="img" presStyleLbl="fgImgPlace1" presStyleIdx="4" presStyleCnt="7" custScaleX="60315" custLinFactNeighborX="-128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3CDFA2D-1E9E-4629-B3EA-3B81BD101B04}" type="pres">
      <dgm:prSet presAssocID="{88E3D020-5F5C-4618-A5C1-911A2725BDD7}" presName="text" presStyleLbl="node1" presStyleIdx="4" presStyleCnt="7">
        <dgm:presLayoutVars>
          <dgm:bulletEnabled val="1"/>
        </dgm:presLayoutVars>
      </dgm:prSet>
      <dgm:spPr/>
    </dgm:pt>
    <dgm:pt modelId="{8381AEC1-82CD-48F2-8BA7-BCB7DAF655FC}" type="pres">
      <dgm:prSet presAssocID="{B0015BCF-4EDE-4AF8-A839-82ADD9922AAA}" presName="spacer" presStyleCnt="0"/>
      <dgm:spPr/>
    </dgm:pt>
    <dgm:pt modelId="{57670684-A2F5-4B7D-B8BA-B38616936BFF}" type="pres">
      <dgm:prSet presAssocID="{A0C09877-F4CD-4A96-A174-3D05FF996A73}" presName="comp" presStyleCnt="0"/>
      <dgm:spPr/>
    </dgm:pt>
    <dgm:pt modelId="{D6BC444F-8377-4239-9FF8-E0BF4EE194E5}" type="pres">
      <dgm:prSet presAssocID="{A0C09877-F4CD-4A96-A174-3D05FF996A73}" presName="box" presStyleLbl="node1" presStyleIdx="5" presStyleCnt="7" custLinFactNeighborY="-11699"/>
      <dgm:spPr/>
    </dgm:pt>
    <dgm:pt modelId="{C77DFC5F-C921-4A5A-9DA8-B43DF93A5CA9}" type="pres">
      <dgm:prSet presAssocID="{A0C09877-F4CD-4A96-A174-3D05FF996A73}" presName="img" presStyleLbl="fgImgPlace1" presStyleIdx="5" presStyleCnt="7" custScaleX="61924" custLinFactNeighborX="-13678" custLinFactNeighborY="-67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525CA2F-D76E-4A10-9590-FE77C5439D3B}" type="pres">
      <dgm:prSet presAssocID="{A0C09877-F4CD-4A96-A174-3D05FF996A73}" presName="text" presStyleLbl="node1" presStyleIdx="5" presStyleCnt="7">
        <dgm:presLayoutVars>
          <dgm:bulletEnabled val="1"/>
        </dgm:presLayoutVars>
      </dgm:prSet>
      <dgm:spPr/>
    </dgm:pt>
    <dgm:pt modelId="{70C95CD7-B8C2-4DC3-96C8-29A6F3FED96D}" type="pres">
      <dgm:prSet presAssocID="{FFAD9A89-9A95-41C0-98E6-025B4CF60EC2}" presName="spacer" presStyleCnt="0"/>
      <dgm:spPr/>
    </dgm:pt>
    <dgm:pt modelId="{EE3DAA86-5EF0-430B-8024-91397A60B504}" type="pres">
      <dgm:prSet presAssocID="{7BA7D1FC-B193-4CD1-9755-306A6679AF4E}" presName="comp" presStyleCnt="0"/>
      <dgm:spPr/>
    </dgm:pt>
    <dgm:pt modelId="{4F1C938F-4FB5-4F59-B0E8-73FEF05872B6}" type="pres">
      <dgm:prSet presAssocID="{7BA7D1FC-B193-4CD1-9755-306A6679AF4E}" presName="box" presStyleLbl="node1" presStyleIdx="6" presStyleCnt="7" custLinFactY="-100000" custLinFactNeighborY="-129333"/>
      <dgm:spPr/>
    </dgm:pt>
    <dgm:pt modelId="{B1AE3CFC-1D92-4B65-8823-49893497BD3B}" type="pres">
      <dgm:prSet presAssocID="{7BA7D1FC-B193-4CD1-9755-306A6679AF4E}" presName="img" presStyleLbl="fgImgPlace1" presStyleIdx="6" presStyleCnt="7" custScaleX="58196" custScaleY="107593" custLinFactNeighborX="-13928" custLinFactNeighborY="123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7BB394C-64BF-4BC5-A349-E9B7F00A5930}" type="pres">
      <dgm:prSet presAssocID="{7BA7D1FC-B193-4CD1-9755-306A6679AF4E}" presName="text" presStyleLbl="node1" presStyleIdx="6" presStyleCnt="7">
        <dgm:presLayoutVars>
          <dgm:bulletEnabled val="1"/>
        </dgm:presLayoutVars>
      </dgm:prSet>
      <dgm:spPr/>
    </dgm:pt>
  </dgm:ptLst>
  <dgm:cxnLst>
    <dgm:cxn modelId="{8416A605-5993-480A-BC64-E7C27AA04BB9}" type="presOf" srcId="{7F33376A-5C21-497B-9957-02D0D468BEFC}" destId="{23229764-71A4-4FAA-A82A-C2C9F9F3CC09}" srcOrd="1" destOrd="0" presId="urn:microsoft.com/office/officeart/2005/8/layout/vList4"/>
    <dgm:cxn modelId="{1E575D0B-C1D8-4824-A802-878B4A959D6B}" srcId="{97809D37-C908-411E-B71C-58A82E49D633}" destId="{35680A52-5764-4990-B50E-14A3AB6FB711}" srcOrd="2" destOrd="0" parTransId="{AA137F20-4714-4EAE-9029-D88EC7659CD8}" sibTransId="{35338672-AD8F-412E-A4FB-683CAB4EAAB8}"/>
    <dgm:cxn modelId="{B68DD60C-F2E8-4A29-8199-9E93A59FBFC7}" srcId="{97809D37-C908-411E-B71C-58A82E49D633}" destId="{F61213DF-F5B6-4926-BAF7-191294713A11}" srcOrd="1" destOrd="0" parTransId="{7CF2697E-F937-49A4-8268-06B9B61C0968}" sibTransId="{7503840B-ACE6-4E63-84D1-40BC9DD3FFE1}"/>
    <dgm:cxn modelId="{254DDC0D-588E-4CDB-9954-F820DB63412E}" type="presOf" srcId="{F61213DF-F5B6-4926-BAF7-191294713A11}" destId="{801252E5-887A-48DD-8E40-61F47B45B697}" srcOrd="0" destOrd="0" presId="urn:microsoft.com/office/officeart/2005/8/layout/vList4"/>
    <dgm:cxn modelId="{38860D0F-5287-4C33-9FC6-56EE6E5EE637}" type="presOf" srcId="{97809D37-C908-411E-B71C-58A82E49D633}" destId="{08791BB7-B207-41F1-B8FC-319C85357A20}" srcOrd="0" destOrd="0" presId="urn:microsoft.com/office/officeart/2005/8/layout/vList4"/>
    <dgm:cxn modelId="{3FB0D11F-AD50-4FBA-838D-DA78C374F8CD}" type="presOf" srcId="{7F33376A-5C21-497B-9957-02D0D468BEFC}" destId="{E2EBC650-4099-4F3D-A2A1-5341D29D5410}" srcOrd="0" destOrd="0" presId="urn:microsoft.com/office/officeart/2005/8/layout/vList4"/>
    <dgm:cxn modelId="{99A2AF25-9FCB-44E0-B503-DD2091470C42}" type="presOf" srcId="{7BA7D1FC-B193-4CD1-9755-306A6679AF4E}" destId="{4F1C938F-4FB5-4F59-B0E8-73FEF05872B6}" srcOrd="0" destOrd="0" presId="urn:microsoft.com/office/officeart/2005/8/layout/vList4"/>
    <dgm:cxn modelId="{6ED3C226-E638-4A18-964F-04E66018F482}" srcId="{97809D37-C908-411E-B71C-58A82E49D633}" destId="{E18B7F03-4A1A-4869-B7A7-CF8F7D3A0F20}" srcOrd="0" destOrd="0" parTransId="{621F1120-9C1F-4F8D-8CC3-3D6038EB2FAC}" sibTransId="{CE30950E-06C9-4C6B-860D-1D4B42879804}"/>
    <dgm:cxn modelId="{39894034-BAE8-4F39-90B8-E6329F12D3AE}" type="presOf" srcId="{35680A52-5764-4990-B50E-14A3AB6FB711}" destId="{DDEE40AA-7533-4570-AE01-EBED7B081B68}" srcOrd="0" destOrd="0" presId="urn:microsoft.com/office/officeart/2005/8/layout/vList4"/>
    <dgm:cxn modelId="{DD40B250-CA11-4A69-86C0-0E3DDBE1D7A2}" type="presOf" srcId="{88E3D020-5F5C-4618-A5C1-911A2725BDD7}" destId="{0DD2EC27-DA5A-4142-9F90-67CEBC7DB2F3}" srcOrd="0" destOrd="0" presId="urn:microsoft.com/office/officeart/2005/8/layout/vList4"/>
    <dgm:cxn modelId="{966EAD51-C737-4534-9466-0BEA30063A22}" type="presOf" srcId="{A0C09877-F4CD-4A96-A174-3D05FF996A73}" destId="{D6BC444F-8377-4239-9FF8-E0BF4EE194E5}" srcOrd="0" destOrd="0" presId="urn:microsoft.com/office/officeart/2005/8/layout/vList4"/>
    <dgm:cxn modelId="{E2BD7155-6573-4B64-B93E-9B2251F5BABA}" type="presOf" srcId="{E18B7F03-4A1A-4869-B7A7-CF8F7D3A0F20}" destId="{6EF71989-63B5-4BC6-8032-88BEE1A5BC6A}" srcOrd="0" destOrd="0" presId="urn:microsoft.com/office/officeart/2005/8/layout/vList4"/>
    <dgm:cxn modelId="{6DCF5A7A-D3E6-495D-AD90-108E8B8A59B9}" type="presOf" srcId="{88E3D020-5F5C-4618-A5C1-911A2725BDD7}" destId="{D3CDFA2D-1E9E-4629-B3EA-3B81BD101B04}" srcOrd="1" destOrd="0" presId="urn:microsoft.com/office/officeart/2005/8/layout/vList4"/>
    <dgm:cxn modelId="{AF5A517D-8CFE-4DAD-A65F-1FBB7606D8AE}" type="presOf" srcId="{7BA7D1FC-B193-4CD1-9755-306A6679AF4E}" destId="{07BB394C-64BF-4BC5-A349-E9B7F00A5930}" srcOrd="1" destOrd="0" presId="urn:microsoft.com/office/officeart/2005/8/layout/vList4"/>
    <dgm:cxn modelId="{B3538A9A-459D-4EDE-8297-D19B2724625A}" srcId="{97809D37-C908-411E-B71C-58A82E49D633}" destId="{7BA7D1FC-B193-4CD1-9755-306A6679AF4E}" srcOrd="6" destOrd="0" parTransId="{136F1CC5-D705-4546-ACC8-5B840DE15C42}" sibTransId="{786DB49B-8811-46FA-9B64-DBD80911D70E}"/>
    <dgm:cxn modelId="{17B554B2-B11E-414D-96C0-5DA148564DC5}" type="presOf" srcId="{F61213DF-F5B6-4926-BAF7-191294713A11}" destId="{C2100011-34FF-4135-B13A-A5E76687CA11}" srcOrd="1" destOrd="0" presId="urn:microsoft.com/office/officeart/2005/8/layout/vList4"/>
    <dgm:cxn modelId="{4265C6CF-2C1F-4704-98CF-953B2698E289}" srcId="{97809D37-C908-411E-B71C-58A82E49D633}" destId="{7F33376A-5C21-497B-9957-02D0D468BEFC}" srcOrd="3" destOrd="0" parTransId="{815B6D79-2DC1-419F-B00E-92D33B05E149}" sibTransId="{3F9FD868-5E30-4146-A65E-182A412C3889}"/>
    <dgm:cxn modelId="{A16425D4-9AA6-4BD9-B463-263B7B690B79}" type="presOf" srcId="{35680A52-5764-4990-B50E-14A3AB6FB711}" destId="{7791E072-FA58-488C-A73A-3C166347ED9F}" srcOrd="1" destOrd="0" presId="urn:microsoft.com/office/officeart/2005/8/layout/vList4"/>
    <dgm:cxn modelId="{A434DDD8-3CC6-443A-A8EB-615D8FF8E660}" srcId="{97809D37-C908-411E-B71C-58A82E49D633}" destId="{A0C09877-F4CD-4A96-A174-3D05FF996A73}" srcOrd="5" destOrd="0" parTransId="{D6DC9EA6-F1F1-4345-9ACB-E966FDDBB1E0}" sibTransId="{FFAD9A89-9A95-41C0-98E6-025B4CF60EC2}"/>
    <dgm:cxn modelId="{D7330AEF-65D1-4D55-BEF6-0DE90F1C78A7}" type="presOf" srcId="{A0C09877-F4CD-4A96-A174-3D05FF996A73}" destId="{2525CA2F-D76E-4A10-9590-FE77C5439D3B}" srcOrd="1" destOrd="0" presId="urn:microsoft.com/office/officeart/2005/8/layout/vList4"/>
    <dgm:cxn modelId="{E307AEF8-35FD-4A53-8E21-39CA03752EDD}" srcId="{97809D37-C908-411E-B71C-58A82E49D633}" destId="{88E3D020-5F5C-4618-A5C1-911A2725BDD7}" srcOrd="4" destOrd="0" parTransId="{88AE48EC-D084-42C8-8B61-632B397B06D3}" sibTransId="{B0015BCF-4EDE-4AF8-A839-82ADD9922AAA}"/>
    <dgm:cxn modelId="{72FDB9FF-58E6-4FF8-88D8-B32565C81E41}" type="presOf" srcId="{E18B7F03-4A1A-4869-B7A7-CF8F7D3A0F20}" destId="{40E466CB-5984-4D7B-80FE-3A7BC083DBCA}" srcOrd="1" destOrd="0" presId="urn:microsoft.com/office/officeart/2005/8/layout/vList4"/>
    <dgm:cxn modelId="{B0740F46-A6A3-4A85-8D54-C617DD355841}" type="presParOf" srcId="{08791BB7-B207-41F1-B8FC-319C85357A20}" destId="{EBAF0675-277A-4048-8A6C-EAD05D72C627}" srcOrd="0" destOrd="0" presId="urn:microsoft.com/office/officeart/2005/8/layout/vList4"/>
    <dgm:cxn modelId="{9446E8E5-0782-43B3-B4E1-9A3A07660495}" type="presParOf" srcId="{EBAF0675-277A-4048-8A6C-EAD05D72C627}" destId="{6EF71989-63B5-4BC6-8032-88BEE1A5BC6A}" srcOrd="0" destOrd="0" presId="urn:microsoft.com/office/officeart/2005/8/layout/vList4"/>
    <dgm:cxn modelId="{D8E47F47-C6E6-4153-A91D-6D11EFAB7FF7}" type="presParOf" srcId="{EBAF0675-277A-4048-8A6C-EAD05D72C627}" destId="{F9EEBB51-7E00-461E-9F94-F2494B32032C}" srcOrd="1" destOrd="0" presId="urn:microsoft.com/office/officeart/2005/8/layout/vList4"/>
    <dgm:cxn modelId="{6F67B1A8-E70A-461F-98DB-FC7BFCAC62DE}" type="presParOf" srcId="{EBAF0675-277A-4048-8A6C-EAD05D72C627}" destId="{40E466CB-5984-4D7B-80FE-3A7BC083DBCA}" srcOrd="2" destOrd="0" presId="urn:microsoft.com/office/officeart/2005/8/layout/vList4"/>
    <dgm:cxn modelId="{D524DA91-7BC5-40E4-8F23-87266D372447}" type="presParOf" srcId="{08791BB7-B207-41F1-B8FC-319C85357A20}" destId="{4FE83562-D93E-4CC4-855C-0AE95EAC0542}" srcOrd="1" destOrd="0" presId="urn:microsoft.com/office/officeart/2005/8/layout/vList4"/>
    <dgm:cxn modelId="{1F61942E-6BB4-4C34-999C-CE1C3F9E4483}" type="presParOf" srcId="{08791BB7-B207-41F1-B8FC-319C85357A20}" destId="{B32C0B0F-DC5E-4E66-B27F-AC14616F5876}" srcOrd="2" destOrd="0" presId="urn:microsoft.com/office/officeart/2005/8/layout/vList4"/>
    <dgm:cxn modelId="{10A2174F-E37D-4566-8745-23106C3B1BEF}" type="presParOf" srcId="{B32C0B0F-DC5E-4E66-B27F-AC14616F5876}" destId="{801252E5-887A-48DD-8E40-61F47B45B697}" srcOrd="0" destOrd="0" presId="urn:microsoft.com/office/officeart/2005/8/layout/vList4"/>
    <dgm:cxn modelId="{79C30A4D-6FA5-484C-8D03-323BCF4C353C}" type="presParOf" srcId="{B32C0B0F-DC5E-4E66-B27F-AC14616F5876}" destId="{016D6677-39DB-4DD0-AB92-DE5501A5D1B8}" srcOrd="1" destOrd="0" presId="urn:microsoft.com/office/officeart/2005/8/layout/vList4"/>
    <dgm:cxn modelId="{69B07FEF-D30D-402D-8A55-C8F43F824597}" type="presParOf" srcId="{B32C0B0F-DC5E-4E66-B27F-AC14616F5876}" destId="{C2100011-34FF-4135-B13A-A5E76687CA11}" srcOrd="2" destOrd="0" presId="urn:microsoft.com/office/officeart/2005/8/layout/vList4"/>
    <dgm:cxn modelId="{82713F95-9EC6-425F-8E63-ECF2990C3504}" type="presParOf" srcId="{08791BB7-B207-41F1-B8FC-319C85357A20}" destId="{A5E6E2E3-525A-4940-9436-8CFCB72F9707}" srcOrd="3" destOrd="0" presId="urn:microsoft.com/office/officeart/2005/8/layout/vList4"/>
    <dgm:cxn modelId="{2295CD9A-B096-4DB9-9AF2-DF40A44D94B3}" type="presParOf" srcId="{08791BB7-B207-41F1-B8FC-319C85357A20}" destId="{74EAE672-C4CA-4E2D-A876-035517F3212A}" srcOrd="4" destOrd="0" presId="urn:microsoft.com/office/officeart/2005/8/layout/vList4"/>
    <dgm:cxn modelId="{2F5EF9A6-41E5-4DD4-ABE2-646DDBAEDB0F}" type="presParOf" srcId="{74EAE672-C4CA-4E2D-A876-035517F3212A}" destId="{DDEE40AA-7533-4570-AE01-EBED7B081B68}" srcOrd="0" destOrd="0" presId="urn:microsoft.com/office/officeart/2005/8/layout/vList4"/>
    <dgm:cxn modelId="{3295C6D6-0C1F-48CC-A0D2-10438F862D85}" type="presParOf" srcId="{74EAE672-C4CA-4E2D-A876-035517F3212A}" destId="{37E0DCDE-13E8-4DCE-8131-934F936445EF}" srcOrd="1" destOrd="0" presId="urn:microsoft.com/office/officeart/2005/8/layout/vList4"/>
    <dgm:cxn modelId="{AA48FCC1-E6D7-4DB2-9E7B-E125E8D1E929}" type="presParOf" srcId="{74EAE672-C4CA-4E2D-A876-035517F3212A}" destId="{7791E072-FA58-488C-A73A-3C166347ED9F}" srcOrd="2" destOrd="0" presId="urn:microsoft.com/office/officeart/2005/8/layout/vList4"/>
    <dgm:cxn modelId="{7732A44D-84C6-4085-9E3A-0A342E52B9DF}" type="presParOf" srcId="{08791BB7-B207-41F1-B8FC-319C85357A20}" destId="{21265D57-EE72-4500-8608-E27C6F1558DF}" srcOrd="5" destOrd="0" presId="urn:microsoft.com/office/officeart/2005/8/layout/vList4"/>
    <dgm:cxn modelId="{FF9A7205-DC8D-49EA-8FE1-AB81D29F18EF}" type="presParOf" srcId="{08791BB7-B207-41F1-B8FC-319C85357A20}" destId="{278DEEF7-F0F5-4776-8467-D85FF92D90E1}" srcOrd="6" destOrd="0" presId="urn:microsoft.com/office/officeart/2005/8/layout/vList4"/>
    <dgm:cxn modelId="{4657C2E0-8EC9-4D61-816B-436751B2F29D}" type="presParOf" srcId="{278DEEF7-F0F5-4776-8467-D85FF92D90E1}" destId="{E2EBC650-4099-4F3D-A2A1-5341D29D5410}" srcOrd="0" destOrd="0" presId="urn:microsoft.com/office/officeart/2005/8/layout/vList4"/>
    <dgm:cxn modelId="{0CF1D3F4-23B4-4F90-9257-A13CEF0E222A}" type="presParOf" srcId="{278DEEF7-F0F5-4776-8467-D85FF92D90E1}" destId="{43FFCFF8-A6F6-403F-9AEA-A6DEA4462188}" srcOrd="1" destOrd="0" presId="urn:microsoft.com/office/officeart/2005/8/layout/vList4"/>
    <dgm:cxn modelId="{B885A51D-DD6B-413C-97F5-13911AB9C1EA}" type="presParOf" srcId="{278DEEF7-F0F5-4776-8467-D85FF92D90E1}" destId="{23229764-71A4-4FAA-A82A-C2C9F9F3CC09}" srcOrd="2" destOrd="0" presId="urn:microsoft.com/office/officeart/2005/8/layout/vList4"/>
    <dgm:cxn modelId="{C39A217E-4D48-47E2-A2CC-034C532D23CE}" type="presParOf" srcId="{08791BB7-B207-41F1-B8FC-319C85357A20}" destId="{4076F7C6-5319-4327-9AC6-2E9192578206}" srcOrd="7" destOrd="0" presId="urn:microsoft.com/office/officeart/2005/8/layout/vList4"/>
    <dgm:cxn modelId="{EE023180-D4B4-4FEB-BF36-BE4114CC5016}" type="presParOf" srcId="{08791BB7-B207-41F1-B8FC-319C85357A20}" destId="{0E8F1543-CA8D-44AE-87A2-62FCDA95A584}" srcOrd="8" destOrd="0" presId="urn:microsoft.com/office/officeart/2005/8/layout/vList4"/>
    <dgm:cxn modelId="{0C0C3980-CB2B-4C32-9CF2-6E3503B5817D}" type="presParOf" srcId="{0E8F1543-CA8D-44AE-87A2-62FCDA95A584}" destId="{0DD2EC27-DA5A-4142-9F90-67CEBC7DB2F3}" srcOrd="0" destOrd="0" presId="urn:microsoft.com/office/officeart/2005/8/layout/vList4"/>
    <dgm:cxn modelId="{EFE2894D-BB89-4BF4-AF18-A052D30461C1}" type="presParOf" srcId="{0E8F1543-CA8D-44AE-87A2-62FCDA95A584}" destId="{484E0520-E622-4C62-852F-7FF339090BEC}" srcOrd="1" destOrd="0" presId="urn:microsoft.com/office/officeart/2005/8/layout/vList4"/>
    <dgm:cxn modelId="{25E3F58A-0998-4682-BC19-A12C0780E018}" type="presParOf" srcId="{0E8F1543-CA8D-44AE-87A2-62FCDA95A584}" destId="{D3CDFA2D-1E9E-4629-B3EA-3B81BD101B04}" srcOrd="2" destOrd="0" presId="urn:microsoft.com/office/officeart/2005/8/layout/vList4"/>
    <dgm:cxn modelId="{25BA2714-872A-4349-8B53-3010EDFD4413}" type="presParOf" srcId="{08791BB7-B207-41F1-B8FC-319C85357A20}" destId="{8381AEC1-82CD-48F2-8BA7-BCB7DAF655FC}" srcOrd="9" destOrd="0" presId="urn:microsoft.com/office/officeart/2005/8/layout/vList4"/>
    <dgm:cxn modelId="{B34A7AB8-13A7-4A46-8E4C-4F9114FA4BD6}" type="presParOf" srcId="{08791BB7-B207-41F1-B8FC-319C85357A20}" destId="{57670684-A2F5-4B7D-B8BA-B38616936BFF}" srcOrd="10" destOrd="0" presId="urn:microsoft.com/office/officeart/2005/8/layout/vList4"/>
    <dgm:cxn modelId="{E094B928-2DAA-40A8-976A-44ACF14D57C8}" type="presParOf" srcId="{57670684-A2F5-4B7D-B8BA-B38616936BFF}" destId="{D6BC444F-8377-4239-9FF8-E0BF4EE194E5}" srcOrd="0" destOrd="0" presId="urn:microsoft.com/office/officeart/2005/8/layout/vList4"/>
    <dgm:cxn modelId="{04C277BA-5A58-496A-861D-D7918BE5DC6B}" type="presParOf" srcId="{57670684-A2F5-4B7D-B8BA-B38616936BFF}" destId="{C77DFC5F-C921-4A5A-9DA8-B43DF93A5CA9}" srcOrd="1" destOrd="0" presId="urn:microsoft.com/office/officeart/2005/8/layout/vList4"/>
    <dgm:cxn modelId="{D52CCC16-CB83-4DA8-BF3F-FF0219B758B2}" type="presParOf" srcId="{57670684-A2F5-4B7D-B8BA-B38616936BFF}" destId="{2525CA2F-D76E-4A10-9590-FE77C5439D3B}" srcOrd="2" destOrd="0" presId="urn:microsoft.com/office/officeart/2005/8/layout/vList4"/>
    <dgm:cxn modelId="{1A96A4DD-E7A1-4A6D-BD3D-1E4312088821}" type="presParOf" srcId="{08791BB7-B207-41F1-B8FC-319C85357A20}" destId="{70C95CD7-B8C2-4DC3-96C8-29A6F3FED96D}" srcOrd="11" destOrd="0" presId="urn:microsoft.com/office/officeart/2005/8/layout/vList4"/>
    <dgm:cxn modelId="{9FE6C688-0013-4C98-A93A-EF42F81BCA8E}" type="presParOf" srcId="{08791BB7-B207-41F1-B8FC-319C85357A20}" destId="{EE3DAA86-5EF0-430B-8024-91397A60B504}" srcOrd="12" destOrd="0" presId="urn:microsoft.com/office/officeart/2005/8/layout/vList4"/>
    <dgm:cxn modelId="{400319EA-5242-4627-A29A-D0EBF509235F}" type="presParOf" srcId="{EE3DAA86-5EF0-430B-8024-91397A60B504}" destId="{4F1C938F-4FB5-4F59-B0E8-73FEF05872B6}" srcOrd="0" destOrd="0" presId="urn:microsoft.com/office/officeart/2005/8/layout/vList4"/>
    <dgm:cxn modelId="{51F29794-3B92-4DA8-B0AC-F5132E7EFF5D}" type="presParOf" srcId="{EE3DAA86-5EF0-430B-8024-91397A60B504}" destId="{B1AE3CFC-1D92-4B65-8823-49893497BD3B}" srcOrd="1" destOrd="0" presId="urn:microsoft.com/office/officeart/2005/8/layout/vList4"/>
    <dgm:cxn modelId="{65CF1E4A-74B1-44A9-81A7-074D9C08FB21}" type="presParOf" srcId="{EE3DAA86-5EF0-430B-8024-91397A60B504}" destId="{07BB394C-64BF-4BC5-A349-E9B7F00A59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26DC0-437A-4D90-9F18-3FE5FFB7693C}">
      <dsp:nvSpPr>
        <dsp:cNvPr id="0" name=""/>
        <dsp:cNvSpPr/>
      </dsp:nvSpPr>
      <dsp:spPr>
        <a:xfrm>
          <a:off x="3684270" y="1828839"/>
          <a:ext cx="2016206" cy="69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20"/>
              </a:lnTo>
              <a:lnTo>
                <a:pt x="2016206" y="349920"/>
              </a:lnTo>
              <a:lnTo>
                <a:pt x="2016206" y="69984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D37C6-9857-4441-82E3-99317481D2F9}">
      <dsp:nvSpPr>
        <dsp:cNvPr id="0" name=""/>
        <dsp:cNvSpPr/>
      </dsp:nvSpPr>
      <dsp:spPr>
        <a:xfrm>
          <a:off x="1668063" y="1828839"/>
          <a:ext cx="2016206" cy="699840"/>
        </a:xfrm>
        <a:custGeom>
          <a:avLst/>
          <a:gdLst/>
          <a:ahLst/>
          <a:cxnLst/>
          <a:rect l="0" t="0" r="0" b="0"/>
          <a:pathLst>
            <a:path>
              <a:moveTo>
                <a:pt x="2016206" y="0"/>
              </a:moveTo>
              <a:lnTo>
                <a:pt x="2016206" y="349920"/>
              </a:lnTo>
              <a:lnTo>
                <a:pt x="0" y="349920"/>
              </a:lnTo>
              <a:lnTo>
                <a:pt x="0" y="69984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DF430-4101-412D-8E02-09F5D77E5354}">
      <dsp:nvSpPr>
        <dsp:cNvPr id="0" name=""/>
        <dsp:cNvSpPr/>
      </dsp:nvSpPr>
      <dsp:spPr>
        <a:xfrm>
          <a:off x="660059" y="465933"/>
          <a:ext cx="6048420" cy="1362905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kern="1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Программа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«</a:t>
          </a:r>
          <a:r>
            <a:rPr lang="ru-RU" altLang="ru-RU" sz="2800" b="1" kern="12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Экономика и финансы»</a:t>
          </a:r>
          <a:endParaRPr lang="ru-RU" sz="2800" b="1" kern="1200" dirty="0">
            <a:solidFill>
              <a:schemeClr val="tx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>
            <a:spcBef>
              <a:spcPct val="0"/>
            </a:spcBef>
            <a:buNone/>
          </a:pPr>
          <a:endParaRPr lang="ru-RU" dirty="0"/>
        </a:p>
      </dsp:txBody>
      <dsp:txXfrm>
        <a:off x="660059" y="465933"/>
        <a:ext cx="6048420" cy="1362905"/>
      </dsp:txXfrm>
    </dsp:sp>
    <dsp:sp modelId="{EAF8471A-9BA0-4377-AB0C-4AD96B90267E}">
      <dsp:nvSpPr>
        <dsp:cNvPr id="0" name=""/>
        <dsp:cNvSpPr/>
      </dsp:nvSpPr>
      <dsp:spPr>
        <a:xfrm>
          <a:off x="1776" y="2528679"/>
          <a:ext cx="3332573" cy="166628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baseline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Финансы и кредит</a:t>
          </a:r>
          <a:r>
            <a:rPr lang="ru-RU" sz="2400" kern="1200" baseline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(очная форма обучения)</a:t>
          </a:r>
        </a:p>
      </dsp:txBody>
      <dsp:txXfrm>
        <a:off x="1776" y="2528679"/>
        <a:ext cx="3332573" cy="1666286"/>
      </dsp:txXfrm>
    </dsp:sp>
    <dsp:sp modelId="{6E83FDC5-36D2-4109-8746-C37E9FF673DA}">
      <dsp:nvSpPr>
        <dsp:cNvPr id="0" name=""/>
        <dsp:cNvSpPr/>
      </dsp:nvSpPr>
      <dsp:spPr>
        <a:xfrm>
          <a:off x="4034190" y="2528679"/>
          <a:ext cx="3332573" cy="166628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baseline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Финансы и банковское дело </a:t>
          </a:r>
          <a:r>
            <a:rPr lang="ru-RU" sz="2400" kern="1200" baseline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(очно-заочная форма обучения)</a:t>
          </a:r>
          <a:endParaRPr lang="ru-RU" sz="2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034190" y="2528679"/>
        <a:ext cx="3332573" cy="1666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26DC0-437A-4D90-9F18-3FE5FFB7693C}">
      <dsp:nvSpPr>
        <dsp:cNvPr id="0" name=""/>
        <dsp:cNvSpPr/>
      </dsp:nvSpPr>
      <dsp:spPr>
        <a:xfrm>
          <a:off x="3811305" y="1791220"/>
          <a:ext cx="2085726" cy="723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85"/>
              </a:lnTo>
              <a:lnTo>
                <a:pt x="2085726" y="361985"/>
              </a:lnTo>
              <a:lnTo>
                <a:pt x="2085726" y="72397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D37C6-9857-4441-82E3-99317481D2F9}">
      <dsp:nvSpPr>
        <dsp:cNvPr id="0" name=""/>
        <dsp:cNvSpPr/>
      </dsp:nvSpPr>
      <dsp:spPr>
        <a:xfrm>
          <a:off x="1725578" y="1791220"/>
          <a:ext cx="2085726" cy="723971"/>
        </a:xfrm>
        <a:custGeom>
          <a:avLst/>
          <a:gdLst/>
          <a:ahLst/>
          <a:cxnLst/>
          <a:rect l="0" t="0" r="0" b="0"/>
          <a:pathLst>
            <a:path>
              <a:moveTo>
                <a:pt x="2085726" y="0"/>
              </a:moveTo>
              <a:lnTo>
                <a:pt x="2085726" y="361985"/>
              </a:lnTo>
              <a:lnTo>
                <a:pt x="0" y="361985"/>
              </a:lnTo>
              <a:lnTo>
                <a:pt x="0" y="72397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DF430-4101-412D-8E02-09F5D77E5354}">
      <dsp:nvSpPr>
        <dsp:cNvPr id="0" name=""/>
        <dsp:cNvSpPr/>
      </dsp:nvSpPr>
      <dsp:spPr>
        <a:xfrm>
          <a:off x="682818" y="381321"/>
          <a:ext cx="6256972" cy="1409899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noProof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Программа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noProof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«</a:t>
          </a:r>
          <a:r>
            <a:rPr lang="ru-RU" altLang="ru-RU" sz="2800" b="1" kern="1200" noProof="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Налоги, аудит и бизнес-анализ»</a:t>
          </a:r>
          <a:endParaRPr lang="ru-RU" dirty="0">
            <a:solidFill>
              <a:schemeClr val="tx1"/>
            </a:solidFill>
          </a:endParaRPr>
        </a:p>
      </dsp:txBody>
      <dsp:txXfrm>
        <a:off x="682818" y="381321"/>
        <a:ext cx="6256972" cy="1409899"/>
      </dsp:txXfrm>
    </dsp:sp>
    <dsp:sp modelId="{EAF8471A-9BA0-4377-AB0C-4AD96B90267E}">
      <dsp:nvSpPr>
        <dsp:cNvPr id="0" name=""/>
        <dsp:cNvSpPr/>
      </dsp:nvSpPr>
      <dsp:spPr>
        <a:xfrm>
          <a:off x="1837" y="2515191"/>
          <a:ext cx="3447481" cy="1723740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400" b="1" i="0" u="none" strike="noStrike" kern="1200" cap="none" spc="0" normalizeH="0" baseline="0" noProof="0" dirty="0">
              <a:ln/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Учет, анализ и аудит </a:t>
          </a:r>
          <a:r>
            <a:rPr kumimoji="0" lang="ru-RU" sz="2400" b="0" i="0" u="none" strike="noStrike" kern="1200" cap="none" spc="0" normalizeH="0" baseline="0" noProof="0" dirty="0">
              <a:ln/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(очная форма обучения)</a:t>
          </a:r>
          <a:endParaRPr lang="ru-RU" sz="2400" kern="1200" baseline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837" y="2515191"/>
        <a:ext cx="3447481" cy="1723740"/>
      </dsp:txXfrm>
    </dsp:sp>
    <dsp:sp modelId="{6E83FDC5-36D2-4109-8746-C37E9FF673DA}">
      <dsp:nvSpPr>
        <dsp:cNvPr id="0" name=""/>
        <dsp:cNvSpPr/>
      </dsp:nvSpPr>
      <dsp:spPr>
        <a:xfrm>
          <a:off x="4173290" y="2515191"/>
          <a:ext cx="3447481" cy="1723740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400" b="1" i="0" u="none" strike="noStrike" kern="1200" cap="none" spc="0" normalizeH="0" baseline="0" noProof="0" dirty="0">
              <a:ln/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Учет, анализ и аудит </a:t>
          </a:r>
          <a:r>
            <a:rPr kumimoji="0" lang="ru-RU" sz="2400" b="0" i="0" u="none" strike="noStrike" kern="1200" cap="none" spc="0" normalizeH="0" baseline="0" noProof="0" dirty="0">
              <a:ln/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(очно-заочная  форма обучения)</a:t>
          </a:r>
          <a:endParaRPr lang="ru-RU" sz="2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173290" y="2515191"/>
        <a:ext cx="3447481" cy="1723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71989-63B5-4BC6-8032-88BEE1A5BC6A}">
      <dsp:nvSpPr>
        <dsp:cNvPr id="0" name=""/>
        <dsp:cNvSpPr/>
      </dsp:nvSpPr>
      <dsp:spPr>
        <a:xfrm>
          <a:off x="0" y="0"/>
          <a:ext cx="7980218" cy="71048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гибкость программы: более 50% дисциплин по выбору</a:t>
          </a:r>
        </a:p>
      </dsp:txBody>
      <dsp:txXfrm>
        <a:off x="1667092" y="0"/>
        <a:ext cx="6313125" cy="710486"/>
      </dsp:txXfrm>
    </dsp:sp>
    <dsp:sp modelId="{F9EEBB51-7E00-461E-9F94-F2494B32032C}">
      <dsp:nvSpPr>
        <dsp:cNvPr id="0" name=""/>
        <dsp:cNvSpPr/>
      </dsp:nvSpPr>
      <dsp:spPr>
        <a:xfrm>
          <a:off x="170434" y="64691"/>
          <a:ext cx="987344" cy="60282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500" t="-7895" r="12500" b="-7895"/>
          </a:stretch>
        </a:blip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252E5-887A-48DD-8E40-61F47B45B697}">
      <dsp:nvSpPr>
        <dsp:cNvPr id="0" name=""/>
        <dsp:cNvSpPr/>
      </dsp:nvSpPr>
      <dsp:spPr>
        <a:xfrm>
          <a:off x="0" y="758551"/>
          <a:ext cx="7980218" cy="7104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практическая направленность программы</a:t>
          </a:r>
          <a:endParaRPr lang="ru-RU" sz="1800" b="1" kern="1200" dirty="0"/>
        </a:p>
      </dsp:txBody>
      <dsp:txXfrm>
        <a:off x="1667092" y="758551"/>
        <a:ext cx="6313125" cy="710486"/>
      </dsp:txXfrm>
    </dsp:sp>
    <dsp:sp modelId="{016D6677-39DB-4DD0-AB92-DE5501A5D1B8}">
      <dsp:nvSpPr>
        <dsp:cNvPr id="0" name=""/>
        <dsp:cNvSpPr/>
      </dsp:nvSpPr>
      <dsp:spPr>
        <a:xfrm>
          <a:off x="130932" y="842120"/>
          <a:ext cx="1013998" cy="5683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E40AA-7533-4570-AE01-EBED7B081B68}">
      <dsp:nvSpPr>
        <dsp:cNvPr id="0" name=""/>
        <dsp:cNvSpPr/>
      </dsp:nvSpPr>
      <dsp:spPr>
        <a:xfrm>
          <a:off x="0" y="1517450"/>
          <a:ext cx="7980218" cy="7104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практика в ведущих российских компаниях</a:t>
          </a:r>
          <a:endParaRPr lang="ru-RU" sz="1800" b="1" kern="1200" dirty="0"/>
        </a:p>
      </dsp:txBody>
      <dsp:txXfrm>
        <a:off x="1667092" y="1517450"/>
        <a:ext cx="6313125" cy="710486"/>
      </dsp:txXfrm>
    </dsp:sp>
    <dsp:sp modelId="{37E0DCDE-13E8-4DCE-8131-934F936445EF}">
      <dsp:nvSpPr>
        <dsp:cNvPr id="0" name=""/>
        <dsp:cNvSpPr/>
      </dsp:nvSpPr>
      <dsp:spPr>
        <a:xfrm>
          <a:off x="156165" y="1623655"/>
          <a:ext cx="937835" cy="5683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BC650-4099-4F3D-A2A1-5341D29D5410}">
      <dsp:nvSpPr>
        <dsp:cNvPr id="0" name=""/>
        <dsp:cNvSpPr/>
      </dsp:nvSpPr>
      <dsp:spPr>
        <a:xfrm>
          <a:off x="0" y="2290666"/>
          <a:ext cx="7980218" cy="7104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индивидуальный подход: обучение в небольших группах и постоянный контакт с преподавателями</a:t>
          </a:r>
        </a:p>
      </dsp:txBody>
      <dsp:txXfrm>
        <a:off x="1667092" y="2290666"/>
        <a:ext cx="6313125" cy="710486"/>
      </dsp:txXfrm>
    </dsp:sp>
    <dsp:sp modelId="{43FFCFF8-A6F6-403F-9AEA-A6DEA4462188}">
      <dsp:nvSpPr>
        <dsp:cNvPr id="0" name=""/>
        <dsp:cNvSpPr/>
      </dsp:nvSpPr>
      <dsp:spPr>
        <a:xfrm>
          <a:off x="143732" y="2417238"/>
          <a:ext cx="962669" cy="5589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2EC27-DA5A-4142-9F90-67CEBC7DB2F3}">
      <dsp:nvSpPr>
        <dsp:cNvPr id="0" name=""/>
        <dsp:cNvSpPr/>
      </dsp:nvSpPr>
      <dsp:spPr>
        <a:xfrm>
          <a:off x="0" y="4582661"/>
          <a:ext cx="7980218" cy="7104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освоение иностранных языков</a:t>
          </a:r>
          <a:endParaRPr lang="ru-RU" sz="1800" b="1" kern="1200" dirty="0"/>
        </a:p>
      </dsp:txBody>
      <dsp:txXfrm>
        <a:off x="1667092" y="4582661"/>
        <a:ext cx="6313125" cy="710486"/>
      </dsp:txXfrm>
    </dsp:sp>
    <dsp:sp modelId="{484E0520-E622-4C62-852F-7FF339090BEC}">
      <dsp:nvSpPr>
        <dsp:cNvPr id="0" name=""/>
        <dsp:cNvSpPr/>
      </dsp:nvSpPr>
      <dsp:spPr>
        <a:xfrm>
          <a:off x="182284" y="3197190"/>
          <a:ext cx="962653" cy="5683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C444F-8377-4239-9FF8-E0BF4EE194E5}">
      <dsp:nvSpPr>
        <dsp:cNvPr id="0" name=""/>
        <dsp:cNvSpPr/>
      </dsp:nvSpPr>
      <dsp:spPr>
        <a:xfrm>
          <a:off x="0" y="3824557"/>
          <a:ext cx="7980218" cy="7104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использование новейших технологий и методов обучения</a:t>
          </a:r>
          <a:endParaRPr lang="ru-RU" sz="1800" b="1" kern="1200" dirty="0"/>
        </a:p>
      </dsp:txBody>
      <dsp:txXfrm>
        <a:off x="1667092" y="3824557"/>
        <a:ext cx="6313125" cy="710486"/>
      </dsp:txXfrm>
    </dsp:sp>
    <dsp:sp modelId="{C77DFC5F-C921-4A5A-9DA8-B43DF93A5CA9}">
      <dsp:nvSpPr>
        <dsp:cNvPr id="0" name=""/>
        <dsp:cNvSpPr/>
      </dsp:nvSpPr>
      <dsp:spPr>
        <a:xfrm>
          <a:off x="156596" y="3940280"/>
          <a:ext cx="988334" cy="5683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C938F-4FB5-4F59-B0E8-73FEF05872B6}">
      <dsp:nvSpPr>
        <dsp:cNvPr id="0" name=""/>
        <dsp:cNvSpPr/>
      </dsp:nvSpPr>
      <dsp:spPr>
        <a:xfrm>
          <a:off x="0" y="3059832"/>
          <a:ext cx="7980218" cy="7104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charset="0"/>
              <a:cs typeface="Arial" panose="020B0604020202020204" pitchFamily="34" charset="0"/>
            </a:rPr>
            <a:t>доступ к образовательным ресурсам российских и международных электронно-библиотечных систем и международных баз данных</a:t>
          </a:r>
          <a:endParaRPr lang="ru-RU" sz="1800" b="1" kern="1200" dirty="0"/>
        </a:p>
      </dsp:txBody>
      <dsp:txXfrm>
        <a:off x="1667092" y="3059832"/>
        <a:ext cx="6313125" cy="710486"/>
      </dsp:txXfrm>
    </dsp:sp>
    <dsp:sp modelId="{B1AE3CFC-1D92-4B65-8823-49893497BD3B}">
      <dsp:nvSpPr>
        <dsp:cNvPr id="0" name=""/>
        <dsp:cNvSpPr/>
      </dsp:nvSpPr>
      <dsp:spPr>
        <a:xfrm>
          <a:off x="182356" y="4745685"/>
          <a:ext cx="928833" cy="6115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77F4-7214-402B-867C-D944250B589B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2243A-A230-4813-8983-86607AEA6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6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2243A-A230-4813-8983-86607AEA6AF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3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2243A-A230-4813-8983-86607AEA6AF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9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2.wdp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.pn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25" y="493763"/>
            <a:ext cx="6068580" cy="6364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410" y="2126919"/>
            <a:ext cx="372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cap="all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7E2223-5AA9-494F-BFCC-2A45DDD32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015" y="229577"/>
            <a:ext cx="3804106" cy="1445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0550" y="2116827"/>
            <a:ext cx="4333775" cy="584775"/>
          </a:xfrm>
          <a:prstGeom prst="rect">
            <a:avLst/>
          </a:prstGeom>
          <a:solidFill>
            <a:srgbClr val="256569"/>
          </a:solidFill>
        </p:spPr>
        <p:txBody>
          <a:bodyPr wrap="square" rtlCol="0">
            <a:spAutoFit/>
          </a:bodyPr>
          <a:lstStyle/>
          <a:p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lang="ru-RU" sz="2000" cap="all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732" y="3273706"/>
            <a:ext cx="256897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4155" y="3346571"/>
            <a:ext cx="517017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 и финансы</a:t>
            </a:r>
            <a:endParaRPr lang="ru-RU" cap="all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4155" y="4409788"/>
            <a:ext cx="517017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defTabSz="914400"/>
            <a:r>
              <a:rPr lang="ru-RU" altLang="ru-RU" sz="2800" cap="all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Налоги, аудит и бизнес-анализ</a:t>
            </a:r>
            <a:endParaRPr lang="ru-RU" kern="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732" y="4477524"/>
            <a:ext cx="256897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90373" y="407522"/>
            <a:ext cx="5556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я буду получать?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0109" y="157446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4605923"/>
            <a:ext cx="2147454" cy="22520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500" y="1268229"/>
            <a:ext cx="809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статистике популярных сайтов работы за последние 30 дней в России открыты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16 755 вакансий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должности «бухгалтер-экономист»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163" y="3823103"/>
            <a:ext cx="343843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Roboto"/>
              </a:rPr>
              <a:t>Средняя – 43 000 руб.</a:t>
            </a:r>
          </a:p>
          <a:p>
            <a:r>
              <a:rPr lang="ru-RU" b="1" dirty="0">
                <a:solidFill>
                  <a:srgbClr val="333333"/>
                </a:solidFill>
                <a:latin typeface="Roboto"/>
              </a:rPr>
              <a:t>Минимальная – 30 100 руб.</a:t>
            </a:r>
          </a:p>
          <a:p>
            <a:r>
              <a:rPr lang="ru-RU" b="1" dirty="0">
                <a:solidFill>
                  <a:srgbClr val="333333"/>
                </a:solidFill>
                <a:latin typeface="Roboto"/>
              </a:rPr>
              <a:t>Максимальная – 206 700 руб.</a:t>
            </a:r>
            <a:endParaRPr lang="ru-RU" b="1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168" y="3244334"/>
            <a:ext cx="343843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boto"/>
              </a:rPr>
              <a:t>Заработная плата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9077" y="2623079"/>
            <a:ext cx="3806304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boto"/>
              </a:rPr>
              <a:t>Распределение количества вакансий "Бухгалтер" по зарплате</a:t>
            </a:r>
            <a:endParaRPr lang="ru-RU" b="1" dirty="0">
              <a:solidFill>
                <a:schemeClr val="bg1"/>
              </a:solidFill>
              <a:effectLst/>
              <a:latin typeface="Roboto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57398"/>
              </p:ext>
            </p:extLst>
          </p:nvPr>
        </p:nvGraphicFramePr>
        <p:xfrm>
          <a:off x="4679077" y="3823103"/>
          <a:ext cx="3806304" cy="252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59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зарплаты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вакансий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42 000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42000-81000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81000-120000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120000-159000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1590000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03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113232" y="384849"/>
            <a:ext cx="5586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кого я буду учиться?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0109" y="157446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4605923"/>
            <a:ext cx="2147454" cy="22520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938" y="1177464"/>
            <a:ext cx="840105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buFontTx/>
              <a:buChar char="-"/>
              <a:defRPr/>
            </a:pPr>
            <a:endParaRPr lang="ru-RU" altLang="ru-RU" sz="2400" kern="0" dirty="0">
              <a:latin typeface="Arial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</a:b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2000" kern="0" dirty="0">
              <a:latin typeface="Arial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  <a:p>
            <a:pPr lvl="0" defTabSz="914400">
              <a:defRPr/>
            </a:pPr>
            <a:b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833" y="5283540"/>
            <a:ext cx="1036410" cy="1518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131" y="4700154"/>
            <a:ext cx="999831" cy="1493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657" y="4645610"/>
            <a:ext cx="1024217" cy="14631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4018" y="4730636"/>
            <a:ext cx="1018120" cy="1463167"/>
          </a:xfrm>
          <a:prstGeom prst="rect">
            <a:avLst/>
          </a:prstGeom>
        </p:spPr>
      </p:pic>
      <p:pic>
        <p:nvPicPr>
          <p:cNvPr id="15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89" y="5294417"/>
            <a:ext cx="10414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101" y="4501184"/>
            <a:ext cx="4276787" cy="2277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938" y="2333465"/>
            <a:ext cx="2442293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преподаватели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4282" y="1742153"/>
            <a:ext cx="4822536" cy="23387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ведущие эксперты в сфере экономики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доктора и кандидаты наук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авторы учебников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специалисты – практики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собственники бизнеса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072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55799" y="384849"/>
            <a:ext cx="5636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кого я буду учиться?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57759" y="194022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0333" y="1135659"/>
            <a:ext cx="8886507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Специалисты-практики проводят занятия и мастер-классы</a:t>
            </a:r>
          </a:p>
        </p:txBody>
      </p:sp>
      <p:pic>
        <p:nvPicPr>
          <p:cNvPr id="2052" name="Picture 4" descr="2019 12 05 Каф ЭиФ инфо Мастер класс ФОТО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3"/>
          <a:stretch/>
        </p:blipFill>
        <p:spPr bwMode="auto">
          <a:xfrm>
            <a:off x="2606726" y="3781292"/>
            <a:ext cx="3793616" cy="26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0.12.19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2" y="2010114"/>
            <a:ext cx="3703511" cy="25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DE89C-3930-4CE5-8965-6F3C31CEB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670" y="2094380"/>
            <a:ext cx="3793616" cy="245169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64A8AB-67B8-4C23-A080-01067BE1A9FF}"/>
              </a:ext>
            </a:extLst>
          </p:cNvPr>
          <p:cNvSpPr/>
          <p:nvPr/>
        </p:nvSpPr>
        <p:spPr>
          <a:xfrm>
            <a:off x="6468808" y="4529420"/>
            <a:ext cx="2412302" cy="5539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департамента развития и PR компании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Shield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Шахметов Ю.Д.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63E5B2-23E1-4FB6-B8E5-B960566E64EF}"/>
              </a:ext>
            </a:extLst>
          </p:cNvPr>
          <p:cNvSpPr/>
          <p:nvPr/>
        </p:nvSpPr>
        <p:spPr>
          <a:xfrm>
            <a:off x="0" y="4621909"/>
            <a:ext cx="2659171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департамента финансов администрации г. Краснодар А.С. Чулков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E846FD-6F2F-403F-AB2D-C04214A3F846}"/>
              </a:ext>
            </a:extLst>
          </p:cNvPr>
          <p:cNvSpPr/>
          <p:nvPr/>
        </p:nvSpPr>
        <p:spPr>
          <a:xfrm>
            <a:off x="2873828" y="6448301"/>
            <a:ext cx="3336967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сектора ООО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Кубаньстройконтроль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выпускница нашего филиала Я.В.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Сенюта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6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7304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-131697" y="180030"/>
            <a:ext cx="58437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конкурентные преимущества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57759" y="194022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99074066"/>
              </p:ext>
            </p:extLst>
          </p:nvPr>
        </p:nvGraphicFramePr>
        <p:xfrm>
          <a:off x="665020" y="1333356"/>
          <a:ext cx="7980218" cy="540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ятиугольник 4">
            <a:extLst>
              <a:ext uri="{FF2B5EF4-FFF2-40B4-BE49-F238E27FC236}">
                <a16:creationId xmlns:a16="http://schemas.microsoft.com/office/drawing/2014/main" id="{FC53AC73-7582-45C4-96B9-723129B7D2BB}"/>
              </a:ext>
            </a:extLst>
          </p:cNvPr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Наши конкурентные преимущества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32660B8-A49B-4E3C-B72A-3C793C38F413}"/>
              </a:ext>
            </a:extLst>
          </p:cNvPr>
          <p:cNvSpPr/>
          <p:nvPr/>
        </p:nvSpPr>
        <p:spPr>
          <a:xfrm>
            <a:off x="836826" y="4467692"/>
            <a:ext cx="962669" cy="558937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33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0" y="163955"/>
            <a:ext cx="5613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«Экономика»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0109" y="157446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4605923"/>
            <a:ext cx="2147454" cy="22520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9817" y="2296439"/>
            <a:ext cx="2572148" cy="27515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имеют возможность получить именные стипендии:</a:t>
            </a: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318" y="1792633"/>
            <a:ext cx="2847121" cy="6885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955" y="3292040"/>
            <a:ext cx="2173326" cy="6893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892" y="3224983"/>
            <a:ext cx="2458547" cy="841664"/>
          </a:xfrm>
          <a:prstGeom prst="rect">
            <a:avLst/>
          </a:prstGeom>
        </p:spPr>
      </p:pic>
      <p:pic>
        <p:nvPicPr>
          <p:cNvPr id="19458" name="Picture 2" descr="http://irkutsk.news/upload/000/u1/1155/c42a15c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3821" y="4633611"/>
            <a:ext cx="2271058" cy="170329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1539" y="1847957"/>
            <a:ext cx="2239343" cy="6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9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0" y="154016"/>
            <a:ext cx="5636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«Экономика»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0109" y="157446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630" y="1189680"/>
            <a:ext cx="7648187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300" dirty="0">
                <a:latin typeface="Arial" charset="0"/>
                <a:cs typeface="Arial" panose="020B0604020202020204" pitchFamily="34" charset="0"/>
              </a:rPr>
              <a:t>Студенты принимают участие в научно-практических конференциях</a:t>
            </a:r>
          </a:p>
        </p:txBody>
      </p:sp>
      <p:pic>
        <p:nvPicPr>
          <p:cNvPr id="9" name="Picture 2" descr="DSC0032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" y="2158680"/>
            <a:ext cx="29210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SC001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7" y="3989068"/>
            <a:ext cx="4364214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DSC00158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14" y="2123432"/>
            <a:ext cx="3052034" cy="214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4934E67-1BD9-405D-9B79-40B7DC8366D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0" t="18850" b="3506"/>
          <a:stretch/>
        </p:blipFill>
        <p:spPr bwMode="auto">
          <a:xfrm>
            <a:off x="3387239" y="2141056"/>
            <a:ext cx="2382626" cy="21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5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12291" y="175037"/>
            <a:ext cx="5636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«Экономика»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57759" y="194022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51" y="7334079"/>
            <a:ext cx="1057323" cy="10878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2831" y="1118150"/>
            <a:ext cx="7823517" cy="8424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научных кружках, круглых столах, дискуссионных панелях, видео-клубах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DD19AC-5B09-4966-8C0E-A5A32CBE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61" y="1982337"/>
            <a:ext cx="3311386" cy="23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019 12 10 НПС Инфо сайт фото5.jpg">
            <a:extLst>
              <a:ext uri="{FF2B5EF4-FFF2-40B4-BE49-F238E27FC236}">
                <a16:creationId xmlns:a16="http://schemas.microsoft.com/office/drawing/2014/main" id="{1B8AFFB5-E625-4173-B411-34516873B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39" y="4180740"/>
            <a:ext cx="2987864" cy="21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Видео-клуб «Актуальные проблемы бухгалтерского учета, налогообложения и аудита»">
            <a:extLst>
              <a:ext uri="{FF2B5EF4-FFF2-40B4-BE49-F238E27FC236}">
                <a16:creationId xmlns:a16="http://schemas.microsoft.com/office/drawing/2014/main" id="{551D1241-611E-4059-BADF-C3A12C685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24351" r="-4479" b="-10709"/>
          <a:stretch/>
        </p:blipFill>
        <p:spPr bwMode="auto">
          <a:xfrm>
            <a:off x="157740" y="2076616"/>
            <a:ext cx="3300811" cy="18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2020 10 27 НПС Инфо сайт фото1-.jpg">
            <a:extLst>
              <a:ext uri="{FF2B5EF4-FFF2-40B4-BE49-F238E27FC236}">
                <a16:creationId xmlns:a16="http://schemas.microsoft.com/office/drawing/2014/main" id="{6CBDE3FB-AB31-4D58-8A21-4ECA6735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60" y="3132496"/>
            <a:ext cx="3597012" cy="24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C856B7F6-050B-4E9C-9A18-706159731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4" t="39171" r="2884" b="-20829"/>
          <a:stretch/>
        </p:blipFill>
        <p:spPr bwMode="auto">
          <a:xfrm>
            <a:off x="157740" y="4761857"/>
            <a:ext cx="3465486" cy="21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2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0" y="165303"/>
            <a:ext cx="5636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«Экономика»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57759" y="194022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4605923"/>
            <a:ext cx="2147454" cy="22520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05" y="1237407"/>
            <a:ext cx="7669530" cy="591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Вручение дипломов выпускникам!!!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49" y="1903264"/>
            <a:ext cx="2944782" cy="215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70" y="1913344"/>
            <a:ext cx="3238058" cy="216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4" y="4273775"/>
            <a:ext cx="3556635" cy="237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08" y="4296386"/>
            <a:ext cx="3522028" cy="235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310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111596" y="190901"/>
            <a:ext cx="5683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Хочешь престижную и высокооплачиваемую профессию?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0109" y="157446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85" y="4137293"/>
            <a:ext cx="2147454" cy="22520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11929" y="2187666"/>
            <a:ext cx="4104888" cy="30138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ru-RU" sz="4400" b="1" kern="0" dirty="0">
                <a:latin typeface="Arial"/>
                <a:ea typeface="+mj-ea"/>
                <a:cs typeface="Arial" panose="020B0604020202020204" pitchFamily="34" charset="0"/>
              </a:rPr>
              <a:t>Выбирай направление </a:t>
            </a:r>
            <a:r>
              <a:rPr lang="ru-RU" sz="4400" b="1" kern="0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 panose="020B0604020202020204" pitchFamily="34" charset="0"/>
              </a:rPr>
              <a:t>«Экономика»</a:t>
            </a:r>
            <a:endParaRPr lang="ru-RU" altLang="ru-RU" sz="6600" b="1" kern="0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1026" name="Picture 2" descr="https://maestro-dent.ru/upload/medialibrary/66e/66e3606792588a9e3c0f07ee47aff25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" y="1263028"/>
            <a:ext cx="4506912" cy="45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5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Экономист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986784" y="1353312"/>
            <a:ext cx="5157216" cy="51389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2565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5656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2" descr="Курсы бухгалтеров и программы 1С в Харькове.: Курс &quot;Финансовый директор&quot;">
            <a:extLst>
              <a:ext uri="{FF2B5EF4-FFF2-40B4-BE49-F238E27FC236}">
                <a16:creationId xmlns:a16="http://schemas.microsoft.com/office/drawing/2014/main" id="{6F79EE83-5EE6-4A74-BA29-421B63902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886" r="-18836" b="-34763"/>
          <a:stretch/>
        </p:blipFill>
        <p:spPr bwMode="auto">
          <a:xfrm>
            <a:off x="175826" y="2620124"/>
            <a:ext cx="5664530" cy="50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8743FC-122F-4782-8153-8F6AE48CF8CD}"/>
              </a:ext>
            </a:extLst>
          </p:cNvPr>
          <p:cNvSpPr/>
          <p:nvPr/>
        </p:nvSpPr>
        <p:spPr>
          <a:xfrm>
            <a:off x="4120738" y="1353312"/>
            <a:ext cx="4847436" cy="4040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пециалист, который работает в области анализа, планирования и руководства хозяйственной деятельностью коммерческих </a:t>
            </a:r>
          </a:p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некоммерческих организаций, органов государственной власти и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-23928" y="288981"/>
            <a:ext cx="56360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Направление подготовки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38.03.01 «Экономика»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 dirty="0">
              <a:solidFill>
                <a:schemeClr val="bg1"/>
              </a:solidFill>
              <a:latin typeface="Arial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«</a:t>
            </a:r>
            <a:r>
              <a:rPr lang="ru-RU" sz="2400" b="1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Экономика»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0109" y="157446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4605923"/>
            <a:ext cx="2147454" cy="225207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0439464"/>
              </p:ext>
            </p:extLst>
          </p:nvPr>
        </p:nvGraphicFramePr>
        <p:xfrm>
          <a:off x="724193" y="1149687"/>
          <a:ext cx="7368540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9771" y="6023244"/>
            <a:ext cx="4326789" cy="461665"/>
          </a:xfrm>
          <a:prstGeom prst="rect">
            <a:avLst/>
          </a:prstGeom>
          <a:solidFill>
            <a:srgbClr val="256569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БЮДЖЕТНЫЕ МЕСТА</a:t>
            </a:r>
          </a:p>
        </p:txBody>
      </p:sp>
    </p:spTree>
    <p:extLst>
      <p:ext uri="{BB962C8B-B14F-4D97-AF65-F5344CB8AC3E}">
        <p14:creationId xmlns:p14="http://schemas.microsoft.com/office/powerpoint/2010/main" val="183033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4605923"/>
            <a:ext cx="2147454" cy="225207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-1" y="284205"/>
            <a:ext cx="6697363" cy="75488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я буду изучать?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943" y="1279129"/>
            <a:ext cx="8826057" cy="448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  <a:p>
            <a:pPr marL="342900" indent="-3429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Деньги, кредит, банки</a:t>
            </a:r>
          </a:p>
          <a:p>
            <a:pPr marL="342900" indent="-3429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 муниципальные финансы</a:t>
            </a:r>
          </a:p>
          <a:p>
            <a:pPr marL="342900" indent="-3429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Корпоративные финансы</a:t>
            </a:r>
          </a:p>
          <a:p>
            <a:pPr marL="342900" indent="-3429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Финансовые рынки</a:t>
            </a:r>
          </a:p>
          <a:p>
            <a:pPr marL="342900" marR="0" lvl="0" indent="-34290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Банковское дело</a:t>
            </a:r>
          </a:p>
          <a:p>
            <a:pPr marL="342900" marR="0" lvl="0" indent="-34290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Финансовый менеджмент</a:t>
            </a:r>
          </a:p>
          <a:p>
            <a:pPr marL="342900" marR="0" lvl="0" indent="-34290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Ценные бумаги</a:t>
            </a:r>
          </a:p>
          <a:p>
            <a:pPr marL="342900" marR="0" lvl="0" indent="-34290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</a:p>
          <a:p>
            <a:pPr marL="342900" marR="0" lvl="0" indent="-342900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Страхование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02C100-8957-484F-BB40-00CA2E2C8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900" y="3839141"/>
            <a:ext cx="3565288" cy="21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90373" y="407522"/>
            <a:ext cx="5556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«Экономика и финансы»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32409" y="105372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362" y="5804280"/>
            <a:ext cx="1179183" cy="919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57" y="6141321"/>
            <a:ext cx="1566808" cy="603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648" y="5839608"/>
            <a:ext cx="1969179" cy="8047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817" y="5882857"/>
            <a:ext cx="992610" cy="819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424" y="1736871"/>
            <a:ext cx="164667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я буду работать?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21" y="3581870"/>
            <a:ext cx="1655376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я буду работать?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1916" y="3172494"/>
            <a:ext cx="6749609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/ специалист банка, инвестиционной, страховой компании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/ аналитик финансовой, консалтинговой компании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директор / руководитель финансового отдела / финансовый аналитик компании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/ специалист финансового департамента органов государственной и муниципальной власти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E594CE-59D2-490A-8AD9-A29B0E263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080" y="5805760"/>
            <a:ext cx="1179183" cy="10143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34411D-9126-4AE3-AAE8-9CDE275EFF91}"/>
              </a:ext>
            </a:extLst>
          </p:cNvPr>
          <p:cNvSpPr txBox="1"/>
          <p:nvPr/>
        </p:nvSpPr>
        <p:spPr>
          <a:xfrm>
            <a:off x="2119817" y="1280367"/>
            <a:ext cx="6761709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банки, инвестиционные и страховые компании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крупные российские и транснациональные финансовые и консалтинговые компании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финансово-экономические подразделения компаний реального сектора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органы государственной и муниципальной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312400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90373" y="407522"/>
            <a:ext cx="5556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я буду получать?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0109" y="157446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268229"/>
            <a:ext cx="8073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статистике популярных сайтов работы за последние 30 дней в России открыты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23 975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вакансий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должностям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«Экономика и финансы»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99" y="3210535"/>
            <a:ext cx="351780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Roboto"/>
              </a:rPr>
              <a:t>Средняя – 57 000 руб.</a:t>
            </a:r>
          </a:p>
          <a:p>
            <a:r>
              <a:rPr lang="ru-RU" b="1" dirty="0">
                <a:solidFill>
                  <a:srgbClr val="333333"/>
                </a:solidFill>
                <a:latin typeface="Roboto"/>
              </a:rPr>
              <a:t>Минимальная – 23 100 руб. </a:t>
            </a:r>
          </a:p>
          <a:p>
            <a:r>
              <a:rPr lang="ru-RU" b="1" dirty="0">
                <a:solidFill>
                  <a:srgbClr val="333333"/>
                </a:solidFill>
                <a:latin typeface="Roboto"/>
              </a:rPr>
              <a:t>Максимальная – 620 100 руб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99" y="2686814"/>
            <a:ext cx="347208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boto"/>
              </a:rPr>
              <a:t>Заработная плата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2685658"/>
            <a:ext cx="387189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по должностям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519271"/>
              </p:ext>
            </p:extLst>
          </p:nvPr>
        </p:nvGraphicFramePr>
        <p:xfrm>
          <a:off x="4617720" y="3429000"/>
          <a:ext cx="3826171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Брокер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93000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Трейдер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89000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Финансовый аналитик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71000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Инвестиционный аналитик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71000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Финансовый директор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59000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Финансист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50000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2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-23928" y="288981"/>
            <a:ext cx="56360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Направление подготовки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38.03.01 «Экономика»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 dirty="0">
              <a:solidFill>
                <a:schemeClr val="bg1"/>
              </a:solidFill>
              <a:latin typeface="Arial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«</a:t>
            </a:r>
            <a:r>
              <a:rPr lang="ru-RU" sz="2400" b="1" kern="0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Экономика»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0109" y="157446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4605923"/>
            <a:ext cx="2147454" cy="225207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22055347"/>
              </p:ext>
            </p:extLst>
          </p:nvPr>
        </p:nvGraphicFramePr>
        <p:xfrm>
          <a:off x="724193" y="1149687"/>
          <a:ext cx="7622610" cy="462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9771" y="6023244"/>
            <a:ext cx="4326789" cy="461665"/>
          </a:xfrm>
          <a:prstGeom prst="rect">
            <a:avLst/>
          </a:prstGeom>
          <a:solidFill>
            <a:srgbClr val="256569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БЮДЖЕТНЫЕ МЕСТА</a:t>
            </a:r>
          </a:p>
        </p:txBody>
      </p:sp>
    </p:spTree>
    <p:extLst>
      <p:ext uri="{BB962C8B-B14F-4D97-AF65-F5344CB8AC3E}">
        <p14:creationId xmlns:p14="http://schemas.microsoft.com/office/powerpoint/2010/main" val="368263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4605924"/>
            <a:ext cx="2147454" cy="225207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249915"/>
            <a:ext cx="6697363" cy="75488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я буду изучать?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942" y="1365293"/>
            <a:ext cx="8826057" cy="4926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Бухгалтерский учет</a:t>
            </a:r>
          </a:p>
          <a:p>
            <a:pPr marL="457200" indent="-4572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и контроль</a:t>
            </a:r>
          </a:p>
          <a:p>
            <a:pPr marL="457200" indent="-4572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и налогообложение</a:t>
            </a:r>
          </a:p>
          <a:p>
            <a:pPr marL="457200" indent="-4572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анализ</a:t>
            </a:r>
          </a:p>
          <a:p>
            <a:pPr marL="457200" indent="-4572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финансовой отчетности</a:t>
            </a:r>
          </a:p>
          <a:p>
            <a:pPr marL="457200" indent="-4572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Управленческий учет, управленческий анализ</a:t>
            </a:r>
          </a:p>
          <a:p>
            <a:pPr marL="457200" indent="-4572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Бухгалтерский учет в банках</a:t>
            </a:r>
          </a:p>
          <a:p>
            <a:pPr marL="457200" indent="-4572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Бухгалтерский учет в бюджетных организациях</a:t>
            </a:r>
          </a:p>
          <a:p>
            <a:pPr marL="457200" indent="-4572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Бухгалтерская финансовая отчетность</a:t>
            </a:r>
          </a:p>
          <a:p>
            <a:pPr marL="457200" indent="-4572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стандарты аудита</a:t>
            </a:r>
          </a:p>
          <a:p>
            <a:pPr marL="457200" indent="-45720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стандарты финансовой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5B63C8-2089-49B2-AAE0-72754D46F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005" y="1382221"/>
            <a:ext cx="3167234" cy="17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31495"/>
            <a:ext cx="6088284" cy="8607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90373" y="407522"/>
            <a:ext cx="5556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«Учет, анализ и аудит»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32409" y="1053720"/>
            <a:ext cx="7416708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4605923"/>
            <a:ext cx="2147454" cy="22520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52" y="6141321"/>
            <a:ext cx="1566808" cy="603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161" y="1887539"/>
            <a:ext cx="164667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я буду работать?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9082" y="1483893"/>
            <a:ext cx="6088283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крупные российские и транснациональные финансовые, аудиторские и консалтинговые компании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аналитические и финансово-экономические подразделения компаний реального сектора,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органы государственной и муниципальной власти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161" y="3922640"/>
            <a:ext cx="1655376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я буду работать?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7785" y="3699751"/>
            <a:ext cx="6088282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 defTabSz="914400">
              <a:buFont typeface="Wingdings" panose="05000000000000000000" pitchFamily="2" charset="2"/>
              <a:buChar char="§"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бухгалтер / бухгалтер коммерческой организации / банка / организации государственного / муниципального сектора</a:t>
            </a:r>
            <a:endParaRPr lang="ru-RU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>
              <a:buFont typeface="Wingdings" panose="05000000000000000000" pitchFamily="2" charset="2"/>
              <a:buChar char="§"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аудиторской фирмы /аудитор </a:t>
            </a:r>
            <a:endParaRPr lang="ru-RU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>
              <a:buFont typeface="Wingdings" panose="05000000000000000000" pitchFamily="2" charset="2"/>
              <a:buChar char="§"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/ аналитик  планово-экономического отдела,</a:t>
            </a:r>
            <a:endParaRPr lang="ru-RU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>
              <a:buFont typeface="Wingdings" panose="05000000000000000000" pitchFamily="2" charset="2"/>
              <a:buChar char="§"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/ инспектор налоговой службы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485" y="6071426"/>
            <a:ext cx="2152075" cy="646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533" y="5824301"/>
            <a:ext cx="1761897" cy="9205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048" y="5820283"/>
            <a:ext cx="1261981" cy="9998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0548" y="5996046"/>
            <a:ext cx="993734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8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475867B3F6AD408B551DDAEE7A65AE" ma:contentTypeVersion="0" ma:contentTypeDescription="Создание документа." ma:contentTypeScope="" ma:versionID="c57783661a28cdc8433e1adeafa1f3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68EAC-0AA1-4346-8DD9-DF6EE3685672}"/>
</file>

<file path=customXml/itemProps2.xml><?xml version="1.0" encoding="utf-8"?>
<ds:datastoreItem xmlns:ds="http://schemas.openxmlformats.org/officeDocument/2006/customXml" ds:itemID="{77F78A8B-7EE1-459B-81DE-8E382C3F86C9}"/>
</file>

<file path=customXml/itemProps3.xml><?xml version="1.0" encoding="utf-8"?>
<ds:datastoreItem xmlns:ds="http://schemas.openxmlformats.org/officeDocument/2006/customXml" ds:itemID="{FE14FB3A-98B0-4541-A9B6-6A9A9A4E971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</TotalTime>
  <Words>679</Words>
  <Application>Microsoft Office PowerPoint</Application>
  <PresentationFormat>Экран (4:3)</PresentationFormat>
  <Paragraphs>168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Roboto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L Igonina</cp:lastModifiedBy>
  <cp:revision>223</cp:revision>
  <dcterms:created xsi:type="dcterms:W3CDTF">2016-09-22T16:49:19Z</dcterms:created>
  <dcterms:modified xsi:type="dcterms:W3CDTF">2020-11-14T14:59:41Z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0x01010053475867B3F6AD408B551DDAEE7A65AE</vt:lpwstr>
  </property>
</Properties>
</file>