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DA610-3D69-40C6-9F2C-FD834F653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552576"/>
            <a:ext cx="9655920" cy="322480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«Популяризация предпринимательства»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C6AA40-CCA2-450F-B4A4-AFECEB5CE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732121" cy="86142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В рамках национального проекта «Малое и среднее предпринимательство и поддержка индивидуальной предпринимательской инициативы»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8BC827-3443-468D-BE9C-DBFBDCEAAF18}"/>
              </a:ext>
            </a:extLst>
          </p:cNvPr>
          <p:cNvSpPr txBox="1"/>
          <p:nvPr/>
        </p:nvSpPr>
        <p:spPr>
          <a:xfrm>
            <a:off x="2034802" y="1076325"/>
            <a:ext cx="7896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Фонд развития бизнеса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52458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2F8D4-8F6E-43C0-86F0-3389DAE5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 реализуется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обучающий, мотивационный курс «Мой бизнес «Старт», включающая: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80D28-44DB-4199-8DCF-9EF644C18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тестирование;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мастер-классы;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тренинги.</a:t>
            </a:r>
          </a:p>
        </p:txBody>
      </p:sp>
    </p:spTree>
    <p:extLst>
      <p:ext uri="{BB962C8B-B14F-4D97-AF65-F5344CB8AC3E}">
        <p14:creationId xmlns:p14="http://schemas.microsoft.com/office/powerpoint/2010/main" val="157399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A3DBF-5FC2-4953-97BD-37076690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Онлайн тестирование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31792F-1B33-44DF-8F6A-F3B7ABC4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84546" cy="341630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– ноябре 2019 г. студенты проходят тестирование в онлайн формате, направленное на выявление профессиональных предрасположенностей и компетенций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результатам тестирования формируется отчет, представляющий собой исчерпывающую информацию о тестируемом по диагностическим блокам со шкалой, отображающей предпринимательский потенциал тестируемых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94978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8E936-ACC1-4096-A14C-D116999A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80E0B-6BED-48E3-83B6-9243C885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84496" cy="34163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- ноябре 2019 г. будут организованы встречи с известными спикерами, бизнес-тренерами, успешными действующими предпринимателями, владеющими практическими навыками ведения бизнеса.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39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61FE2-3E8D-4F5A-B19F-C8FF5F76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тренинги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7D4803-2BEA-437F-A2BF-84B339FA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94021" cy="3416300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Тренинги будут проводить успешные предприниматели, которые                     расскажут об истории своего бизнеса, смогут поделиться практическими навыками.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06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C408D-64D1-4335-963B-63E64341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участников: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8109D-1AC8-49EE-AF11-69D2C2483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60746" cy="328083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обучение на мастер-классах, тренингах;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участие в крупнейшем образовательном событии мира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Synergy Global Forum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4-5 октября 2019 г. – 1 человек от ВУЗа;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участие во Всероссийском молодежном экономическом конгрессе 22 ноября 2019 г. в г. Казань – 3 человека от ВУЗа;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участие в четырехдневном выездном бизнес-лагере «Мой бизнес».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бизнес-лагеря будет проведена деловая программа, будут привлечены не менее 20 специалистов (бизнес-консультантов, бизнес-тренеров, наставников, спикеров) –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человек от ВУЗа.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38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</TotalTime>
  <Words>196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Совет директоров</vt:lpstr>
      <vt:lpstr>Федеральный проект «Популяризация предпринимательства»</vt:lpstr>
      <vt:lpstr> В рамках проекта  реализуется  обучающий, мотивационный курс «Мой бизнес «Старт», включающая: </vt:lpstr>
      <vt:lpstr>Онлайн тестирование</vt:lpstr>
      <vt:lpstr>Мастер-классы</vt:lpstr>
      <vt:lpstr>Обучающие тренинги</vt:lpstr>
      <vt:lpstr>Возможности для участников: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Популяризация предпринимательства</dc:title>
  <dc:creator>Windows User</dc:creator>
  <cp:lastModifiedBy>Windows User</cp:lastModifiedBy>
  <cp:revision>18</cp:revision>
  <cp:lastPrinted>2019-09-06T08:53:36Z</cp:lastPrinted>
  <dcterms:created xsi:type="dcterms:W3CDTF">2019-09-06T06:40:29Z</dcterms:created>
  <dcterms:modified xsi:type="dcterms:W3CDTF">2019-09-12T08:43:47Z</dcterms:modified>
</cp:coreProperties>
</file>