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201AC-4CBA-4824-A8F2-54E00E1F0EB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DDFDE4-E713-4A4B-91E5-1753A38BCD42}">
      <dgm:prSet phldrT="[Текст]"/>
      <dgm:spPr/>
      <dgm:t>
        <a:bodyPr/>
        <a:lstStyle/>
        <a:p>
          <a:r>
            <a:rPr lang="ru-RU" dirty="0" err="1"/>
            <a:t>Дискусионный</a:t>
          </a:r>
          <a:r>
            <a:rPr lang="ru-RU" dirty="0"/>
            <a:t> клуб</a:t>
          </a:r>
        </a:p>
      </dgm:t>
    </dgm:pt>
    <dgm:pt modelId="{C08E524E-AB2A-495E-8521-EC147A0E397D}" type="parTrans" cxnId="{BFD6C72C-6A7E-473C-95C8-3CF32E841A7D}">
      <dgm:prSet/>
      <dgm:spPr/>
      <dgm:t>
        <a:bodyPr/>
        <a:lstStyle/>
        <a:p>
          <a:endParaRPr lang="ru-RU"/>
        </a:p>
      </dgm:t>
    </dgm:pt>
    <dgm:pt modelId="{FC9810ED-15FF-4F76-BC1A-20F27E082961}" type="sibTrans" cxnId="{BFD6C72C-6A7E-473C-95C8-3CF32E841A7D}">
      <dgm:prSet/>
      <dgm:spPr/>
      <dgm:t>
        <a:bodyPr/>
        <a:lstStyle/>
        <a:p>
          <a:endParaRPr lang="ru-RU"/>
        </a:p>
      </dgm:t>
    </dgm:pt>
    <dgm:pt modelId="{380F17B6-277E-43DB-AFB6-99ED6B0D7675}">
      <dgm:prSet phldrT="[Текст]"/>
      <dgm:spPr/>
      <dgm:t>
        <a:bodyPr/>
        <a:lstStyle/>
        <a:p>
          <a:r>
            <a:rPr lang="ru-RU" dirty="0"/>
            <a:t>Тимбилдинг</a:t>
          </a:r>
        </a:p>
      </dgm:t>
    </dgm:pt>
    <dgm:pt modelId="{A539281D-2899-46A8-A7FA-FA164316AEAB}" type="parTrans" cxnId="{9E088027-9054-456A-AC91-A0867587EA18}">
      <dgm:prSet/>
      <dgm:spPr/>
      <dgm:t>
        <a:bodyPr/>
        <a:lstStyle/>
        <a:p>
          <a:endParaRPr lang="ru-RU"/>
        </a:p>
      </dgm:t>
    </dgm:pt>
    <dgm:pt modelId="{EC27BCA8-AF12-46EA-AB0C-2D8E3E3D7635}" type="sibTrans" cxnId="{9E088027-9054-456A-AC91-A0867587EA18}">
      <dgm:prSet/>
      <dgm:spPr/>
      <dgm:t>
        <a:bodyPr/>
        <a:lstStyle/>
        <a:p>
          <a:endParaRPr lang="ru-RU"/>
        </a:p>
      </dgm:t>
    </dgm:pt>
    <dgm:pt modelId="{2CADB72D-0948-45CC-B9A4-9D8FD44E6332}">
      <dgm:prSet phldrT="[Текст]"/>
      <dgm:spPr/>
      <dgm:t>
        <a:bodyPr/>
        <a:lstStyle/>
        <a:p>
          <a:r>
            <a:rPr lang="ru-RU" dirty="0"/>
            <a:t>Мастерская</a:t>
          </a:r>
        </a:p>
      </dgm:t>
    </dgm:pt>
    <dgm:pt modelId="{7735021B-A71F-468C-BF4D-A8C785F7036A}" type="parTrans" cxnId="{4CC2832F-87A3-4CC3-9A54-4F6125F3E55D}">
      <dgm:prSet/>
      <dgm:spPr/>
      <dgm:t>
        <a:bodyPr/>
        <a:lstStyle/>
        <a:p>
          <a:endParaRPr lang="ru-RU"/>
        </a:p>
      </dgm:t>
    </dgm:pt>
    <dgm:pt modelId="{49392F72-860C-40AD-B8E0-F418CDE9EADF}" type="sibTrans" cxnId="{4CC2832F-87A3-4CC3-9A54-4F6125F3E55D}">
      <dgm:prSet/>
      <dgm:spPr/>
      <dgm:t>
        <a:bodyPr/>
        <a:lstStyle/>
        <a:p>
          <a:endParaRPr lang="ru-RU"/>
        </a:p>
      </dgm:t>
    </dgm:pt>
    <dgm:pt modelId="{5D7BAB12-2022-4E45-ACA9-57E496ECD2F8}">
      <dgm:prSet phldrT="[Текст]"/>
      <dgm:spPr/>
      <dgm:t>
        <a:bodyPr/>
        <a:lstStyle/>
        <a:p>
          <a:r>
            <a:rPr lang="ru-RU" dirty="0"/>
            <a:t>Мозговой штурм</a:t>
          </a:r>
        </a:p>
      </dgm:t>
    </dgm:pt>
    <dgm:pt modelId="{6D50C2D2-3935-400F-B597-4026DA9FA334}" type="parTrans" cxnId="{21C6B461-EC5B-47E6-BE8F-CF63899DCE9B}">
      <dgm:prSet/>
      <dgm:spPr/>
      <dgm:t>
        <a:bodyPr/>
        <a:lstStyle/>
        <a:p>
          <a:endParaRPr lang="ru-RU"/>
        </a:p>
      </dgm:t>
    </dgm:pt>
    <dgm:pt modelId="{5C7D0A5C-49EA-4D1B-B6C0-B66BCB213D9A}" type="sibTrans" cxnId="{21C6B461-EC5B-47E6-BE8F-CF63899DCE9B}">
      <dgm:prSet/>
      <dgm:spPr/>
      <dgm:t>
        <a:bodyPr/>
        <a:lstStyle/>
        <a:p>
          <a:endParaRPr lang="ru-RU"/>
        </a:p>
      </dgm:t>
    </dgm:pt>
    <dgm:pt modelId="{42126553-489A-4ED7-BA65-DDFD9F7A1FF1}">
      <dgm:prSet phldrT="[Текст]"/>
      <dgm:spPr/>
      <dgm:t>
        <a:bodyPr/>
        <a:lstStyle/>
        <a:p>
          <a:r>
            <a:rPr lang="ru-RU" dirty="0"/>
            <a:t>Марафон </a:t>
          </a:r>
        </a:p>
      </dgm:t>
    </dgm:pt>
    <dgm:pt modelId="{B66FA865-9A01-4A68-A05A-CD71988E4D57}" type="parTrans" cxnId="{170AE853-B5D7-4F98-946C-E0B4FF930DC0}">
      <dgm:prSet/>
      <dgm:spPr/>
      <dgm:t>
        <a:bodyPr/>
        <a:lstStyle/>
        <a:p>
          <a:endParaRPr lang="ru-RU"/>
        </a:p>
      </dgm:t>
    </dgm:pt>
    <dgm:pt modelId="{7E81FF1E-1EED-4AB3-9717-8EF8746AB42D}" type="sibTrans" cxnId="{170AE853-B5D7-4F98-946C-E0B4FF930DC0}">
      <dgm:prSet/>
      <dgm:spPr/>
      <dgm:t>
        <a:bodyPr/>
        <a:lstStyle/>
        <a:p>
          <a:endParaRPr lang="ru-RU"/>
        </a:p>
      </dgm:t>
    </dgm:pt>
    <dgm:pt modelId="{57C47201-E6CA-463F-A2C3-3EB32643C208}" type="pres">
      <dgm:prSet presAssocID="{682201AC-4CBA-4824-A8F2-54E00E1F0EB8}" presName="cycle" presStyleCnt="0">
        <dgm:presLayoutVars>
          <dgm:dir/>
          <dgm:resizeHandles val="exact"/>
        </dgm:presLayoutVars>
      </dgm:prSet>
      <dgm:spPr/>
    </dgm:pt>
    <dgm:pt modelId="{9CCB3CBC-BFF5-4EB6-8B56-63CFC442FD04}" type="pres">
      <dgm:prSet presAssocID="{31DDFDE4-E713-4A4B-91E5-1753A38BCD42}" presName="node" presStyleLbl="node1" presStyleIdx="0" presStyleCnt="5">
        <dgm:presLayoutVars>
          <dgm:bulletEnabled val="1"/>
        </dgm:presLayoutVars>
      </dgm:prSet>
      <dgm:spPr/>
    </dgm:pt>
    <dgm:pt modelId="{41340A6D-D41D-4E15-804A-B68B49BEFC26}" type="pres">
      <dgm:prSet presAssocID="{31DDFDE4-E713-4A4B-91E5-1753A38BCD42}" presName="spNode" presStyleCnt="0"/>
      <dgm:spPr/>
    </dgm:pt>
    <dgm:pt modelId="{6A6C23F4-71E7-4C94-8889-6036C6FBAF18}" type="pres">
      <dgm:prSet presAssocID="{FC9810ED-15FF-4F76-BC1A-20F27E082961}" presName="sibTrans" presStyleLbl="sibTrans1D1" presStyleIdx="0" presStyleCnt="5"/>
      <dgm:spPr/>
    </dgm:pt>
    <dgm:pt modelId="{325FC73A-C259-4366-8417-2765B7519FDE}" type="pres">
      <dgm:prSet presAssocID="{380F17B6-277E-43DB-AFB6-99ED6B0D7675}" presName="node" presStyleLbl="node1" presStyleIdx="1" presStyleCnt="5">
        <dgm:presLayoutVars>
          <dgm:bulletEnabled val="1"/>
        </dgm:presLayoutVars>
      </dgm:prSet>
      <dgm:spPr/>
    </dgm:pt>
    <dgm:pt modelId="{F4E025FE-1CBC-4714-A256-BDF94F21AEFE}" type="pres">
      <dgm:prSet presAssocID="{380F17B6-277E-43DB-AFB6-99ED6B0D7675}" presName="spNode" presStyleCnt="0"/>
      <dgm:spPr/>
    </dgm:pt>
    <dgm:pt modelId="{D88D428D-4811-49C9-A2BA-2D3E636163C5}" type="pres">
      <dgm:prSet presAssocID="{EC27BCA8-AF12-46EA-AB0C-2D8E3E3D7635}" presName="sibTrans" presStyleLbl="sibTrans1D1" presStyleIdx="1" presStyleCnt="5"/>
      <dgm:spPr/>
    </dgm:pt>
    <dgm:pt modelId="{8374CE31-0341-49A0-90F3-7DB7CA6BA4DD}" type="pres">
      <dgm:prSet presAssocID="{2CADB72D-0948-45CC-B9A4-9D8FD44E6332}" presName="node" presStyleLbl="node1" presStyleIdx="2" presStyleCnt="5">
        <dgm:presLayoutVars>
          <dgm:bulletEnabled val="1"/>
        </dgm:presLayoutVars>
      </dgm:prSet>
      <dgm:spPr/>
    </dgm:pt>
    <dgm:pt modelId="{4AD4D2FA-8F32-4519-AF95-9E62C20539CE}" type="pres">
      <dgm:prSet presAssocID="{2CADB72D-0948-45CC-B9A4-9D8FD44E6332}" presName="spNode" presStyleCnt="0"/>
      <dgm:spPr/>
    </dgm:pt>
    <dgm:pt modelId="{66984573-6D5D-425E-A24A-698CA528D0CD}" type="pres">
      <dgm:prSet presAssocID="{49392F72-860C-40AD-B8E0-F418CDE9EADF}" presName="sibTrans" presStyleLbl="sibTrans1D1" presStyleIdx="2" presStyleCnt="5"/>
      <dgm:spPr/>
    </dgm:pt>
    <dgm:pt modelId="{8BFCA2B9-50E9-4E7B-92BA-DDD51D0B6A86}" type="pres">
      <dgm:prSet presAssocID="{5D7BAB12-2022-4E45-ACA9-57E496ECD2F8}" presName="node" presStyleLbl="node1" presStyleIdx="3" presStyleCnt="5">
        <dgm:presLayoutVars>
          <dgm:bulletEnabled val="1"/>
        </dgm:presLayoutVars>
      </dgm:prSet>
      <dgm:spPr/>
    </dgm:pt>
    <dgm:pt modelId="{2ABB7332-7EAD-4B93-970B-D0D2D5884B22}" type="pres">
      <dgm:prSet presAssocID="{5D7BAB12-2022-4E45-ACA9-57E496ECD2F8}" presName="spNode" presStyleCnt="0"/>
      <dgm:spPr/>
    </dgm:pt>
    <dgm:pt modelId="{EB697BE2-3AE8-4FC6-BFF7-767A13D30E34}" type="pres">
      <dgm:prSet presAssocID="{5C7D0A5C-49EA-4D1B-B6C0-B66BCB213D9A}" presName="sibTrans" presStyleLbl="sibTrans1D1" presStyleIdx="3" presStyleCnt="5"/>
      <dgm:spPr/>
    </dgm:pt>
    <dgm:pt modelId="{4D93401D-06D4-4528-A799-466385A913E7}" type="pres">
      <dgm:prSet presAssocID="{42126553-489A-4ED7-BA65-DDFD9F7A1FF1}" presName="node" presStyleLbl="node1" presStyleIdx="4" presStyleCnt="5">
        <dgm:presLayoutVars>
          <dgm:bulletEnabled val="1"/>
        </dgm:presLayoutVars>
      </dgm:prSet>
      <dgm:spPr/>
    </dgm:pt>
    <dgm:pt modelId="{4EA18FA7-3977-40F6-8D3E-97E052E64713}" type="pres">
      <dgm:prSet presAssocID="{42126553-489A-4ED7-BA65-DDFD9F7A1FF1}" presName="spNode" presStyleCnt="0"/>
      <dgm:spPr/>
    </dgm:pt>
    <dgm:pt modelId="{F97B3760-2164-4AA7-96E4-2EF4EF858CDF}" type="pres">
      <dgm:prSet presAssocID="{7E81FF1E-1EED-4AB3-9717-8EF8746AB42D}" presName="sibTrans" presStyleLbl="sibTrans1D1" presStyleIdx="4" presStyleCnt="5"/>
      <dgm:spPr/>
    </dgm:pt>
  </dgm:ptLst>
  <dgm:cxnLst>
    <dgm:cxn modelId="{5CE82B07-C92D-464F-80BB-793E2EF1C7AB}" type="presOf" srcId="{31DDFDE4-E713-4A4B-91E5-1753A38BCD42}" destId="{9CCB3CBC-BFF5-4EB6-8B56-63CFC442FD04}" srcOrd="0" destOrd="0" presId="urn:microsoft.com/office/officeart/2005/8/layout/cycle6"/>
    <dgm:cxn modelId="{D9CE6914-AAF9-4CD8-B71C-834B88951A19}" type="presOf" srcId="{FC9810ED-15FF-4F76-BC1A-20F27E082961}" destId="{6A6C23F4-71E7-4C94-8889-6036C6FBAF18}" srcOrd="0" destOrd="0" presId="urn:microsoft.com/office/officeart/2005/8/layout/cycle6"/>
    <dgm:cxn modelId="{A6C55A22-F867-46B7-B528-1177C2C6E211}" type="presOf" srcId="{2CADB72D-0948-45CC-B9A4-9D8FD44E6332}" destId="{8374CE31-0341-49A0-90F3-7DB7CA6BA4DD}" srcOrd="0" destOrd="0" presId="urn:microsoft.com/office/officeart/2005/8/layout/cycle6"/>
    <dgm:cxn modelId="{56D42027-849E-4D22-9901-E920991F4191}" type="presOf" srcId="{5C7D0A5C-49EA-4D1B-B6C0-B66BCB213D9A}" destId="{EB697BE2-3AE8-4FC6-BFF7-767A13D30E34}" srcOrd="0" destOrd="0" presId="urn:microsoft.com/office/officeart/2005/8/layout/cycle6"/>
    <dgm:cxn modelId="{9E088027-9054-456A-AC91-A0867587EA18}" srcId="{682201AC-4CBA-4824-A8F2-54E00E1F0EB8}" destId="{380F17B6-277E-43DB-AFB6-99ED6B0D7675}" srcOrd="1" destOrd="0" parTransId="{A539281D-2899-46A8-A7FA-FA164316AEAB}" sibTransId="{EC27BCA8-AF12-46EA-AB0C-2D8E3E3D7635}"/>
    <dgm:cxn modelId="{BFD6C72C-6A7E-473C-95C8-3CF32E841A7D}" srcId="{682201AC-4CBA-4824-A8F2-54E00E1F0EB8}" destId="{31DDFDE4-E713-4A4B-91E5-1753A38BCD42}" srcOrd="0" destOrd="0" parTransId="{C08E524E-AB2A-495E-8521-EC147A0E397D}" sibTransId="{FC9810ED-15FF-4F76-BC1A-20F27E082961}"/>
    <dgm:cxn modelId="{4CC2832F-87A3-4CC3-9A54-4F6125F3E55D}" srcId="{682201AC-4CBA-4824-A8F2-54E00E1F0EB8}" destId="{2CADB72D-0948-45CC-B9A4-9D8FD44E6332}" srcOrd="2" destOrd="0" parTransId="{7735021B-A71F-468C-BF4D-A8C785F7036A}" sibTransId="{49392F72-860C-40AD-B8E0-F418CDE9EADF}"/>
    <dgm:cxn modelId="{21C6B461-EC5B-47E6-BE8F-CF63899DCE9B}" srcId="{682201AC-4CBA-4824-A8F2-54E00E1F0EB8}" destId="{5D7BAB12-2022-4E45-ACA9-57E496ECD2F8}" srcOrd="3" destOrd="0" parTransId="{6D50C2D2-3935-400F-B597-4026DA9FA334}" sibTransId="{5C7D0A5C-49EA-4D1B-B6C0-B66BCB213D9A}"/>
    <dgm:cxn modelId="{3D7C2C68-2A7B-4A36-936B-A547025D0B97}" type="presOf" srcId="{EC27BCA8-AF12-46EA-AB0C-2D8E3E3D7635}" destId="{D88D428D-4811-49C9-A2BA-2D3E636163C5}" srcOrd="0" destOrd="0" presId="urn:microsoft.com/office/officeart/2005/8/layout/cycle6"/>
    <dgm:cxn modelId="{170AE853-B5D7-4F98-946C-E0B4FF930DC0}" srcId="{682201AC-4CBA-4824-A8F2-54E00E1F0EB8}" destId="{42126553-489A-4ED7-BA65-DDFD9F7A1FF1}" srcOrd="4" destOrd="0" parTransId="{B66FA865-9A01-4A68-A05A-CD71988E4D57}" sibTransId="{7E81FF1E-1EED-4AB3-9717-8EF8746AB42D}"/>
    <dgm:cxn modelId="{4F39A89E-4DC3-4B55-87CE-50AB567F02CB}" type="presOf" srcId="{5D7BAB12-2022-4E45-ACA9-57E496ECD2F8}" destId="{8BFCA2B9-50E9-4E7B-92BA-DDD51D0B6A86}" srcOrd="0" destOrd="0" presId="urn:microsoft.com/office/officeart/2005/8/layout/cycle6"/>
    <dgm:cxn modelId="{861136AD-6CE8-4BC8-B00A-94C87F5F9F43}" type="presOf" srcId="{682201AC-4CBA-4824-A8F2-54E00E1F0EB8}" destId="{57C47201-E6CA-463F-A2C3-3EB32643C208}" srcOrd="0" destOrd="0" presId="urn:microsoft.com/office/officeart/2005/8/layout/cycle6"/>
    <dgm:cxn modelId="{6FBD0CBE-66C7-4D70-AEAD-E81A678DEA44}" type="presOf" srcId="{380F17B6-277E-43DB-AFB6-99ED6B0D7675}" destId="{325FC73A-C259-4366-8417-2765B7519FDE}" srcOrd="0" destOrd="0" presId="urn:microsoft.com/office/officeart/2005/8/layout/cycle6"/>
    <dgm:cxn modelId="{F574B0EA-2DF7-4F35-9D3B-B2EFECA776E5}" type="presOf" srcId="{7E81FF1E-1EED-4AB3-9717-8EF8746AB42D}" destId="{F97B3760-2164-4AA7-96E4-2EF4EF858CDF}" srcOrd="0" destOrd="0" presId="urn:microsoft.com/office/officeart/2005/8/layout/cycle6"/>
    <dgm:cxn modelId="{6FA7E0F4-F83B-4A19-B9A0-0C7CB0B80F29}" type="presOf" srcId="{49392F72-860C-40AD-B8E0-F418CDE9EADF}" destId="{66984573-6D5D-425E-A24A-698CA528D0CD}" srcOrd="0" destOrd="0" presId="urn:microsoft.com/office/officeart/2005/8/layout/cycle6"/>
    <dgm:cxn modelId="{80CDF7F6-625E-48C8-990B-50B4ECA9EB1A}" type="presOf" srcId="{42126553-489A-4ED7-BA65-DDFD9F7A1FF1}" destId="{4D93401D-06D4-4528-A799-466385A913E7}" srcOrd="0" destOrd="0" presId="urn:microsoft.com/office/officeart/2005/8/layout/cycle6"/>
    <dgm:cxn modelId="{444C3574-FCC7-452D-8D80-1BBE13073317}" type="presParOf" srcId="{57C47201-E6CA-463F-A2C3-3EB32643C208}" destId="{9CCB3CBC-BFF5-4EB6-8B56-63CFC442FD04}" srcOrd="0" destOrd="0" presId="urn:microsoft.com/office/officeart/2005/8/layout/cycle6"/>
    <dgm:cxn modelId="{01762184-2393-40E9-91C5-84291CB2FFAE}" type="presParOf" srcId="{57C47201-E6CA-463F-A2C3-3EB32643C208}" destId="{41340A6D-D41D-4E15-804A-B68B49BEFC26}" srcOrd="1" destOrd="0" presId="urn:microsoft.com/office/officeart/2005/8/layout/cycle6"/>
    <dgm:cxn modelId="{B881D114-BFE6-498D-AD9A-2154D28D5E91}" type="presParOf" srcId="{57C47201-E6CA-463F-A2C3-3EB32643C208}" destId="{6A6C23F4-71E7-4C94-8889-6036C6FBAF18}" srcOrd="2" destOrd="0" presId="urn:microsoft.com/office/officeart/2005/8/layout/cycle6"/>
    <dgm:cxn modelId="{DC1784C9-EB89-42DB-8C05-B2583A3F86A9}" type="presParOf" srcId="{57C47201-E6CA-463F-A2C3-3EB32643C208}" destId="{325FC73A-C259-4366-8417-2765B7519FDE}" srcOrd="3" destOrd="0" presId="urn:microsoft.com/office/officeart/2005/8/layout/cycle6"/>
    <dgm:cxn modelId="{6DE9230A-3C7B-4A05-8552-B7777F0AC4F2}" type="presParOf" srcId="{57C47201-E6CA-463F-A2C3-3EB32643C208}" destId="{F4E025FE-1CBC-4714-A256-BDF94F21AEFE}" srcOrd="4" destOrd="0" presId="urn:microsoft.com/office/officeart/2005/8/layout/cycle6"/>
    <dgm:cxn modelId="{188734AD-F470-4FC5-ACE9-57F4752E4999}" type="presParOf" srcId="{57C47201-E6CA-463F-A2C3-3EB32643C208}" destId="{D88D428D-4811-49C9-A2BA-2D3E636163C5}" srcOrd="5" destOrd="0" presId="urn:microsoft.com/office/officeart/2005/8/layout/cycle6"/>
    <dgm:cxn modelId="{EDA4704D-AFC5-4E76-832F-F0D3391E3E17}" type="presParOf" srcId="{57C47201-E6CA-463F-A2C3-3EB32643C208}" destId="{8374CE31-0341-49A0-90F3-7DB7CA6BA4DD}" srcOrd="6" destOrd="0" presId="urn:microsoft.com/office/officeart/2005/8/layout/cycle6"/>
    <dgm:cxn modelId="{19692C9F-534C-4764-8CE1-B83C62ABCAB3}" type="presParOf" srcId="{57C47201-E6CA-463F-A2C3-3EB32643C208}" destId="{4AD4D2FA-8F32-4519-AF95-9E62C20539CE}" srcOrd="7" destOrd="0" presId="urn:microsoft.com/office/officeart/2005/8/layout/cycle6"/>
    <dgm:cxn modelId="{628AEE24-50A0-4248-A12A-74AF253AFF44}" type="presParOf" srcId="{57C47201-E6CA-463F-A2C3-3EB32643C208}" destId="{66984573-6D5D-425E-A24A-698CA528D0CD}" srcOrd="8" destOrd="0" presId="urn:microsoft.com/office/officeart/2005/8/layout/cycle6"/>
    <dgm:cxn modelId="{2603F1F2-4E49-4EEC-AD3B-C3BBDF519553}" type="presParOf" srcId="{57C47201-E6CA-463F-A2C3-3EB32643C208}" destId="{8BFCA2B9-50E9-4E7B-92BA-DDD51D0B6A86}" srcOrd="9" destOrd="0" presId="urn:microsoft.com/office/officeart/2005/8/layout/cycle6"/>
    <dgm:cxn modelId="{48A9D434-DC63-47BB-AA90-BC084410C4EC}" type="presParOf" srcId="{57C47201-E6CA-463F-A2C3-3EB32643C208}" destId="{2ABB7332-7EAD-4B93-970B-D0D2D5884B22}" srcOrd="10" destOrd="0" presId="urn:microsoft.com/office/officeart/2005/8/layout/cycle6"/>
    <dgm:cxn modelId="{00699A6F-1120-44FE-8ACF-6A31EA32B2C7}" type="presParOf" srcId="{57C47201-E6CA-463F-A2C3-3EB32643C208}" destId="{EB697BE2-3AE8-4FC6-BFF7-767A13D30E34}" srcOrd="11" destOrd="0" presId="urn:microsoft.com/office/officeart/2005/8/layout/cycle6"/>
    <dgm:cxn modelId="{1FD9E2C9-DE7F-4B86-8357-845B050D32B1}" type="presParOf" srcId="{57C47201-E6CA-463F-A2C3-3EB32643C208}" destId="{4D93401D-06D4-4528-A799-466385A913E7}" srcOrd="12" destOrd="0" presId="urn:microsoft.com/office/officeart/2005/8/layout/cycle6"/>
    <dgm:cxn modelId="{12CA04A0-509C-412A-B44B-B8F7D3467244}" type="presParOf" srcId="{57C47201-E6CA-463F-A2C3-3EB32643C208}" destId="{4EA18FA7-3977-40F6-8D3E-97E052E64713}" srcOrd="13" destOrd="0" presId="urn:microsoft.com/office/officeart/2005/8/layout/cycle6"/>
    <dgm:cxn modelId="{1B59DC97-4022-49C6-8CD6-A9EB2B9F2E8C}" type="presParOf" srcId="{57C47201-E6CA-463F-A2C3-3EB32643C208}" destId="{F97B3760-2164-4AA7-96E4-2EF4EF858CD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3776D-B596-4EC3-8655-60FC3223657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C5E9F7-2F70-4A77-B65E-EB9561224914}">
      <dgm:prSet phldrT="[Текст]"/>
      <dgm:spPr/>
      <dgm:t>
        <a:bodyPr/>
        <a:lstStyle/>
        <a:p>
          <a:r>
            <a:rPr lang="ru-RU" dirty="0"/>
            <a:t>Семинар</a:t>
          </a:r>
        </a:p>
      </dgm:t>
    </dgm:pt>
    <dgm:pt modelId="{B69EF5CB-EC72-4F50-A065-982043CB5B64}" type="parTrans" cxnId="{6E43470A-0AD3-4C7D-B45E-5EFFA5A0EAA8}">
      <dgm:prSet/>
      <dgm:spPr/>
      <dgm:t>
        <a:bodyPr/>
        <a:lstStyle/>
        <a:p>
          <a:endParaRPr lang="ru-RU"/>
        </a:p>
      </dgm:t>
    </dgm:pt>
    <dgm:pt modelId="{2FCC4495-9BD0-4B19-A830-C3CE01194C06}" type="sibTrans" cxnId="{6E43470A-0AD3-4C7D-B45E-5EFFA5A0EAA8}">
      <dgm:prSet/>
      <dgm:spPr/>
      <dgm:t>
        <a:bodyPr/>
        <a:lstStyle/>
        <a:p>
          <a:endParaRPr lang="ru-RU"/>
        </a:p>
      </dgm:t>
    </dgm:pt>
    <dgm:pt modelId="{6719AA77-3C36-4BA2-9ABB-183130B379E6}">
      <dgm:prSet phldrT="[Текст]"/>
      <dgm:spPr/>
      <dgm:t>
        <a:bodyPr/>
        <a:lstStyle/>
        <a:p>
          <a:r>
            <a:rPr lang="ru-RU" dirty="0"/>
            <a:t>Опыт экспертов</a:t>
          </a:r>
        </a:p>
      </dgm:t>
    </dgm:pt>
    <dgm:pt modelId="{F319C609-97E0-420A-82C6-AECFADC966C9}" type="parTrans" cxnId="{1B605E1C-59AB-4680-A3E2-4DD0E520C2B3}">
      <dgm:prSet/>
      <dgm:spPr/>
      <dgm:t>
        <a:bodyPr/>
        <a:lstStyle/>
        <a:p>
          <a:endParaRPr lang="ru-RU"/>
        </a:p>
      </dgm:t>
    </dgm:pt>
    <dgm:pt modelId="{E7C90C1F-89F5-4302-9C44-63C414B61782}" type="sibTrans" cxnId="{1B605E1C-59AB-4680-A3E2-4DD0E520C2B3}">
      <dgm:prSet/>
      <dgm:spPr/>
      <dgm:t>
        <a:bodyPr/>
        <a:lstStyle/>
        <a:p>
          <a:endParaRPr lang="ru-RU"/>
        </a:p>
      </dgm:t>
    </dgm:pt>
    <dgm:pt modelId="{B6FC8197-BD9A-4FFD-804E-DF8B659B2EF5}">
      <dgm:prSet phldrT="[Текст]"/>
      <dgm:spPr/>
      <dgm:t>
        <a:bodyPr/>
        <a:lstStyle/>
        <a:p>
          <a:r>
            <a:rPr lang="ru-RU" dirty="0"/>
            <a:t>Посетители семинара уже владеют темой</a:t>
          </a:r>
        </a:p>
      </dgm:t>
    </dgm:pt>
    <dgm:pt modelId="{57D45006-416D-4053-8B7A-2C64966A70F4}" type="parTrans" cxnId="{F41ECD24-DA6E-40AF-810B-85313039E834}">
      <dgm:prSet/>
      <dgm:spPr/>
      <dgm:t>
        <a:bodyPr/>
        <a:lstStyle/>
        <a:p>
          <a:endParaRPr lang="ru-RU"/>
        </a:p>
      </dgm:t>
    </dgm:pt>
    <dgm:pt modelId="{01024C03-E182-4CD3-9445-320B4DA7FFC8}" type="sibTrans" cxnId="{F41ECD24-DA6E-40AF-810B-85313039E834}">
      <dgm:prSet/>
      <dgm:spPr/>
      <dgm:t>
        <a:bodyPr/>
        <a:lstStyle/>
        <a:p>
          <a:endParaRPr lang="ru-RU"/>
        </a:p>
      </dgm:t>
    </dgm:pt>
    <dgm:pt modelId="{5EA8DD2C-B15A-407D-ABD8-D7FE4F3689DE}">
      <dgm:prSet phldrT="[Текст]"/>
      <dgm:spPr/>
      <dgm:t>
        <a:bodyPr/>
        <a:lstStyle/>
        <a:p>
          <a:r>
            <a:rPr lang="ru-RU" dirty="0"/>
            <a:t>Тренинг</a:t>
          </a:r>
        </a:p>
      </dgm:t>
    </dgm:pt>
    <dgm:pt modelId="{7E526211-7BFF-4174-A55C-1E255A32C097}" type="parTrans" cxnId="{B3C41D42-BC5E-436E-8727-E09DCAA9C325}">
      <dgm:prSet/>
      <dgm:spPr/>
      <dgm:t>
        <a:bodyPr/>
        <a:lstStyle/>
        <a:p>
          <a:endParaRPr lang="ru-RU"/>
        </a:p>
      </dgm:t>
    </dgm:pt>
    <dgm:pt modelId="{0E2492A0-BA84-4C19-B527-BAAD0EB52EB7}" type="sibTrans" cxnId="{B3C41D42-BC5E-436E-8727-E09DCAA9C325}">
      <dgm:prSet/>
      <dgm:spPr/>
      <dgm:t>
        <a:bodyPr/>
        <a:lstStyle/>
        <a:p>
          <a:endParaRPr lang="ru-RU"/>
        </a:p>
      </dgm:t>
    </dgm:pt>
    <dgm:pt modelId="{69CEAB07-C9A1-4EA3-B702-C20176CE6D63}">
      <dgm:prSet phldrT="[Текст]"/>
      <dgm:spPr/>
      <dgm:t>
        <a:bodyPr/>
        <a:lstStyle/>
        <a:p>
          <a:r>
            <a:rPr lang="ru-RU" dirty="0"/>
            <a:t>Серия мероприятий</a:t>
          </a:r>
        </a:p>
      </dgm:t>
    </dgm:pt>
    <dgm:pt modelId="{7A4360B6-0407-4449-84FC-43F0FF6D947F}" type="parTrans" cxnId="{3DF5A5B3-0FC2-48F7-A5B8-55B964FD3EAC}">
      <dgm:prSet/>
      <dgm:spPr/>
      <dgm:t>
        <a:bodyPr/>
        <a:lstStyle/>
        <a:p>
          <a:endParaRPr lang="ru-RU"/>
        </a:p>
      </dgm:t>
    </dgm:pt>
    <dgm:pt modelId="{C40C4099-9B61-4745-80D2-F47696DF1470}" type="sibTrans" cxnId="{3DF5A5B3-0FC2-48F7-A5B8-55B964FD3EAC}">
      <dgm:prSet/>
      <dgm:spPr/>
      <dgm:t>
        <a:bodyPr/>
        <a:lstStyle/>
        <a:p>
          <a:endParaRPr lang="ru-RU"/>
        </a:p>
      </dgm:t>
    </dgm:pt>
    <dgm:pt modelId="{21FFFF5A-AC4D-4FB9-BF9F-0C950F401D9C}">
      <dgm:prSet phldrT="[Текст]"/>
      <dgm:spPr/>
      <dgm:t>
        <a:bodyPr/>
        <a:lstStyle/>
        <a:p>
          <a:r>
            <a:rPr lang="ru-RU" dirty="0"/>
            <a:t>Эксперт дает теоретические и прикладные навыки</a:t>
          </a:r>
        </a:p>
      </dgm:t>
    </dgm:pt>
    <dgm:pt modelId="{C7BE985F-9668-4C25-B9A8-81CEBC32DC9F}" type="parTrans" cxnId="{54E12D90-B8B5-4C93-B06B-664812FE69F3}">
      <dgm:prSet/>
      <dgm:spPr/>
      <dgm:t>
        <a:bodyPr/>
        <a:lstStyle/>
        <a:p>
          <a:endParaRPr lang="ru-RU"/>
        </a:p>
      </dgm:t>
    </dgm:pt>
    <dgm:pt modelId="{FAECC497-42C7-4058-97AA-FAF2828101D5}" type="sibTrans" cxnId="{54E12D90-B8B5-4C93-B06B-664812FE69F3}">
      <dgm:prSet/>
      <dgm:spPr/>
      <dgm:t>
        <a:bodyPr/>
        <a:lstStyle/>
        <a:p>
          <a:endParaRPr lang="ru-RU"/>
        </a:p>
      </dgm:t>
    </dgm:pt>
    <dgm:pt modelId="{162F3CB2-F605-4B0B-87FB-7E4EF114A1E1}">
      <dgm:prSet phldrT="[Текст]"/>
      <dgm:spPr/>
      <dgm:t>
        <a:bodyPr/>
        <a:lstStyle/>
        <a:p>
          <a:r>
            <a:rPr lang="ru-RU" dirty="0"/>
            <a:t>Мастер-класс</a:t>
          </a:r>
        </a:p>
      </dgm:t>
    </dgm:pt>
    <dgm:pt modelId="{60975CE7-5094-472C-90AD-8292423464DF}" type="parTrans" cxnId="{29C8B4B7-9589-4B1F-B508-F30F7825BD08}">
      <dgm:prSet/>
      <dgm:spPr/>
      <dgm:t>
        <a:bodyPr/>
        <a:lstStyle/>
        <a:p>
          <a:endParaRPr lang="ru-RU"/>
        </a:p>
      </dgm:t>
    </dgm:pt>
    <dgm:pt modelId="{475FA522-A65A-43D8-A9DF-1A5E1A0A517D}" type="sibTrans" cxnId="{29C8B4B7-9589-4B1F-B508-F30F7825BD08}">
      <dgm:prSet/>
      <dgm:spPr/>
      <dgm:t>
        <a:bodyPr/>
        <a:lstStyle/>
        <a:p>
          <a:endParaRPr lang="ru-RU"/>
        </a:p>
      </dgm:t>
    </dgm:pt>
    <dgm:pt modelId="{685FFE1B-9D16-415B-B8CA-10AFC88200FD}">
      <dgm:prSet phldrT="[Текст]"/>
      <dgm:spPr/>
      <dgm:t>
        <a:bodyPr/>
        <a:lstStyle/>
        <a:p>
          <a:r>
            <a:rPr lang="ru-RU" dirty="0"/>
            <a:t>Эксперт делится своим опытом</a:t>
          </a:r>
        </a:p>
      </dgm:t>
    </dgm:pt>
    <dgm:pt modelId="{AE6043FE-B404-474D-AFD0-7AAAA32E02B4}" type="parTrans" cxnId="{2E9B316D-18C3-4C4F-BBB0-B2B1F4358B0E}">
      <dgm:prSet/>
      <dgm:spPr/>
      <dgm:t>
        <a:bodyPr/>
        <a:lstStyle/>
        <a:p>
          <a:endParaRPr lang="ru-RU"/>
        </a:p>
      </dgm:t>
    </dgm:pt>
    <dgm:pt modelId="{76575A29-F593-4EE7-832F-2DDAA437CB34}" type="sibTrans" cxnId="{2E9B316D-18C3-4C4F-BBB0-B2B1F4358B0E}">
      <dgm:prSet/>
      <dgm:spPr/>
      <dgm:t>
        <a:bodyPr/>
        <a:lstStyle/>
        <a:p>
          <a:endParaRPr lang="ru-RU"/>
        </a:p>
      </dgm:t>
    </dgm:pt>
    <dgm:pt modelId="{1531D0A9-2750-4C9F-A905-18A9125D2784}">
      <dgm:prSet phldrT="[Текст]"/>
      <dgm:spPr/>
      <dgm:t>
        <a:bodyPr/>
        <a:lstStyle/>
        <a:p>
          <a:r>
            <a:rPr lang="ru-RU" dirty="0"/>
            <a:t>Предназначен для новичков и проходит в неформальной обстановке</a:t>
          </a:r>
        </a:p>
      </dgm:t>
    </dgm:pt>
    <dgm:pt modelId="{B60AC79D-0523-4537-B779-2145C83FE985}" type="parTrans" cxnId="{E6221A25-AE6D-4D7A-BB00-3163CC2E3CE1}">
      <dgm:prSet/>
      <dgm:spPr/>
      <dgm:t>
        <a:bodyPr/>
        <a:lstStyle/>
        <a:p>
          <a:endParaRPr lang="ru-RU"/>
        </a:p>
      </dgm:t>
    </dgm:pt>
    <dgm:pt modelId="{F2F3AA4D-8A42-403D-8B74-F1B68C2D40A5}" type="sibTrans" cxnId="{E6221A25-AE6D-4D7A-BB00-3163CC2E3CE1}">
      <dgm:prSet/>
      <dgm:spPr/>
      <dgm:t>
        <a:bodyPr/>
        <a:lstStyle/>
        <a:p>
          <a:endParaRPr lang="ru-RU"/>
        </a:p>
      </dgm:t>
    </dgm:pt>
    <dgm:pt modelId="{35A47412-24B4-4066-A96B-E75E08121C9D}" type="pres">
      <dgm:prSet presAssocID="{1B63776D-B596-4EC3-8655-60FC3223657A}" presName="Name0" presStyleCnt="0">
        <dgm:presLayoutVars>
          <dgm:dir/>
          <dgm:animLvl val="lvl"/>
          <dgm:resizeHandles val="exact"/>
        </dgm:presLayoutVars>
      </dgm:prSet>
      <dgm:spPr/>
    </dgm:pt>
    <dgm:pt modelId="{724473E7-8DD3-4E45-B62B-4142A2F61A46}" type="pres">
      <dgm:prSet presAssocID="{2FC5E9F7-2F70-4A77-B65E-EB9561224914}" presName="composite" presStyleCnt="0"/>
      <dgm:spPr/>
    </dgm:pt>
    <dgm:pt modelId="{4328BF74-1D3B-46E5-AF7F-B50C47A57085}" type="pres">
      <dgm:prSet presAssocID="{2FC5E9F7-2F70-4A77-B65E-EB956122491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2816524-87EE-47D9-BD29-6E997839F548}" type="pres">
      <dgm:prSet presAssocID="{2FC5E9F7-2F70-4A77-B65E-EB9561224914}" presName="desTx" presStyleLbl="alignAccFollowNode1" presStyleIdx="0" presStyleCnt="3">
        <dgm:presLayoutVars>
          <dgm:bulletEnabled val="1"/>
        </dgm:presLayoutVars>
      </dgm:prSet>
      <dgm:spPr/>
    </dgm:pt>
    <dgm:pt modelId="{B58F66B2-4598-4CBB-8A7C-274CAD3DD636}" type="pres">
      <dgm:prSet presAssocID="{2FCC4495-9BD0-4B19-A830-C3CE01194C06}" presName="space" presStyleCnt="0"/>
      <dgm:spPr/>
    </dgm:pt>
    <dgm:pt modelId="{3DA8691F-41A5-4176-8D34-685299453C21}" type="pres">
      <dgm:prSet presAssocID="{5EA8DD2C-B15A-407D-ABD8-D7FE4F3689DE}" presName="composite" presStyleCnt="0"/>
      <dgm:spPr/>
    </dgm:pt>
    <dgm:pt modelId="{A8A6B000-E434-4308-A968-5B3DFE95DC50}" type="pres">
      <dgm:prSet presAssocID="{5EA8DD2C-B15A-407D-ABD8-D7FE4F3689D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655A236-E12E-4F75-B03E-92DC6ACBF247}" type="pres">
      <dgm:prSet presAssocID="{5EA8DD2C-B15A-407D-ABD8-D7FE4F3689DE}" presName="desTx" presStyleLbl="alignAccFollowNode1" presStyleIdx="1" presStyleCnt="3">
        <dgm:presLayoutVars>
          <dgm:bulletEnabled val="1"/>
        </dgm:presLayoutVars>
      </dgm:prSet>
      <dgm:spPr/>
    </dgm:pt>
    <dgm:pt modelId="{27E1E514-95CE-4CA0-834C-C79450DBF72D}" type="pres">
      <dgm:prSet presAssocID="{0E2492A0-BA84-4C19-B527-BAAD0EB52EB7}" presName="space" presStyleCnt="0"/>
      <dgm:spPr/>
    </dgm:pt>
    <dgm:pt modelId="{BC1CC3BD-65EF-43C0-8997-F5FC04F64915}" type="pres">
      <dgm:prSet presAssocID="{162F3CB2-F605-4B0B-87FB-7E4EF114A1E1}" presName="composite" presStyleCnt="0"/>
      <dgm:spPr/>
    </dgm:pt>
    <dgm:pt modelId="{8FBFD243-547E-4766-8AD7-9B74953CCEFD}" type="pres">
      <dgm:prSet presAssocID="{162F3CB2-F605-4B0B-87FB-7E4EF114A1E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FAAA78C-A64F-4857-B322-48775C38CCCA}" type="pres">
      <dgm:prSet presAssocID="{162F3CB2-F605-4B0B-87FB-7E4EF114A1E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E43470A-0AD3-4C7D-B45E-5EFFA5A0EAA8}" srcId="{1B63776D-B596-4EC3-8655-60FC3223657A}" destId="{2FC5E9F7-2F70-4A77-B65E-EB9561224914}" srcOrd="0" destOrd="0" parTransId="{B69EF5CB-EC72-4F50-A065-982043CB5B64}" sibTransId="{2FCC4495-9BD0-4B19-A830-C3CE01194C06}"/>
    <dgm:cxn modelId="{A59E1A15-2433-4489-B60E-37259749B05B}" type="presOf" srcId="{1531D0A9-2750-4C9F-A905-18A9125D2784}" destId="{BFAAA78C-A64F-4857-B322-48775C38CCCA}" srcOrd="0" destOrd="1" presId="urn:microsoft.com/office/officeart/2005/8/layout/hList1"/>
    <dgm:cxn modelId="{6E317A18-0972-4158-922C-2189270C5E82}" type="presOf" srcId="{21FFFF5A-AC4D-4FB9-BF9F-0C950F401D9C}" destId="{F655A236-E12E-4F75-B03E-92DC6ACBF247}" srcOrd="0" destOrd="1" presId="urn:microsoft.com/office/officeart/2005/8/layout/hList1"/>
    <dgm:cxn modelId="{E2BD3F19-8912-4594-8FF7-7DC1D5C82101}" type="presOf" srcId="{1B63776D-B596-4EC3-8655-60FC3223657A}" destId="{35A47412-24B4-4066-A96B-E75E08121C9D}" srcOrd="0" destOrd="0" presId="urn:microsoft.com/office/officeart/2005/8/layout/hList1"/>
    <dgm:cxn modelId="{335CCD19-2F47-4B86-8D36-F6B7D50FC19D}" type="presOf" srcId="{2FC5E9F7-2F70-4A77-B65E-EB9561224914}" destId="{4328BF74-1D3B-46E5-AF7F-B50C47A57085}" srcOrd="0" destOrd="0" presId="urn:microsoft.com/office/officeart/2005/8/layout/hList1"/>
    <dgm:cxn modelId="{1B605E1C-59AB-4680-A3E2-4DD0E520C2B3}" srcId="{2FC5E9F7-2F70-4A77-B65E-EB9561224914}" destId="{6719AA77-3C36-4BA2-9ABB-183130B379E6}" srcOrd="0" destOrd="0" parTransId="{F319C609-97E0-420A-82C6-AECFADC966C9}" sibTransId="{E7C90C1F-89F5-4302-9C44-63C414B61782}"/>
    <dgm:cxn modelId="{F41ECD24-DA6E-40AF-810B-85313039E834}" srcId="{2FC5E9F7-2F70-4A77-B65E-EB9561224914}" destId="{B6FC8197-BD9A-4FFD-804E-DF8B659B2EF5}" srcOrd="1" destOrd="0" parTransId="{57D45006-416D-4053-8B7A-2C64966A70F4}" sibTransId="{01024C03-E182-4CD3-9445-320B4DA7FFC8}"/>
    <dgm:cxn modelId="{E6221A25-AE6D-4D7A-BB00-3163CC2E3CE1}" srcId="{162F3CB2-F605-4B0B-87FB-7E4EF114A1E1}" destId="{1531D0A9-2750-4C9F-A905-18A9125D2784}" srcOrd="1" destOrd="0" parTransId="{B60AC79D-0523-4537-B779-2145C83FE985}" sibTransId="{F2F3AA4D-8A42-403D-8B74-F1B68C2D40A5}"/>
    <dgm:cxn modelId="{9045022A-7FA9-4E32-8A7C-1C602A1CF754}" type="presOf" srcId="{6719AA77-3C36-4BA2-9ABB-183130B379E6}" destId="{92816524-87EE-47D9-BD29-6E997839F548}" srcOrd="0" destOrd="0" presId="urn:microsoft.com/office/officeart/2005/8/layout/hList1"/>
    <dgm:cxn modelId="{B3C41D42-BC5E-436E-8727-E09DCAA9C325}" srcId="{1B63776D-B596-4EC3-8655-60FC3223657A}" destId="{5EA8DD2C-B15A-407D-ABD8-D7FE4F3689DE}" srcOrd="1" destOrd="0" parTransId="{7E526211-7BFF-4174-A55C-1E255A32C097}" sibTransId="{0E2492A0-BA84-4C19-B527-BAAD0EB52EB7}"/>
    <dgm:cxn modelId="{20548567-513B-4B8C-A4FC-34FB5D880477}" type="presOf" srcId="{5EA8DD2C-B15A-407D-ABD8-D7FE4F3689DE}" destId="{A8A6B000-E434-4308-A968-5B3DFE95DC50}" srcOrd="0" destOrd="0" presId="urn:microsoft.com/office/officeart/2005/8/layout/hList1"/>
    <dgm:cxn modelId="{2E9B316D-18C3-4C4F-BBB0-B2B1F4358B0E}" srcId="{162F3CB2-F605-4B0B-87FB-7E4EF114A1E1}" destId="{685FFE1B-9D16-415B-B8CA-10AFC88200FD}" srcOrd="0" destOrd="0" parTransId="{AE6043FE-B404-474D-AFD0-7AAAA32E02B4}" sibTransId="{76575A29-F593-4EE7-832F-2DDAA437CB34}"/>
    <dgm:cxn modelId="{54E12D90-B8B5-4C93-B06B-664812FE69F3}" srcId="{5EA8DD2C-B15A-407D-ABD8-D7FE4F3689DE}" destId="{21FFFF5A-AC4D-4FB9-BF9F-0C950F401D9C}" srcOrd="1" destOrd="0" parTransId="{C7BE985F-9668-4C25-B9A8-81CEBC32DC9F}" sibTransId="{FAECC497-42C7-4058-97AA-FAF2828101D5}"/>
    <dgm:cxn modelId="{B48D44A4-E0C3-4B6D-9057-D734700BB483}" type="presOf" srcId="{B6FC8197-BD9A-4FFD-804E-DF8B659B2EF5}" destId="{92816524-87EE-47D9-BD29-6E997839F548}" srcOrd="0" destOrd="1" presId="urn:microsoft.com/office/officeart/2005/8/layout/hList1"/>
    <dgm:cxn modelId="{3DF5A5B3-0FC2-48F7-A5B8-55B964FD3EAC}" srcId="{5EA8DD2C-B15A-407D-ABD8-D7FE4F3689DE}" destId="{69CEAB07-C9A1-4EA3-B702-C20176CE6D63}" srcOrd="0" destOrd="0" parTransId="{7A4360B6-0407-4449-84FC-43F0FF6D947F}" sibTransId="{C40C4099-9B61-4745-80D2-F47696DF1470}"/>
    <dgm:cxn modelId="{06FE73B5-8FA0-4717-8DE4-D3DC71EB92B4}" type="presOf" srcId="{69CEAB07-C9A1-4EA3-B702-C20176CE6D63}" destId="{F655A236-E12E-4F75-B03E-92DC6ACBF247}" srcOrd="0" destOrd="0" presId="urn:microsoft.com/office/officeart/2005/8/layout/hList1"/>
    <dgm:cxn modelId="{29C8B4B7-9589-4B1F-B508-F30F7825BD08}" srcId="{1B63776D-B596-4EC3-8655-60FC3223657A}" destId="{162F3CB2-F605-4B0B-87FB-7E4EF114A1E1}" srcOrd="2" destOrd="0" parTransId="{60975CE7-5094-472C-90AD-8292423464DF}" sibTransId="{475FA522-A65A-43D8-A9DF-1A5E1A0A517D}"/>
    <dgm:cxn modelId="{227609C4-5477-41BC-898F-AA7A69875696}" type="presOf" srcId="{162F3CB2-F605-4B0B-87FB-7E4EF114A1E1}" destId="{8FBFD243-547E-4766-8AD7-9B74953CCEFD}" srcOrd="0" destOrd="0" presId="urn:microsoft.com/office/officeart/2005/8/layout/hList1"/>
    <dgm:cxn modelId="{105DA2C8-207B-459B-BE31-8ACB735862D7}" type="presOf" srcId="{685FFE1B-9D16-415B-B8CA-10AFC88200FD}" destId="{BFAAA78C-A64F-4857-B322-48775C38CCCA}" srcOrd="0" destOrd="0" presId="urn:microsoft.com/office/officeart/2005/8/layout/hList1"/>
    <dgm:cxn modelId="{C784D6AA-7235-48FA-8037-46BA2E895AE9}" type="presParOf" srcId="{35A47412-24B4-4066-A96B-E75E08121C9D}" destId="{724473E7-8DD3-4E45-B62B-4142A2F61A46}" srcOrd="0" destOrd="0" presId="urn:microsoft.com/office/officeart/2005/8/layout/hList1"/>
    <dgm:cxn modelId="{6F088C43-F8B1-4E8E-AB74-24C0F83C4514}" type="presParOf" srcId="{724473E7-8DD3-4E45-B62B-4142A2F61A46}" destId="{4328BF74-1D3B-46E5-AF7F-B50C47A57085}" srcOrd="0" destOrd="0" presId="urn:microsoft.com/office/officeart/2005/8/layout/hList1"/>
    <dgm:cxn modelId="{E16E4B7A-94DE-4DA2-A34C-48BD79BA89B4}" type="presParOf" srcId="{724473E7-8DD3-4E45-B62B-4142A2F61A46}" destId="{92816524-87EE-47D9-BD29-6E997839F548}" srcOrd="1" destOrd="0" presId="urn:microsoft.com/office/officeart/2005/8/layout/hList1"/>
    <dgm:cxn modelId="{0456532C-78C7-4AFC-B1E6-B11CB7736833}" type="presParOf" srcId="{35A47412-24B4-4066-A96B-E75E08121C9D}" destId="{B58F66B2-4598-4CBB-8A7C-274CAD3DD636}" srcOrd="1" destOrd="0" presId="urn:microsoft.com/office/officeart/2005/8/layout/hList1"/>
    <dgm:cxn modelId="{43A21E33-989D-4583-9B73-F700132401B6}" type="presParOf" srcId="{35A47412-24B4-4066-A96B-E75E08121C9D}" destId="{3DA8691F-41A5-4176-8D34-685299453C21}" srcOrd="2" destOrd="0" presId="urn:microsoft.com/office/officeart/2005/8/layout/hList1"/>
    <dgm:cxn modelId="{A1DF15DA-58CD-403F-90F7-BAA291335651}" type="presParOf" srcId="{3DA8691F-41A5-4176-8D34-685299453C21}" destId="{A8A6B000-E434-4308-A968-5B3DFE95DC50}" srcOrd="0" destOrd="0" presId="urn:microsoft.com/office/officeart/2005/8/layout/hList1"/>
    <dgm:cxn modelId="{942E37F2-105F-4F6F-90C8-B4C9FE2AB7A7}" type="presParOf" srcId="{3DA8691F-41A5-4176-8D34-685299453C21}" destId="{F655A236-E12E-4F75-B03E-92DC6ACBF247}" srcOrd="1" destOrd="0" presId="urn:microsoft.com/office/officeart/2005/8/layout/hList1"/>
    <dgm:cxn modelId="{53AD3832-6D55-43C2-8DEE-C51715DAD5EA}" type="presParOf" srcId="{35A47412-24B4-4066-A96B-E75E08121C9D}" destId="{27E1E514-95CE-4CA0-834C-C79450DBF72D}" srcOrd="3" destOrd="0" presId="urn:microsoft.com/office/officeart/2005/8/layout/hList1"/>
    <dgm:cxn modelId="{A2C029D5-BF0A-4F50-8C8B-44E8E896B4F5}" type="presParOf" srcId="{35A47412-24B4-4066-A96B-E75E08121C9D}" destId="{BC1CC3BD-65EF-43C0-8997-F5FC04F64915}" srcOrd="4" destOrd="0" presId="urn:microsoft.com/office/officeart/2005/8/layout/hList1"/>
    <dgm:cxn modelId="{C3C04D3B-A879-456A-8F90-7D6AB356B3B1}" type="presParOf" srcId="{BC1CC3BD-65EF-43C0-8997-F5FC04F64915}" destId="{8FBFD243-547E-4766-8AD7-9B74953CCEFD}" srcOrd="0" destOrd="0" presId="urn:microsoft.com/office/officeart/2005/8/layout/hList1"/>
    <dgm:cxn modelId="{17A23A9A-B6FF-4B36-B7CD-A785E8E7A05B}" type="presParOf" srcId="{BC1CC3BD-65EF-43C0-8997-F5FC04F64915}" destId="{BFAAA78C-A64F-4857-B322-48775C38CC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BDA4BB-69CA-41D1-8A3F-EB98FBCFA00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A5B47C-0A2E-4D51-964C-E6760D6C0CCD}">
      <dgm:prSet phldrT="[Текст]"/>
      <dgm:spPr/>
      <dgm:t>
        <a:bodyPr/>
        <a:lstStyle/>
        <a:p>
          <a:r>
            <a:rPr lang="ru-RU" dirty="0"/>
            <a:t>Школы</a:t>
          </a:r>
        </a:p>
      </dgm:t>
    </dgm:pt>
    <dgm:pt modelId="{C0A503FB-3C28-43F9-B999-6109BDC52C88}" type="parTrans" cxnId="{4CA07D02-A3FF-42D8-B888-AC8426C9CC81}">
      <dgm:prSet/>
      <dgm:spPr/>
      <dgm:t>
        <a:bodyPr/>
        <a:lstStyle/>
        <a:p>
          <a:endParaRPr lang="ru-RU"/>
        </a:p>
      </dgm:t>
    </dgm:pt>
    <dgm:pt modelId="{AEFE9C9B-32AE-4A3D-B4D2-6B643EE7D67E}" type="sibTrans" cxnId="{4CA07D02-A3FF-42D8-B888-AC8426C9CC81}">
      <dgm:prSet/>
      <dgm:spPr/>
      <dgm:t>
        <a:bodyPr/>
        <a:lstStyle/>
        <a:p>
          <a:endParaRPr lang="ru-RU"/>
        </a:p>
      </dgm:t>
    </dgm:pt>
    <dgm:pt modelId="{90AEEDFD-64E5-42B3-93D1-3ED9A21630BB}">
      <dgm:prSet phldrT="[Текст]"/>
      <dgm:spPr/>
      <dgm:t>
        <a:bodyPr/>
        <a:lstStyle/>
        <a:p>
          <a:r>
            <a:rPr lang="ru-RU" dirty="0"/>
            <a:t>Стрелка</a:t>
          </a:r>
        </a:p>
      </dgm:t>
    </dgm:pt>
    <dgm:pt modelId="{5CFE583C-ED40-4138-A464-AA746A27D182}" type="parTrans" cxnId="{A1CBC528-C39E-47CD-A4A6-DC0667759909}">
      <dgm:prSet/>
      <dgm:spPr/>
      <dgm:t>
        <a:bodyPr/>
        <a:lstStyle/>
        <a:p>
          <a:endParaRPr lang="ru-RU"/>
        </a:p>
      </dgm:t>
    </dgm:pt>
    <dgm:pt modelId="{047ACC6B-0A78-4C84-B0F7-7A359F968E70}" type="sibTrans" cxnId="{A1CBC528-C39E-47CD-A4A6-DC0667759909}">
      <dgm:prSet/>
      <dgm:spPr/>
      <dgm:t>
        <a:bodyPr/>
        <a:lstStyle/>
        <a:p>
          <a:endParaRPr lang="ru-RU"/>
        </a:p>
      </dgm:t>
    </dgm:pt>
    <dgm:pt modelId="{66C72319-5824-45A3-A46F-51C696181D13}">
      <dgm:prSet phldrT="[Текст]"/>
      <dgm:spPr/>
      <dgm:t>
        <a:bodyPr/>
        <a:lstStyle/>
        <a:p>
          <a:r>
            <a:rPr lang="ru-RU" dirty="0"/>
            <a:t>Марш</a:t>
          </a:r>
        </a:p>
      </dgm:t>
    </dgm:pt>
    <dgm:pt modelId="{A85B010E-2795-464C-B10D-0BC0D76F6465}" type="parTrans" cxnId="{36421DE0-0286-4C9A-8162-981C0A1921CA}">
      <dgm:prSet/>
      <dgm:spPr/>
      <dgm:t>
        <a:bodyPr/>
        <a:lstStyle/>
        <a:p>
          <a:endParaRPr lang="ru-RU"/>
        </a:p>
      </dgm:t>
    </dgm:pt>
    <dgm:pt modelId="{31075B72-F74B-4C36-9B23-3CF5FE0B22E5}" type="sibTrans" cxnId="{36421DE0-0286-4C9A-8162-981C0A1921CA}">
      <dgm:prSet/>
      <dgm:spPr/>
      <dgm:t>
        <a:bodyPr/>
        <a:lstStyle/>
        <a:p>
          <a:endParaRPr lang="ru-RU"/>
        </a:p>
      </dgm:t>
    </dgm:pt>
    <dgm:pt modelId="{5EE98D00-146D-42A9-9F25-18F54EA5F37B}" type="pres">
      <dgm:prSet presAssocID="{7EBDA4BB-69CA-41D1-8A3F-EB98FBCFA00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2271343-EC02-4132-993F-9FD63A452CD1}" type="pres">
      <dgm:prSet presAssocID="{E6A5B47C-0A2E-4D51-964C-E6760D6C0CCD}" presName="singleCycle" presStyleCnt="0"/>
      <dgm:spPr/>
    </dgm:pt>
    <dgm:pt modelId="{84300F17-D963-4FFF-9534-545205110F7B}" type="pres">
      <dgm:prSet presAssocID="{E6A5B47C-0A2E-4D51-964C-E6760D6C0CCD}" presName="singleCenter" presStyleLbl="node1" presStyleIdx="0" presStyleCnt="3" custLinFactNeighborX="655" custLinFactNeighborY="-39392">
        <dgm:presLayoutVars>
          <dgm:chMax val="7"/>
          <dgm:chPref val="7"/>
        </dgm:presLayoutVars>
      </dgm:prSet>
      <dgm:spPr/>
    </dgm:pt>
    <dgm:pt modelId="{2E36D424-DC8A-4873-BFC2-90D017C3EBCB}" type="pres">
      <dgm:prSet presAssocID="{5CFE583C-ED40-4138-A464-AA746A27D182}" presName="Name56" presStyleLbl="parChTrans1D2" presStyleIdx="0" presStyleCnt="2"/>
      <dgm:spPr/>
    </dgm:pt>
    <dgm:pt modelId="{6617C7B3-E8FB-4758-9660-A9EBEF71255F}" type="pres">
      <dgm:prSet presAssocID="{90AEEDFD-64E5-42B3-93D1-3ED9A21630BB}" presName="text0" presStyleLbl="node1" presStyleIdx="1" presStyleCnt="3" custScaleX="183966" custScaleY="145786" custRadScaleRad="109611" custRadScaleInc="-121656">
        <dgm:presLayoutVars>
          <dgm:bulletEnabled val="1"/>
        </dgm:presLayoutVars>
      </dgm:prSet>
      <dgm:spPr/>
    </dgm:pt>
    <dgm:pt modelId="{9FD5E44C-5DBE-4005-9ECB-BA846742B4D1}" type="pres">
      <dgm:prSet presAssocID="{A85B010E-2795-464C-B10D-0BC0D76F6465}" presName="Name56" presStyleLbl="parChTrans1D2" presStyleIdx="1" presStyleCnt="2"/>
      <dgm:spPr/>
    </dgm:pt>
    <dgm:pt modelId="{1E7F2999-222B-4EBA-B2FD-BAE91E936CC5}" type="pres">
      <dgm:prSet presAssocID="{66C72319-5824-45A3-A46F-51C696181D13}" presName="text0" presStyleLbl="node1" presStyleIdx="2" presStyleCnt="3" custScaleX="184134" custScaleY="145867" custRadScaleRad="109755" custRadScaleInc="-78373">
        <dgm:presLayoutVars>
          <dgm:bulletEnabled val="1"/>
        </dgm:presLayoutVars>
      </dgm:prSet>
      <dgm:spPr/>
    </dgm:pt>
  </dgm:ptLst>
  <dgm:cxnLst>
    <dgm:cxn modelId="{4CA07D02-A3FF-42D8-B888-AC8426C9CC81}" srcId="{7EBDA4BB-69CA-41D1-8A3F-EB98FBCFA00F}" destId="{E6A5B47C-0A2E-4D51-964C-E6760D6C0CCD}" srcOrd="0" destOrd="0" parTransId="{C0A503FB-3C28-43F9-B999-6109BDC52C88}" sibTransId="{AEFE9C9B-32AE-4A3D-B4D2-6B643EE7D67E}"/>
    <dgm:cxn modelId="{1666BA19-1EA0-4A0C-9764-7C7297225BC8}" type="presOf" srcId="{A85B010E-2795-464C-B10D-0BC0D76F6465}" destId="{9FD5E44C-5DBE-4005-9ECB-BA846742B4D1}" srcOrd="0" destOrd="0" presId="urn:microsoft.com/office/officeart/2008/layout/RadialCluster"/>
    <dgm:cxn modelId="{A1CBC528-C39E-47CD-A4A6-DC0667759909}" srcId="{E6A5B47C-0A2E-4D51-964C-E6760D6C0CCD}" destId="{90AEEDFD-64E5-42B3-93D1-3ED9A21630BB}" srcOrd="0" destOrd="0" parTransId="{5CFE583C-ED40-4138-A464-AA746A27D182}" sibTransId="{047ACC6B-0A78-4C84-B0F7-7A359F968E70}"/>
    <dgm:cxn modelId="{978BB62A-D48E-4315-87B8-47E04FBF9172}" type="presOf" srcId="{5CFE583C-ED40-4138-A464-AA746A27D182}" destId="{2E36D424-DC8A-4873-BFC2-90D017C3EBCB}" srcOrd="0" destOrd="0" presId="urn:microsoft.com/office/officeart/2008/layout/RadialCluster"/>
    <dgm:cxn modelId="{3C3CE86E-1EDA-4B97-94D4-C70EBEA6AA6D}" type="presOf" srcId="{66C72319-5824-45A3-A46F-51C696181D13}" destId="{1E7F2999-222B-4EBA-B2FD-BAE91E936CC5}" srcOrd="0" destOrd="0" presId="urn:microsoft.com/office/officeart/2008/layout/RadialCluster"/>
    <dgm:cxn modelId="{B753ABC2-D5D7-482A-BE90-D09DD59D2F21}" type="presOf" srcId="{90AEEDFD-64E5-42B3-93D1-3ED9A21630BB}" destId="{6617C7B3-E8FB-4758-9660-A9EBEF71255F}" srcOrd="0" destOrd="0" presId="urn:microsoft.com/office/officeart/2008/layout/RadialCluster"/>
    <dgm:cxn modelId="{D32C3AC8-6A8D-41AF-8CAC-CD0B385863A6}" type="presOf" srcId="{E6A5B47C-0A2E-4D51-964C-E6760D6C0CCD}" destId="{84300F17-D963-4FFF-9534-545205110F7B}" srcOrd="0" destOrd="0" presId="urn:microsoft.com/office/officeart/2008/layout/RadialCluster"/>
    <dgm:cxn modelId="{36421DE0-0286-4C9A-8162-981C0A1921CA}" srcId="{E6A5B47C-0A2E-4D51-964C-E6760D6C0CCD}" destId="{66C72319-5824-45A3-A46F-51C696181D13}" srcOrd="1" destOrd="0" parTransId="{A85B010E-2795-464C-B10D-0BC0D76F6465}" sibTransId="{31075B72-F74B-4C36-9B23-3CF5FE0B22E5}"/>
    <dgm:cxn modelId="{A724B4E3-9237-4AC6-8724-92846EFFFC0C}" type="presOf" srcId="{7EBDA4BB-69CA-41D1-8A3F-EB98FBCFA00F}" destId="{5EE98D00-146D-42A9-9F25-18F54EA5F37B}" srcOrd="0" destOrd="0" presId="urn:microsoft.com/office/officeart/2008/layout/RadialCluster"/>
    <dgm:cxn modelId="{79549B09-AA70-41F1-849C-D9D7D937733E}" type="presParOf" srcId="{5EE98D00-146D-42A9-9F25-18F54EA5F37B}" destId="{72271343-EC02-4132-993F-9FD63A452CD1}" srcOrd="0" destOrd="0" presId="urn:microsoft.com/office/officeart/2008/layout/RadialCluster"/>
    <dgm:cxn modelId="{925B122D-DBB4-49DA-B897-EE7A575407BD}" type="presParOf" srcId="{72271343-EC02-4132-993F-9FD63A452CD1}" destId="{84300F17-D963-4FFF-9534-545205110F7B}" srcOrd="0" destOrd="0" presId="urn:microsoft.com/office/officeart/2008/layout/RadialCluster"/>
    <dgm:cxn modelId="{512FD574-38CB-4EEE-848B-BF9E936A2D09}" type="presParOf" srcId="{72271343-EC02-4132-993F-9FD63A452CD1}" destId="{2E36D424-DC8A-4873-BFC2-90D017C3EBCB}" srcOrd="1" destOrd="0" presId="urn:microsoft.com/office/officeart/2008/layout/RadialCluster"/>
    <dgm:cxn modelId="{083B6D25-A702-4709-8297-0A0CEECD13F2}" type="presParOf" srcId="{72271343-EC02-4132-993F-9FD63A452CD1}" destId="{6617C7B3-E8FB-4758-9660-A9EBEF71255F}" srcOrd="2" destOrd="0" presId="urn:microsoft.com/office/officeart/2008/layout/RadialCluster"/>
    <dgm:cxn modelId="{C2F181EA-2E6B-45F1-9CA1-69CA9CC31060}" type="presParOf" srcId="{72271343-EC02-4132-993F-9FD63A452CD1}" destId="{9FD5E44C-5DBE-4005-9ECB-BA846742B4D1}" srcOrd="3" destOrd="0" presId="urn:microsoft.com/office/officeart/2008/layout/RadialCluster"/>
    <dgm:cxn modelId="{EBC28E22-879D-4F52-A405-D6AC5B027152}" type="presParOf" srcId="{72271343-EC02-4132-993F-9FD63A452CD1}" destId="{1E7F2999-222B-4EBA-B2FD-BAE91E936CC5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B3CBC-BFF5-4EB6-8B56-63CFC442FD04}">
      <dsp:nvSpPr>
        <dsp:cNvPr id="0" name=""/>
        <dsp:cNvSpPr/>
      </dsp:nvSpPr>
      <dsp:spPr>
        <a:xfrm>
          <a:off x="4238476" y="819"/>
          <a:ext cx="1581447" cy="102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Дискусионный</a:t>
          </a:r>
          <a:r>
            <a:rPr lang="ru-RU" sz="1600" kern="1200" dirty="0"/>
            <a:t> клуб</a:t>
          </a:r>
        </a:p>
      </dsp:txBody>
      <dsp:txXfrm>
        <a:off x="4288656" y="50999"/>
        <a:ext cx="1481087" cy="927580"/>
      </dsp:txXfrm>
    </dsp:sp>
    <dsp:sp modelId="{6A6C23F4-71E7-4C94-8889-6036C6FBAF18}">
      <dsp:nvSpPr>
        <dsp:cNvPr id="0" name=""/>
        <dsp:cNvSpPr/>
      </dsp:nvSpPr>
      <dsp:spPr>
        <a:xfrm>
          <a:off x="2972627" y="514790"/>
          <a:ext cx="4113144" cy="4113144"/>
        </a:xfrm>
        <a:custGeom>
          <a:avLst/>
          <a:gdLst/>
          <a:ahLst/>
          <a:cxnLst/>
          <a:rect l="0" t="0" r="0" b="0"/>
          <a:pathLst>
            <a:path>
              <a:moveTo>
                <a:pt x="2858196" y="162663"/>
              </a:moveTo>
              <a:arcTo wR="2056572" hR="2056572" stAng="17576472" swAng="19648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FC73A-C259-4366-8417-2765B7519FDE}">
      <dsp:nvSpPr>
        <dsp:cNvPr id="0" name=""/>
        <dsp:cNvSpPr/>
      </dsp:nvSpPr>
      <dsp:spPr>
        <a:xfrm>
          <a:off x="6194392" y="1421876"/>
          <a:ext cx="1581447" cy="102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Тимбилдинг</a:t>
          </a:r>
        </a:p>
      </dsp:txBody>
      <dsp:txXfrm>
        <a:off x="6244572" y="1472056"/>
        <a:ext cx="1481087" cy="927580"/>
      </dsp:txXfrm>
    </dsp:sp>
    <dsp:sp modelId="{D88D428D-4811-49C9-A2BA-2D3E636163C5}">
      <dsp:nvSpPr>
        <dsp:cNvPr id="0" name=""/>
        <dsp:cNvSpPr/>
      </dsp:nvSpPr>
      <dsp:spPr>
        <a:xfrm>
          <a:off x="2972627" y="514790"/>
          <a:ext cx="4113144" cy="4113144"/>
        </a:xfrm>
        <a:custGeom>
          <a:avLst/>
          <a:gdLst/>
          <a:ahLst/>
          <a:cxnLst/>
          <a:rect l="0" t="0" r="0" b="0"/>
          <a:pathLst>
            <a:path>
              <a:moveTo>
                <a:pt x="4110286" y="1948187"/>
              </a:moveTo>
              <a:arcTo wR="2056572" hR="2056572" stAng="21418741" swAng="21988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4CE31-0341-49A0-90F3-7DB7CA6BA4DD}">
      <dsp:nvSpPr>
        <dsp:cNvPr id="0" name=""/>
        <dsp:cNvSpPr/>
      </dsp:nvSpPr>
      <dsp:spPr>
        <a:xfrm>
          <a:off x="5447299" y="3721194"/>
          <a:ext cx="1581447" cy="102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Мастерская</a:t>
          </a:r>
        </a:p>
      </dsp:txBody>
      <dsp:txXfrm>
        <a:off x="5497479" y="3771374"/>
        <a:ext cx="1481087" cy="927580"/>
      </dsp:txXfrm>
    </dsp:sp>
    <dsp:sp modelId="{66984573-6D5D-425E-A24A-698CA528D0CD}">
      <dsp:nvSpPr>
        <dsp:cNvPr id="0" name=""/>
        <dsp:cNvSpPr/>
      </dsp:nvSpPr>
      <dsp:spPr>
        <a:xfrm>
          <a:off x="2972627" y="514790"/>
          <a:ext cx="4113144" cy="4113144"/>
        </a:xfrm>
        <a:custGeom>
          <a:avLst/>
          <a:gdLst/>
          <a:ahLst/>
          <a:cxnLst/>
          <a:rect l="0" t="0" r="0" b="0"/>
          <a:pathLst>
            <a:path>
              <a:moveTo>
                <a:pt x="2466480" y="4071880"/>
              </a:moveTo>
              <a:arcTo wR="2056572" hR="2056572" stAng="4710181" swAng="13796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CA2B9-50E9-4E7B-92BA-DDD51D0B6A86}">
      <dsp:nvSpPr>
        <dsp:cNvPr id="0" name=""/>
        <dsp:cNvSpPr/>
      </dsp:nvSpPr>
      <dsp:spPr>
        <a:xfrm>
          <a:off x="3029653" y="3721194"/>
          <a:ext cx="1581447" cy="102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Мозговой штурм</a:t>
          </a:r>
        </a:p>
      </dsp:txBody>
      <dsp:txXfrm>
        <a:off x="3079833" y="3771374"/>
        <a:ext cx="1481087" cy="927580"/>
      </dsp:txXfrm>
    </dsp:sp>
    <dsp:sp modelId="{EB697BE2-3AE8-4FC6-BFF7-767A13D30E34}">
      <dsp:nvSpPr>
        <dsp:cNvPr id="0" name=""/>
        <dsp:cNvSpPr/>
      </dsp:nvSpPr>
      <dsp:spPr>
        <a:xfrm>
          <a:off x="2972627" y="514790"/>
          <a:ext cx="4113144" cy="4113144"/>
        </a:xfrm>
        <a:custGeom>
          <a:avLst/>
          <a:gdLst/>
          <a:ahLst/>
          <a:cxnLst/>
          <a:rect l="0" t="0" r="0" b="0"/>
          <a:pathLst>
            <a:path>
              <a:moveTo>
                <a:pt x="344134" y="3195452"/>
              </a:moveTo>
              <a:arcTo wR="2056572" hR="2056572" stAng="8782415" swAng="21988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3401D-06D4-4528-A799-466385A913E7}">
      <dsp:nvSpPr>
        <dsp:cNvPr id="0" name=""/>
        <dsp:cNvSpPr/>
      </dsp:nvSpPr>
      <dsp:spPr>
        <a:xfrm>
          <a:off x="2282559" y="1421876"/>
          <a:ext cx="1581447" cy="102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Марафон </a:t>
          </a:r>
        </a:p>
      </dsp:txBody>
      <dsp:txXfrm>
        <a:off x="2332739" y="1472056"/>
        <a:ext cx="1481087" cy="927580"/>
      </dsp:txXfrm>
    </dsp:sp>
    <dsp:sp modelId="{F97B3760-2164-4AA7-96E4-2EF4EF858CDF}">
      <dsp:nvSpPr>
        <dsp:cNvPr id="0" name=""/>
        <dsp:cNvSpPr/>
      </dsp:nvSpPr>
      <dsp:spPr>
        <a:xfrm>
          <a:off x="2972627" y="514790"/>
          <a:ext cx="4113144" cy="4113144"/>
        </a:xfrm>
        <a:custGeom>
          <a:avLst/>
          <a:gdLst/>
          <a:ahLst/>
          <a:cxnLst/>
          <a:rect l="0" t="0" r="0" b="0"/>
          <a:pathLst>
            <a:path>
              <a:moveTo>
                <a:pt x="357871" y="897302"/>
              </a:moveTo>
              <a:arcTo wR="2056572" hR="2056572" stAng="12858684" swAng="19648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8BF74-1D3B-46E5-AF7F-B50C47A57085}">
      <dsp:nvSpPr>
        <dsp:cNvPr id="0" name=""/>
        <dsp:cNvSpPr/>
      </dsp:nvSpPr>
      <dsp:spPr>
        <a:xfrm>
          <a:off x="3001" y="63653"/>
          <a:ext cx="2926333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Семинар</a:t>
          </a:r>
        </a:p>
      </dsp:txBody>
      <dsp:txXfrm>
        <a:off x="3001" y="63653"/>
        <a:ext cx="2926333" cy="662400"/>
      </dsp:txXfrm>
    </dsp:sp>
    <dsp:sp modelId="{92816524-87EE-47D9-BD29-6E997839F548}">
      <dsp:nvSpPr>
        <dsp:cNvPr id="0" name=""/>
        <dsp:cNvSpPr/>
      </dsp:nvSpPr>
      <dsp:spPr>
        <a:xfrm>
          <a:off x="3001" y="726053"/>
          <a:ext cx="2926333" cy="2659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Опыт экспертов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Посетители семинара уже владеют темой</a:t>
          </a:r>
        </a:p>
      </dsp:txBody>
      <dsp:txXfrm>
        <a:off x="3001" y="726053"/>
        <a:ext cx="2926333" cy="2659931"/>
      </dsp:txXfrm>
    </dsp:sp>
    <dsp:sp modelId="{A8A6B000-E434-4308-A968-5B3DFE95DC50}">
      <dsp:nvSpPr>
        <dsp:cNvPr id="0" name=""/>
        <dsp:cNvSpPr/>
      </dsp:nvSpPr>
      <dsp:spPr>
        <a:xfrm>
          <a:off x="3339020" y="63653"/>
          <a:ext cx="2926333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Тренинг</a:t>
          </a:r>
        </a:p>
      </dsp:txBody>
      <dsp:txXfrm>
        <a:off x="3339020" y="63653"/>
        <a:ext cx="2926333" cy="662400"/>
      </dsp:txXfrm>
    </dsp:sp>
    <dsp:sp modelId="{F655A236-E12E-4F75-B03E-92DC6ACBF247}">
      <dsp:nvSpPr>
        <dsp:cNvPr id="0" name=""/>
        <dsp:cNvSpPr/>
      </dsp:nvSpPr>
      <dsp:spPr>
        <a:xfrm>
          <a:off x="3339020" y="726053"/>
          <a:ext cx="2926333" cy="2659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Серия мероприятий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Эксперт дает теоретические и прикладные навыки</a:t>
          </a:r>
        </a:p>
      </dsp:txBody>
      <dsp:txXfrm>
        <a:off x="3339020" y="726053"/>
        <a:ext cx="2926333" cy="2659931"/>
      </dsp:txXfrm>
    </dsp:sp>
    <dsp:sp modelId="{8FBFD243-547E-4766-8AD7-9B74953CCEFD}">
      <dsp:nvSpPr>
        <dsp:cNvPr id="0" name=""/>
        <dsp:cNvSpPr/>
      </dsp:nvSpPr>
      <dsp:spPr>
        <a:xfrm>
          <a:off x="6675040" y="63653"/>
          <a:ext cx="2926333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Мастер-класс</a:t>
          </a:r>
        </a:p>
      </dsp:txBody>
      <dsp:txXfrm>
        <a:off x="6675040" y="63653"/>
        <a:ext cx="2926333" cy="662400"/>
      </dsp:txXfrm>
    </dsp:sp>
    <dsp:sp modelId="{BFAAA78C-A64F-4857-B322-48775C38CCCA}">
      <dsp:nvSpPr>
        <dsp:cNvPr id="0" name=""/>
        <dsp:cNvSpPr/>
      </dsp:nvSpPr>
      <dsp:spPr>
        <a:xfrm>
          <a:off x="6675040" y="726053"/>
          <a:ext cx="2926333" cy="2659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Эксперт делится своим опытом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Предназначен для новичков и проходит в неформальной обстановке</a:t>
          </a:r>
        </a:p>
      </dsp:txBody>
      <dsp:txXfrm>
        <a:off x="6675040" y="726053"/>
        <a:ext cx="2926333" cy="2659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00F17-D963-4FFF-9534-545205110F7B}">
      <dsp:nvSpPr>
        <dsp:cNvPr id="0" name=""/>
        <dsp:cNvSpPr/>
      </dsp:nvSpPr>
      <dsp:spPr>
        <a:xfrm>
          <a:off x="1823346" y="121664"/>
          <a:ext cx="1034415" cy="1034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Школы</a:t>
          </a:r>
        </a:p>
      </dsp:txBody>
      <dsp:txXfrm>
        <a:off x="1873842" y="172160"/>
        <a:ext cx="933423" cy="933423"/>
      </dsp:txXfrm>
    </dsp:sp>
    <dsp:sp modelId="{2E36D424-DC8A-4873-BFC2-90D017C3EBCB}">
      <dsp:nvSpPr>
        <dsp:cNvPr id="0" name=""/>
        <dsp:cNvSpPr/>
      </dsp:nvSpPr>
      <dsp:spPr>
        <a:xfrm rot="7932686">
          <a:off x="1232278" y="1439218"/>
          <a:ext cx="7645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454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7C7B3-E8FB-4758-9660-A9EBEF71255F}">
      <dsp:nvSpPr>
        <dsp:cNvPr id="0" name=""/>
        <dsp:cNvSpPr/>
      </dsp:nvSpPr>
      <dsp:spPr>
        <a:xfrm>
          <a:off x="261956" y="1722357"/>
          <a:ext cx="1274991" cy="1010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Стрелка</a:t>
          </a:r>
        </a:p>
      </dsp:txBody>
      <dsp:txXfrm>
        <a:off x="311279" y="1771680"/>
        <a:ext cx="1176345" cy="911735"/>
      </dsp:txXfrm>
    </dsp:sp>
    <dsp:sp modelId="{9FD5E44C-5DBE-4005-9ECB-BA846742B4D1}">
      <dsp:nvSpPr>
        <dsp:cNvPr id="0" name=""/>
        <dsp:cNvSpPr/>
      </dsp:nvSpPr>
      <dsp:spPr>
        <a:xfrm rot="2908102">
          <a:off x="2671259" y="1439084"/>
          <a:ext cx="7561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610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F2999-222B-4EBA-B2FD-BAE91E936CC5}">
      <dsp:nvSpPr>
        <dsp:cNvPr id="0" name=""/>
        <dsp:cNvSpPr/>
      </dsp:nvSpPr>
      <dsp:spPr>
        <a:xfrm>
          <a:off x="3109594" y="1722089"/>
          <a:ext cx="1276155" cy="1010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Марш</a:t>
          </a:r>
        </a:p>
      </dsp:txBody>
      <dsp:txXfrm>
        <a:off x="3158944" y="1771439"/>
        <a:ext cx="1177455" cy="912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2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41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49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09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53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89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2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7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3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98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71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B96BE-5AE9-439A-ACB1-24152FF19A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en-US" dirty="0"/>
              <a:t>Workshop</a:t>
            </a:r>
            <a:r>
              <a:rPr lang="ru-RU" dirty="0"/>
              <a:t>» 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C48125-79D6-4C7C-A772-F1E51C0FB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Как технология динамического обучения в преподавании экономических дисциплин</a:t>
            </a:r>
          </a:p>
        </p:txBody>
      </p:sp>
    </p:spTree>
    <p:extLst>
      <p:ext uri="{BB962C8B-B14F-4D97-AF65-F5344CB8AC3E}">
        <p14:creationId xmlns:p14="http://schemas.microsoft.com/office/powerpoint/2010/main" val="125560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A8B3997C-8E2A-4E17-84F4-E8439EB6B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9487" y="947612"/>
            <a:ext cx="6586725" cy="439115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48F5E7E7-C888-4BF2-B6FF-A7DEEF71F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29600" y="788894"/>
            <a:ext cx="3962400" cy="4926106"/>
          </a:xfrm>
        </p:spPr>
        <p:txBody>
          <a:bodyPr>
            <a:normAutofit/>
          </a:bodyPr>
          <a:lstStyle/>
          <a:p>
            <a:r>
              <a:rPr lang="ru-RU" sz="2000" i="1" dirty="0" err="1">
                <a:solidFill>
                  <a:schemeClr val="tx1"/>
                </a:solidFill>
              </a:rPr>
              <a:t>Workshop</a:t>
            </a:r>
            <a:r>
              <a:rPr lang="ru-RU" sz="2000" dirty="0">
                <a:solidFill>
                  <a:schemeClr val="tx1"/>
                </a:solidFill>
              </a:rPr>
              <a:t> – это новая форма обучения, организация которой требует особого подхода. В ходе которой обеспечивается интенсивное взаимодействие всех его участников. Любой пришедший на </a:t>
            </a:r>
            <a:r>
              <a:rPr lang="ru-RU" sz="2000" dirty="0" err="1">
                <a:solidFill>
                  <a:schemeClr val="tx1"/>
                </a:solidFill>
              </a:rPr>
              <a:t>workshop</a:t>
            </a:r>
            <a:r>
              <a:rPr lang="ru-RU" sz="2000" dirty="0">
                <a:solidFill>
                  <a:schemeClr val="tx1"/>
                </a:solidFill>
              </a:rPr>
              <a:t> сможет проявить самостоятельность, инициативность и личную заинтересованность процессом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351487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28BB9-1EC0-44B1-AAA0-26F79E55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77906"/>
            <a:ext cx="10058400" cy="1075765"/>
          </a:xfrm>
        </p:spPr>
        <p:txBody>
          <a:bodyPr/>
          <a:lstStyle/>
          <a:p>
            <a:pPr algn="ctr"/>
            <a:r>
              <a:rPr lang="ru-RU" dirty="0"/>
              <a:t>Типы воркшопов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8FEEA7A-516B-4C3E-9DE0-D7B3A4C58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12747"/>
              </p:ext>
            </p:extLst>
          </p:nvPr>
        </p:nvGraphicFramePr>
        <p:xfrm>
          <a:off x="1069975" y="1353671"/>
          <a:ext cx="10058400" cy="4818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58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2856A-F9C6-4D12-BDE3-7E126447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«близнецы» воркшопа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C622394-E078-4E5E-8FE9-0A0FC7FFF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0819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19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C6DBD-F282-4567-AD92-CF868768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Отличительные черты воркшопа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855A3-BB36-4F28-B5FE-E5BF337EE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/>
              <a:t>Отличительные черты воркшопа:</a:t>
            </a:r>
          </a:p>
          <a:p>
            <a:pPr lvl="0"/>
            <a:r>
              <a:rPr lang="ru-RU" sz="2200" dirty="0"/>
              <a:t>Коллективный процесс решения задачи;</a:t>
            </a:r>
          </a:p>
          <a:p>
            <a:pPr lvl="0"/>
            <a:r>
              <a:rPr lang="ru-RU" sz="2200" dirty="0"/>
              <a:t>Теоретическая часть отсутствует, нужно решить прикладную проблему;</a:t>
            </a:r>
          </a:p>
          <a:p>
            <a:pPr lvl="0"/>
            <a:r>
              <a:rPr lang="ru-RU" sz="2200" dirty="0"/>
              <a:t>Поиск идей и принятие решений лежат на плечах участников;</a:t>
            </a:r>
          </a:p>
          <a:p>
            <a:pPr lvl="0"/>
            <a:r>
              <a:rPr lang="ru-RU" sz="2200" dirty="0"/>
              <a:t>Каждый участник привносит в процесс что-то своё: личный опыт, наблюдения, эксперименты, мысли, идеи;</a:t>
            </a:r>
          </a:p>
          <a:p>
            <a:pPr lvl="0"/>
            <a:r>
              <a:rPr lang="ru-RU" sz="2200" dirty="0"/>
              <a:t>Результат прямо зависит от степени вовлечённости каждого;</a:t>
            </a:r>
          </a:p>
          <a:p>
            <a:pPr lvl="0"/>
            <a:r>
              <a:rPr lang="ru-RU" sz="2200" dirty="0"/>
              <a:t>Отсутствие эксперта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64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67F82-3159-4ECA-903A-62042108A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365" y="484632"/>
            <a:ext cx="10204883" cy="1609344"/>
          </a:xfrm>
        </p:spPr>
        <p:txBody>
          <a:bodyPr/>
          <a:lstStyle/>
          <a:p>
            <a:pPr algn="ctr"/>
            <a:r>
              <a:rPr lang="ru-RU" dirty="0"/>
              <a:t>Эффективны ли воркшопы?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CF53A1B-5888-4BB1-A618-9CEAA4F9CAE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8981815"/>
              </p:ext>
            </p:extLst>
          </p:nvPr>
        </p:nvGraphicFramePr>
        <p:xfrm>
          <a:off x="1447800" y="2011363"/>
          <a:ext cx="4645025" cy="344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3">
            <a:extLst>
              <a:ext uri="{FF2B5EF4-FFF2-40B4-BE49-F238E27FC236}">
                <a16:creationId xmlns:a16="http://schemas.microsoft.com/office/drawing/2014/main" id="{699F9990-C971-45CB-AC04-06D34329E9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Характерные особенности этих школ:</a:t>
            </a:r>
          </a:p>
          <a:p>
            <a:pPr lvl="0"/>
            <a:r>
              <a:rPr lang="ru-RU" dirty="0"/>
              <a:t>Экспериментальный подход к обучению;</a:t>
            </a:r>
          </a:p>
          <a:p>
            <a:pPr lvl="0"/>
            <a:r>
              <a:rPr lang="ru-RU" dirty="0"/>
              <a:t>Занятия и консультации ведут практикующие эксперты архитектурных бюро и строительных компаний всего мира;</a:t>
            </a:r>
          </a:p>
          <a:p>
            <a:pPr lvl="0"/>
            <a:r>
              <a:rPr lang="ru-RU" dirty="0"/>
              <a:t>Процесс обучения завязан на командную основу, работа над каждым проектом идёт в коллективной форме;</a:t>
            </a:r>
          </a:p>
          <a:p>
            <a:pPr lvl="0"/>
            <a:r>
              <a:rPr lang="ru-RU" dirty="0"/>
              <a:t>На учёбу принимают студентов, уже имеющих учёную степень и практический опыт работы по специальности; при рассмотрении заявок абитуриентов учитывают возможность последующей реализации ими полученных знаний в конкретном проекте.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56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58998-829A-47D0-AACA-20E8387E4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6231412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</TotalTime>
  <Words>234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Галерея</vt:lpstr>
      <vt:lpstr>«Workshop»  </vt:lpstr>
      <vt:lpstr>Презентация PowerPoint</vt:lpstr>
      <vt:lpstr>Типы воркшопов</vt:lpstr>
      <vt:lpstr>«близнецы» воркшопа</vt:lpstr>
      <vt:lpstr>Отличительные черты воркшопа</vt:lpstr>
      <vt:lpstr>Эффективны ли воркшопы?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«Workshop»  </dc:title>
  <dc:creator>Шургучеев Эрдни Церенович</dc:creator>
  <cp:lastModifiedBy>Шургучеев Эрдни Церенович</cp:lastModifiedBy>
  <cp:revision>8</cp:revision>
  <dcterms:created xsi:type="dcterms:W3CDTF">2019-12-09T14:50:16Z</dcterms:created>
  <dcterms:modified xsi:type="dcterms:W3CDTF">2019-12-17T08:26:46Z</dcterms:modified>
</cp:coreProperties>
</file>