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71" r:id="rId8"/>
    <p:sldId id="273" r:id="rId9"/>
    <p:sldId id="274" r:id="rId10"/>
    <p:sldId id="272" r:id="rId11"/>
    <p:sldId id="266" r:id="rId12"/>
    <p:sldId id="275" r:id="rId13"/>
    <p:sldId id="276" r:id="rId14"/>
    <p:sldId id="277" r:id="rId15"/>
    <p:sldId id="270" r:id="rId16"/>
    <p:sldId id="26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80B62-F09B-463A-8C2C-C39A4274E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6B0E5B-62E2-4D72-86B5-E8672E458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CBF47B-5724-4ED9-B8EA-9DDF7315E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2D829-1B93-44BE-9155-B89187209640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ADB222-BECC-49C5-9A12-711E0DAF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066D76-9F82-4A64-95E7-949AA700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0125A-F167-4B0B-91B0-AE9CD8F9A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9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EB5CD-2DE4-4B4C-A0F5-53284E14E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95C654-E753-44A9-93CF-9A093CD7A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7318A-0395-4B78-B0E2-5E18999E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2D829-1B93-44BE-9155-B89187209640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73770E-3494-49C7-995C-D332797E8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78C0F2-099F-4C35-B75D-CB07927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0125A-F167-4B0B-91B0-AE9CD8F9A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65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FA2F53-8A11-44E7-B8A2-6A437B0C3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2CFFDE-7F07-43E0-8435-005EF536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8C9D59-AE1A-4F99-AE2C-F0BC7D10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2D829-1B93-44BE-9155-B89187209640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F0E086-D7B1-436B-A8E1-B8C2340E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6C41D0-4AFD-44E9-82FE-C57DA9F8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0125A-F167-4B0B-91B0-AE9CD8F9A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34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F135B1-DE81-4DF6-B3D2-CCD97630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9013DD-6452-467A-A9B3-F3F0E48D1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1D1E7-3591-453A-96D7-DB19AEA4F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2D829-1B93-44BE-9155-B89187209640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6A06A7-8D43-44BE-9184-4D9468A0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C41350-FB79-4451-B896-F568AA58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0125A-F167-4B0B-91B0-AE9CD8F9A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45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8F81F-E559-47D6-93A6-23656FBB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28680E-88A2-45A1-B640-FAD7A098F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BF113D-C72F-46A9-AE84-98F01CD56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2D829-1B93-44BE-9155-B89187209640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4FC056-8858-42AF-99EE-5AD09974E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B55170-AA16-4921-B8B5-7B4FA5ED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0125A-F167-4B0B-91B0-AE9CD8F9A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00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6F72A-CB71-4AB7-B61A-22050D7CA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E39E9B-CF86-42C3-935B-13FB21474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5DA849-21DA-4322-A55C-D7579A49D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93377C-A163-4BD2-B6E6-CFC7B4BD9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2D829-1B93-44BE-9155-B89187209640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80FB3-7AD4-40FE-9B43-834B5363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A85C7E-0F87-4E28-839B-AC69AAF0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0125A-F167-4B0B-91B0-AE9CD8F9A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43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D797B-007D-4C38-BC67-9E4B723B7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2727F-947E-4F95-BAC0-8AD49786E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C9842A-19FB-4180-A802-9D7840BD3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B47F8C2-0ABF-4D02-AD5F-DC786C4AD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CDDF44-B9D8-44A9-8B3C-1B46CD9E2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55BDAE-49DE-4339-B633-9BBCC5CD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2D829-1B93-44BE-9155-B89187209640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842F672-12C6-48FA-9AE4-8D9B4423D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D3B2E8-1D2E-4E60-B185-F78132556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0125A-F167-4B0B-91B0-AE9CD8F9A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15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60854-066B-45E4-9E4C-C9001EBF9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924F95-3608-4C34-A7ED-50276F3D2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2D829-1B93-44BE-9155-B89187209640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AF36B7-B665-4120-A85C-E0F6B1234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F4A932-4B14-439E-90BF-A10A6693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0125A-F167-4B0B-91B0-AE9CD8F9A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477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A81F7E0-8E22-4822-925B-43860F94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2D829-1B93-44BE-9155-B89187209640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621B4D-C0A4-4C74-AC39-D0486A643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1848BD-7336-410E-87C3-C140937B7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0125A-F167-4B0B-91B0-AE9CD8F9A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511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82C31-B5AD-4180-8DB8-E99777BD3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E33323-78C5-4DEE-847A-1DB5D9D30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898B37-4F2A-4B6E-8A9C-21543D0F4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D9E0AE-4D82-4C43-B2B5-2BFE6672D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2D829-1B93-44BE-9155-B89187209640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0BF98C-5016-49EB-A1B8-C69E24BE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58B05F-0198-4076-A8E5-166B555D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0125A-F167-4B0B-91B0-AE9CD8F9A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814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ED80C-0653-48EC-978D-E337476B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22E24C9-755B-4990-9D77-ED0F4FF10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1FB60E-DA90-4B58-947C-144D6A823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922845-DC8A-4063-994C-892FA1459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2D829-1B93-44BE-9155-B89187209640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30D53E-DF97-4EA4-A8EF-5C3B78E1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03C0EB-DB85-4759-B31C-3822B8CF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0125A-F167-4B0B-91B0-AE9CD8F9A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4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B35C3-9EF4-48CF-A5E2-05A850D11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DEEA6D-F532-4E25-9602-CFB8390EB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978852-D510-430D-9292-205BA9215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2D829-1B93-44BE-9155-B89187209640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14C9-E6C5-4AD5-9421-6CCE01B92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B79543-1F47-46DD-89C9-52338E92B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0125A-F167-4B0B-91B0-AE9CD8F9A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5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410BC-AA1A-40B4-9E67-7C4D24915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 Международный научный студенческий конгресс ФГОБУ ВО «Финансовый университет при Правительстве Российской Федерации»</a:t>
            </a:r>
            <a:b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информатики и программирования.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B27D33-88C7-4F1B-80E7-B0B463DF4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2" r="-3" b="-3"/>
          <a:stretch/>
        </p:blipFill>
        <p:spPr>
          <a:xfrm>
            <a:off x="542545" y="2516776"/>
            <a:ext cx="6236208" cy="366018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DE5129-8A72-4BDB-B562-6B6B7F8E5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4859" y="2516775"/>
            <a:ext cx="4564595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Экосистемы и экоинфономика</a:t>
            </a:r>
          </a:p>
          <a:p>
            <a:pPr algn="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1ИСИП-720 Костикова Софья Павловна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1ОИБАС-920 Попов Даниил Александрович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руководители:</a:t>
            </a:r>
          </a:p>
          <a:p>
            <a:pPr algn="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к.ф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.-м.н. Башелханов И.В.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2021 г.</a:t>
            </a:r>
          </a:p>
        </p:txBody>
      </p:sp>
    </p:spTree>
    <p:extLst>
      <p:ext uri="{BB962C8B-B14F-4D97-AF65-F5344CB8AC3E}">
        <p14:creationId xmlns:p14="http://schemas.microsoft.com/office/powerpoint/2010/main" val="1663980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Заголовок 1">
            <a:extLst>
              <a:ext uri="{FF2B5EF4-FFF2-40B4-BE49-F238E27FC236}">
                <a16:creationId xmlns:a16="http://schemas.microsoft.com/office/drawing/2014/main" id="{DE01BF6A-6909-4890-9921-5B766E7C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4"/>
            <a:ext cx="3058621" cy="773947"/>
          </a:xfrm>
        </p:spPr>
        <p:txBody>
          <a:bodyPr anchor="ctr">
            <a:norm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человека</a:t>
            </a:r>
          </a:p>
        </p:txBody>
      </p:sp>
      <p:grpSp>
        <p:nvGrpSpPr>
          <p:cNvPr id="71" name="Group 2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4" name="Content Placeholder 10">
            <a:extLst>
              <a:ext uri="{FF2B5EF4-FFF2-40B4-BE49-F238E27FC236}">
                <a16:creationId xmlns:a16="http://schemas.microsoft.com/office/drawing/2014/main" id="{B372808A-EEA5-44A4-B64D-D1EA2753D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21" y="2613979"/>
            <a:ext cx="3912199" cy="3958271"/>
          </a:xfrm>
        </p:spPr>
        <p:txBody>
          <a:bodyPr anchor="t"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«Маугли» – образ человека попавшего в раннем детстве в среду животных. Без других людей, он перенимает повадки этих животных. Однако после определенного возраста теряет способность к обучению и не может после возвращения к людям освоить человеческую речь и другие навыки.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стать человеком, человеку нужно общаться с другими людьми.</a:t>
            </a:r>
          </a:p>
          <a:p>
            <a:endParaRPr lang="en-US" sz="2000" dirty="0"/>
          </a:p>
        </p:txBody>
      </p:sp>
      <p:pic>
        <p:nvPicPr>
          <p:cNvPr id="7" name="Объект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1FD636E-9BC4-4429-8D6D-4EC628C59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4" r="11345"/>
          <a:stretch/>
        </p:blipFill>
        <p:spPr>
          <a:xfrm>
            <a:off x="4636963" y="10"/>
            <a:ext cx="755503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99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F948948-75FF-4C2E-A242-21187FA9E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" r="9368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52657-A0C5-4F6C-93E7-51B6769AB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17" y="5009083"/>
            <a:ext cx="3296369" cy="1345997"/>
          </a:xfrm>
        </p:spPr>
        <p:txBody>
          <a:bodyPr anchor="ctr">
            <a:no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человека продолжается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3EB5AB3-6FDB-4F7D-A698-B0D295674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Обезьяна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Ч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еловек разумный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цифровой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8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15F4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6EB15-1E77-4D5F-971D-DEC45EF2D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аборигены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D3DB2B-76A8-4437-B2B2-E9F42F8D6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3" r="1" b="1127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A8C7EBB7-0067-4E19-ADC5-D7F8E6491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840" y="321732"/>
            <a:ext cx="4335613" cy="6214534"/>
          </a:xfrm>
        </p:spPr>
        <p:txBody>
          <a:bodyPr anchor="ctr">
            <a:normAutofit/>
          </a:bodyPr>
          <a:lstStyle/>
          <a:p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Ориентируются на изображения, читают текст в конце</a:t>
            </a:r>
          </a:p>
          <a:p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Ориентированы на игру</a:t>
            </a:r>
          </a:p>
          <a:p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на связи</a:t>
            </a:r>
          </a:p>
          <a:p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дел одновременно с использованием электронных устройств</a:t>
            </a:r>
          </a:p>
          <a:p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Обрабатывают информацию с большой скоростью (компьютерные игры)</a:t>
            </a:r>
          </a:p>
          <a:p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Ожидают немедленных результатов</a:t>
            </a:r>
          </a:p>
          <a:p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Ожидают, что информация будет им предоставлена или доступна одним щелчком</a:t>
            </a:r>
          </a:p>
          <a:p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читают инструкций, особенно пошаговых</a:t>
            </a:r>
          </a:p>
          <a:p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обрабатывают информацию линейно</a:t>
            </a:r>
          </a:p>
          <a:p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Доверяют носителям информации</a:t>
            </a:r>
          </a:p>
          <a:p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ожидают худшего</a:t>
            </a:r>
          </a:p>
          <a:p>
            <a:endParaRPr lang="ru-RU" sz="1300" dirty="0">
              <a:solidFill>
                <a:srgbClr val="FFFFFF"/>
              </a:solidFill>
            </a:endParaRPr>
          </a:p>
          <a:p>
            <a:endParaRPr lang="en-US"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65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2FA9E-2BA4-4ECF-91BF-5173DE0C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54" y="710002"/>
            <a:ext cx="3807187" cy="1270811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мышления человека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0C0B5D-4F54-434C-AF8C-A2A83BFFD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0" y="2690815"/>
            <a:ext cx="4047076" cy="32956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900" dirty="0"/>
              <a:t>Для восстановления способности к анализу сложной информации и долговременному планированию необходимо принятие мер по природосообразному развитию человека: </a:t>
            </a:r>
          </a:p>
          <a:p>
            <a:pPr algn="just"/>
            <a:r>
              <a:rPr lang="ru-RU" sz="1900" dirty="0"/>
              <a:t>ограничению использования электронных гаджетов по времени </a:t>
            </a:r>
          </a:p>
          <a:p>
            <a:pPr algn="just"/>
            <a:r>
              <a:rPr lang="ru-RU" sz="1900" dirty="0"/>
              <a:t>увеличению времени личного общения с другими людьми и животными</a:t>
            </a:r>
            <a:endParaRPr lang="ru-RU" sz="2000" dirty="0"/>
          </a:p>
          <a:p>
            <a:endParaRPr lang="en-US" sz="2000" dirty="0"/>
          </a:p>
        </p:txBody>
      </p:sp>
      <p:pic>
        <p:nvPicPr>
          <p:cNvPr id="4" name="Объект 3" descr="Изображение выглядит как текст, си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BC81500-E38B-475D-A7AF-C87FBA63C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1" r="3039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77539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0E9B71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2DE63-7758-40AA-951C-6BB91003C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экоинфономики</a:t>
            </a:r>
          </a:p>
        </p:txBody>
      </p:sp>
      <p:pic>
        <p:nvPicPr>
          <p:cNvPr id="7" name="Рисунок 6" descr="Изображение выглядит как транспорт, воздушный шар, воздушное судно&#10;&#10;Автоматически созданное описание">
            <a:extLst>
              <a:ext uri="{FF2B5EF4-FFF2-40B4-BE49-F238E27FC236}">
                <a16:creationId xmlns:a16="http://schemas.microsoft.com/office/drawing/2014/main" id="{BDB6BA15-48D3-462B-8C7B-2D3384C3D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05" r="1" b="1230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F0E556E-2D62-4E9E-87B8-7BA65CE48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Экоинфономика – это научно-практический подход к способу организации людей в информационном обществе в соответствии с экологией человека.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37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4E170-D28F-4D68-9AD4-C6F13BBE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экоинфономики 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6B2D5F8-9925-4AE0-9409-C1A25A772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3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7977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50958-0923-44BA-9E72-D1AFAA289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Спасибо за внимание!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Лампочки, из которых одна светится, в темноте">
            <a:extLst>
              <a:ext uri="{FF2B5EF4-FFF2-40B4-BE49-F238E27FC236}">
                <a16:creationId xmlns:a16="http://schemas.microsoft.com/office/drawing/2014/main" id="{DEF7DDBD-CAA5-4007-881B-19CEB214D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94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7A3A3-0C2C-44AC-BAA9-371036B1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214347-5894-4D02-A477-188FC883C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66" r="3" b="2107"/>
          <a:stretch/>
        </p:blipFill>
        <p:spPr>
          <a:xfrm>
            <a:off x="548639" y="2516776"/>
            <a:ext cx="6236208" cy="366018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D275B81-A09E-43EA-A47C-0C67C4A0C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0" y="2535281"/>
            <a:ext cx="4499611" cy="3660185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последнее время появились новые понятия экосистемы и экоинфономики, но отсутствует определения этих понятий. Мы выдвигаем гипотезу, что можно дать научные определения этим понятиям.</a:t>
            </a:r>
          </a:p>
        </p:txBody>
      </p:sp>
    </p:spTree>
    <p:extLst>
      <p:ext uri="{BB962C8B-B14F-4D97-AF65-F5344CB8AC3E}">
        <p14:creationId xmlns:p14="http://schemas.microsoft.com/office/powerpoint/2010/main" val="2323034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BAD1A5-2AA9-4F17-B092-7208A08B2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562"/>
          <a:stretch/>
        </p:blipFill>
        <p:spPr bwMode="auto">
          <a:xfrm>
            <a:off x="320040" y="320040"/>
            <a:ext cx="11548872" cy="4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0FA2F-6D2B-4349-A19E-12DE883CF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rm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системы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0690FB-0B89-44BB-A71A-19DD0E106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совокупность взаимодействующих между собой элементов, в результате функционирования которых возникает системное свойство не сводимое к свойствам самих элементов. Экосистема формируется за счет физико-географической среды, биологической среды и технической среды. Причем, если мы убираем одну из сред, то система разрушается (перестает существовать).</a:t>
            </a:r>
          </a:p>
        </p:txBody>
      </p:sp>
    </p:spTree>
    <p:extLst>
      <p:ext uri="{BB962C8B-B14F-4D97-AF65-F5344CB8AC3E}">
        <p14:creationId xmlns:p14="http://schemas.microsoft.com/office/powerpoint/2010/main" val="1414735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C6C67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80450-A1D7-4A8A-A343-23813967B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ru-RU" sz="4100" dirty="0">
                <a:solidFill>
                  <a:srgbClr val="FFFFFF"/>
                </a:solidFill>
              </a:rPr>
              <a:t>Возникновение экосистемы человека разумного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C263E9-87ED-4910-8785-822D79A0D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7419C1-78BB-4572-A35B-AF6047E07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74000 лет назад произошло извержение супервулкана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Тоба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Выброшенные вулканом в атмосферу массы пепла ослабили солнечный свет на несколько месяцев и вызвали наступление вулканической зимы. Средняя температура на планете снизилась на несколько лет или даже десятилетий. В результате в приэкваториальной области погибли многие виды животных и растений. </a:t>
            </a:r>
            <a:endParaRPr lang="ru-RU" sz="2000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77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80450-A1D7-4A8A-A343-23813967B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892" y="573679"/>
            <a:ext cx="4887685" cy="1304108"/>
          </a:xfrm>
        </p:spPr>
        <p:txBody>
          <a:bodyPr anchor="ctr"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Возникновение человека разумного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05367A1-47E2-4D9C-BA38-78CB4A569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078"/>
          <a:stretch/>
        </p:blipFill>
        <p:spPr bwMode="auto">
          <a:xfrm>
            <a:off x="391903" y="573678"/>
            <a:ext cx="5103206" cy="571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7419C1-78BB-4572-A35B-AF6047E07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891" y="2451465"/>
            <a:ext cx="4887685" cy="2989215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конкуренция за полноценное питание привело к жесткой конкуренции за еду и резкое сокращение численности людей. Выжившие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sapiens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смешивались с неандертальцами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денисовцами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9866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F0D386-CC02-4946-AE37-9FE358FA1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42" r="-1" b="31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87D8F-ED9C-412C-BFD4-1BB5A712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rm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человека разумного</a:t>
            </a:r>
          </a:p>
        </p:txBody>
      </p:sp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6F6E92-898B-41D8-9A49-5CA9818E9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437" y="5009083"/>
            <a:ext cx="7434872" cy="1345997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объединяться с другими людьми в большую группу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искусства поддержания и восстановления огня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Изобретение теплой одежды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Симбиоз с собаками</a:t>
            </a:r>
          </a:p>
        </p:txBody>
      </p:sp>
    </p:spTree>
    <p:extLst>
      <p:ext uri="{BB962C8B-B14F-4D97-AF65-F5344CB8AC3E}">
        <p14:creationId xmlns:p14="http://schemas.microsoft.com/office/powerpoint/2010/main" val="4088150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трава, внешний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DDDBE0B2-E8B9-4A49-95C5-330A36460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91" r="-1" b="4483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2DE87-B4C4-4701-9E5A-B26D09DB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514272" cy="1345997"/>
          </a:xfrm>
        </p:spPr>
        <p:txBody>
          <a:bodyPr anchor="ctr">
            <a:norm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Симбиоз людей</a:t>
            </a:r>
            <a:b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собак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4C3B65-8069-40E1-8028-0B962D77A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877" y="5009083"/>
            <a:ext cx="7481442" cy="1345997"/>
          </a:xfrm>
        </p:spPr>
        <p:txBody>
          <a:bodyPr anchor="ctr">
            <a:noAutofit/>
          </a:bodyPr>
          <a:lstStyle/>
          <a:p>
            <a:pPr marL="342900" lvl="0" indent="-3429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Homo sapiens </a:t>
            </a:r>
            <a:r>
              <a:rPr lang="ru-RU" sz="20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получил приоритет перед неандертальцами и денисовскими людьми, из-за использования собак (стало возможным успешно охотиться на крупных млекопитающих ледникового периода)</a:t>
            </a:r>
          </a:p>
          <a:p>
            <a:pPr marL="342900" lvl="0" indent="-3429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еандертальцы были сильнее, но жили небольшими семьями, а </a:t>
            </a:r>
            <a:r>
              <a:rPr lang="en-US" sz="20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homo sapiens </a:t>
            </a:r>
            <a:r>
              <a:rPr lang="ru-RU" sz="20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большими группами и с собаками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52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1B974-BF7F-4F66-8AE1-6A7421B71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15" y="3943350"/>
            <a:ext cx="3363686" cy="2262186"/>
          </a:xfrm>
        </p:spPr>
        <p:txBody>
          <a:bodyPr anchor="ctr">
            <a:norm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мозга человека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B3EA08-2C15-4262-8F3F-59E7858E8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9"/>
          <a:stretch/>
        </p:blipFill>
        <p:spPr>
          <a:xfrm>
            <a:off x="481013" y="130624"/>
            <a:ext cx="11228382" cy="371061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7" name="Content Placeholder 7">
            <a:extLst>
              <a:ext uri="{FF2B5EF4-FFF2-40B4-BE49-F238E27FC236}">
                <a16:creationId xmlns:a16="http://schemas.microsoft.com/office/drawing/2014/main" id="{846BD0D1-BD2A-4B81-82D0-045916E36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4082143"/>
            <a:ext cx="7485413" cy="2123394"/>
          </a:xfrm>
        </p:spPr>
        <p:txBody>
          <a:bodyPr anchor="ctr"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девайсом человека была собака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Мозг современного человека сформировался в общении с другими людьми и одомашненными животными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одомашненными животные - интерактивные спутники человека, способные проявлять инициативу.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9412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CA2C1-AD87-4068-81A6-0EB8F1E7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4"/>
            <a:ext cx="3058621" cy="938352"/>
          </a:xfrm>
        </p:spPr>
        <p:txBody>
          <a:bodyPr anchor="ctr">
            <a:normAutofit/>
          </a:bodyPr>
          <a:lstStyle/>
          <a:p>
            <a:pPr algn="ctr"/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Исследование обучения</a:t>
            </a:r>
            <a:endParaRPr lang="ru-RU" sz="4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493E93-4729-4290-AE02-3CF4909FC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79" y="3067026"/>
            <a:ext cx="3796391" cy="2541838"/>
          </a:xfrm>
        </p:spPr>
        <p:txBody>
          <a:bodyPr anchor="t"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самцы зебровых амадин учатся петь, прислушиваясь к взрослым самцам и имитируя их трели.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успешного обучения недостаточно просто слушать чужую песню: обязательно нужно еще и видеть учителя. </a:t>
            </a:r>
          </a:p>
          <a:p>
            <a:endParaRPr lang="en-US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3B24A4F-2415-4586-A2C3-8DEAC94C8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8" r="5228" b="-2"/>
          <a:stretch/>
        </p:blipFill>
        <p:spPr>
          <a:xfrm>
            <a:off x="4636963" y="10"/>
            <a:ext cx="755503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16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553</Words>
  <Application>Microsoft Office PowerPoint</Application>
  <PresentationFormat>Широкоэкранный</PresentationFormat>
  <Paragraphs>58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XII Международный научный студенческий конгресс ФГОБУ ВО «Финансовый университет при Правительстве Российской Федерации» Колледж информатики и программирования.</vt:lpstr>
      <vt:lpstr>Актуальность темы</vt:lpstr>
      <vt:lpstr>Определение системы</vt:lpstr>
      <vt:lpstr>Возникновение экосистемы человека разумного</vt:lpstr>
      <vt:lpstr>Возникновение человека разумного </vt:lpstr>
      <vt:lpstr>Преимущества человека разумного</vt:lpstr>
      <vt:lpstr>Симбиоз людей  и собак</vt:lpstr>
      <vt:lpstr>Формирование  мозга человека</vt:lpstr>
      <vt:lpstr>Исследование обучения</vt:lpstr>
      <vt:lpstr>Обучение человека</vt:lpstr>
      <vt:lpstr>Эволюция человека продолжается</vt:lpstr>
      <vt:lpstr>Цифровые аборигены</vt:lpstr>
      <vt:lpstr>Восстановление мышления человека</vt:lpstr>
      <vt:lpstr>Определение экоинфономики</vt:lpstr>
      <vt:lpstr>Актуальность экоинфономики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XII Международный студенческий конгресс ФГОБУ ВО «Финансовый университет при Правительстве Российской Федерации»</dc:title>
  <dc:creator>Андрей Докторов</dc:creator>
  <cp:lastModifiedBy>Павел</cp:lastModifiedBy>
  <cp:revision>61</cp:revision>
  <dcterms:created xsi:type="dcterms:W3CDTF">2021-02-09T14:05:25Z</dcterms:created>
  <dcterms:modified xsi:type="dcterms:W3CDTF">2021-03-09T17:00:56Z</dcterms:modified>
</cp:coreProperties>
</file>