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326" r:id="rId2"/>
    <p:sldId id="328" r:id="rId3"/>
    <p:sldId id="342" r:id="rId4"/>
    <p:sldId id="343" r:id="rId5"/>
    <p:sldId id="345" r:id="rId6"/>
    <p:sldId id="327" r:id="rId7"/>
    <p:sldId id="346" r:id="rId8"/>
    <p:sldId id="347" r:id="rId9"/>
    <p:sldId id="348" r:id="rId10"/>
    <p:sldId id="344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9" r:id="rId20"/>
    <p:sldId id="340" r:id="rId21"/>
    <p:sldId id="34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0D223-FFA9-40F2-A3E7-D60922E8FB21}" v="243" dt="2022-10-17T17:17:47.999"/>
    <p1510:client id="{57067B8A-23C1-4155-BD81-48D3E17C3793}" v="1306" dt="2022-10-17T17:03:06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ябова Ирина" userId="4f6a45c16ab4a089" providerId="Windows Live" clId="Web-{0460D223-FFA9-40F2-A3E7-D60922E8FB21}"/>
    <pc:docChg chg="addSld modSld">
      <pc:chgData name="Рябова Ирина" userId="4f6a45c16ab4a089" providerId="Windows Live" clId="Web-{0460D223-FFA9-40F2-A3E7-D60922E8FB21}" dt="2022-10-17T17:17:47.999" v="241" actId="20577"/>
      <pc:docMkLst>
        <pc:docMk/>
      </pc:docMkLst>
      <pc:sldChg chg="modSp new">
        <pc:chgData name="Рябова Ирина" userId="4f6a45c16ab4a089" providerId="Windows Live" clId="Web-{0460D223-FFA9-40F2-A3E7-D60922E8FB21}" dt="2022-10-17T17:17:47.999" v="241" actId="20577"/>
        <pc:sldMkLst>
          <pc:docMk/>
          <pc:sldMk cId="3420031885" sldId="307"/>
        </pc:sldMkLst>
        <pc:spChg chg="mod">
          <ac:chgData name="Рябова Ирина" userId="4f6a45c16ab4a089" providerId="Windows Live" clId="Web-{0460D223-FFA9-40F2-A3E7-D60922E8FB21}" dt="2022-10-17T17:14:38.745" v="33" actId="20577"/>
          <ac:spMkLst>
            <pc:docMk/>
            <pc:sldMk cId="3420031885" sldId="307"/>
            <ac:spMk id="2" creationId="{5B38027B-7D02-73B5-01D7-56B5B38D1F58}"/>
          </ac:spMkLst>
        </pc:spChg>
        <pc:spChg chg="mod">
          <ac:chgData name="Рябова Ирина" userId="4f6a45c16ab4a089" providerId="Windows Live" clId="Web-{0460D223-FFA9-40F2-A3E7-D60922E8FB21}" dt="2022-10-17T17:17:47.999" v="241" actId="20577"/>
          <ac:spMkLst>
            <pc:docMk/>
            <pc:sldMk cId="3420031885" sldId="307"/>
            <ac:spMk id="3" creationId="{5667CD18-FA00-912C-6577-E4970132EF8D}"/>
          </ac:spMkLst>
        </pc:spChg>
      </pc:sldChg>
    </pc:docChg>
  </pc:docChgLst>
  <pc:docChgLst>
    <pc:chgData name="Рябова Ирина" userId="4f6a45c16ab4a089" providerId="Windows Live" clId="Web-{57067B8A-23C1-4155-BD81-48D3E17C3793}"/>
    <pc:docChg chg="addSld modSld sldOrd">
      <pc:chgData name="Рябова Ирина" userId="4f6a45c16ab4a089" providerId="Windows Live" clId="Web-{57067B8A-23C1-4155-BD81-48D3E17C3793}" dt="2022-10-17T17:03:06.967" v="1299"/>
      <pc:docMkLst>
        <pc:docMk/>
      </pc:docMkLst>
      <pc:sldChg chg="modSp">
        <pc:chgData name="Рябова Ирина" userId="4f6a45c16ab4a089" providerId="Windows Live" clId="Web-{57067B8A-23C1-4155-BD81-48D3E17C3793}" dt="2022-10-17T16:42:11.536" v="640" actId="20577"/>
        <pc:sldMkLst>
          <pc:docMk/>
          <pc:sldMk cId="1374780357" sldId="277"/>
        </pc:sldMkLst>
        <pc:spChg chg="mod">
          <ac:chgData name="Рябова Ирина" userId="4f6a45c16ab4a089" providerId="Windows Live" clId="Web-{57067B8A-23C1-4155-BD81-48D3E17C3793}" dt="2022-10-17T16:42:11.536" v="640" actId="20577"/>
          <ac:spMkLst>
            <pc:docMk/>
            <pc:sldMk cId="1374780357" sldId="277"/>
            <ac:spMk id="3" creationId="{00000000-0000-0000-0000-000000000000}"/>
          </ac:spMkLst>
        </pc:spChg>
      </pc:sldChg>
      <pc:sldChg chg="ord">
        <pc:chgData name="Рябова Ирина" userId="4f6a45c16ab4a089" providerId="Windows Live" clId="Web-{57067B8A-23C1-4155-BD81-48D3E17C3793}" dt="2022-10-17T17:03:06.967" v="1299"/>
        <pc:sldMkLst>
          <pc:docMk/>
          <pc:sldMk cId="3121542788" sldId="279"/>
        </pc:sldMkLst>
      </pc:sldChg>
      <pc:sldChg chg="modSp new">
        <pc:chgData name="Рябова Ирина" userId="4f6a45c16ab4a089" providerId="Windows Live" clId="Web-{57067B8A-23C1-4155-BD81-48D3E17C3793}" dt="2022-10-17T16:23:31" v="193" actId="20577"/>
        <pc:sldMkLst>
          <pc:docMk/>
          <pc:sldMk cId="2885064835" sldId="299"/>
        </pc:sldMkLst>
        <pc:spChg chg="mod">
          <ac:chgData name="Рябова Ирина" userId="4f6a45c16ab4a089" providerId="Windows Live" clId="Web-{57067B8A-23C1-4155-BD81-48D3E17C3793}" dt="2022-10-17T16:20:41.666" v="39" actId="20577"/>
          <ac:spMkLst>
            <pc:docMk/>
            <pc:sldMk cId="2885064835" sldId="299"/>
            <ac:spMk id="2" creationId="{82DD8235-3F0F-1012-22E7-5286498CA753}"/>
          </ac:spMkLst>
        </pc:spChg>
        <pc:spChg chg="mod">
          <ac:chgData name="Рябова Ирина" userId="4f6a45c16ab4a089" providerId="Windows Live" clId="Web-{57067B8A-23C1-4155-BD81-48D3E17C3793}" dt="2022-10-17T16:23:31" v="193" actId="20577"/>
          <ac:spMkLst>
            <pc:docMk/>
            <pc:sldMk cId="2885064835" sldId="299"/>
            <ac:spMk id="3" creationId="{BDCED7D8-36D3-EE95-8DCD-73A264ECA791}"/>
          </ac:spMkLst>
        </pc:spChg>
      </pc:sldChg>
      <pc:sldChg chg="modSp new">
        <pc:chgData name="Рябова Ирина" userId="4f6a45c16ab4a089" providerId="Windows Live" clId="Web-{57067B8A-23C1-4155-BD81-48D3E17C3793}" dt="2022-10-17T16:36:32.228" v="352" actId="20577"/>
        <pc:sldMkLst>
          <pc:docMk/>
          <pc:sldMk cId="3483920704" sldId="300"/>
        </pc:sldMkLst>
        <pc:spChg chg="mod">
          <ac:chgData name="Рябова Ирина" userId="4f6a45c16ab4a089" providerId="Windows Live" clId="Web-{57067B8A-23C1-4155-BD81-48D3E17C3793}" dt="2022-10-17T16:33:05.737" v="200" actId="20577"/>
          <ac:spMkLst>
            <pc:docMk/>
            <pc:sldMk cId="3483920704" sldId="300"/>
            <ac:spMk id="2" creationId="{CC10CEA7-D7FB-D839-FA9C-C309242C6635}"/>
          </ac:spMkLst>
        </pc:spChg>
        <pc:spChg chg="mod">
          <ac:chgData name="Рябова Ирина" userId="4f6a45c16ab4a089" providerId="Windows Live" clId="Web-{57067B8A-23C1-4155-BD81-48D3E17C3793}" dt="2022-10-17T16:36:32.228" v="352" actId="20577"/>
          <ac:spMkLst>
            <pc:docMk/>
            <pc:sldMk cId="3483920704" sldId="300"/>
            <ac:spMk id="3" creationId="{9D40E8B1-3EDB-A975-CE8B-E8EB1ACE5DD1}"/>
          </ac:spMkLst>
        </pc:spChg>
      </pc:sldChg>
      <pc:sldChg chg="modSp new">
        <pc:chgData name="Рябова Ирина" userId="4f6a45c16ab4a089" providerId="Windows Live" clId="Web-{57067B8A-23C1-4155-BD81-48D3E17C3793}" dt="2022-10-17T16:40:45.565" v="571" actId="20577"/>
        <pc:sldMkLst>
          <pc:docMk/>
          <pc:sldMk cId="2422030713" sldId="301"/>
        </pc:sldMkLst>
        <pc:spChg chg="mod">
          <ac:chgData name="Рябова Ирина" userId="4f6a45c16ab4a089" providerId="Windows Live" clId="Web-{57067B8A-23C1-4155-BD81-48D3E17C3793}" dt="2022-10-17T16:36:37.807" v="361" actId="20577"/>
          <ac:spMkLst>
            <pc:docMk/>
            <pc:sldMk cId="2422030713" sldId="301"/>
            <ac:spMk id="2" creationId="{8F4A9D49-329B-E8AA-C438-522C0E7B9B6D}"/>
          </ac:spMkLst>
        </pc:spChg>
        <pc:spChg chg="mod">
          <ac:chgData name="Рябова Ирина" userId="4f6a45c16ab4a089" providerId="Windows Live" clId="Web-{57067B8A-23C1-4155-BD81-48D3E17C3793}" dt="2022-10-17T16:40:45.565" v="571" actId="20577"/>
          <ac:spMkLst>
            <pc:docMk/>
            <pc:sldMk cId="2422030713" sldId="301"/>
            <ac:spMk id="3" creationId="{74634D00-C855-1878-38DF-35592031FBBA}"/>
          </ac:spMkLst>
        </pc:spChg>
      </pc:sldChg>
      <pc:sldChg chg="modSp new ord">
        <pc:chgData name="Рябова Ирина" userId="4f6a45c16ab4a089" providerId="Windows Live" clId="Web-{57067B8A-23C1-4155-BD81-48D3E17C3793}" dt="2022-10-17T16:42:46.053" v="666" actId="20577"/>
        <pc:sldMkLst>
          <pc:docMk/>
          <pc:sldMk cId="2863545732" sldId="302"/>
        </pc:sldMkLst>
        <pc:spChg chg="mod">
          <ac:chgData name="Рябова Ирина" userId="4f6a45c16ab4a089" providerId="Windows Live" clId="Web-{57067B8A-23C1-4155-BD81-48D3E17C3793}" dt="2022-10-17T16:40:50.268" v="578" actId="20577"/>
          <ac:spMkLst>
            <pc:docMk/>
            <pc:sldMk cId="2863545732" sldId="302"/>
            <ac:spMk id="2" creationId="{C3EE66EC-947D-2FA3-FF7B-7C7E0853F07C}"/>
          </ac:spMkLst>
        </pc:spChg>
        <pc:spChg chg="mod">
          <ac:chgData name="Рябова Ирина" userId="4f6a45c16ab4a089" providerId="Windows Live" clId="Web-{57067B8A-23C1-4155-BD81-48D3E17C3793}" dt="2022-10-17T16:42:46.053" v="666" actId="20577"/>
          <ac:spMkLst>
            <pc:docMk/>
            <pc:sldMk cId="2863545732" sldId="302"/>
            <ac:spMk id="3" creationId="{03D864D9-92E0-A88C-D96C-432BEA4CA75C}"/>
          </ac:spMkLst>
        </pc:spChg>
      </pc:sldChg>
      <pc:sldChg chg="modSp new">
        <pc:chgData name="Рябова Ирина" userId="4f6a45c16ab4a089" providerId="Windows Live" clId="Web-{57067B8A-23C1-4155-BD81-48D3E17C3793}" dt="2022-10-17T16:49:38.644" v="891" actId="20577"/>
        <pc:sldMkLst>
          <pc:docMk/>
          <pc:sldMk cId="3629212200" sldId="303"/>
        </pc:sldMkLst>
        <pc:spChg chg="mod">
          <ac:chgData name="Рябова Ирина" userId="4f6a45c16ab4a089" providerId="Windows Live" clId="Web-{57067B8A-23C1-4155-BD81-48D3E17C3793}" dt="2022-10-17T16:44:39.447" v="671" actId="20577"/>
          <ac:spMkLst>
            <pc:docMk/>
            <pc:sldMk cId="3629212200" sldId="303"/>
            <ac:spMk id="2" creationId="{9C838DFC-8358-E608-FF75-DA95AE7FFDD9}"/>
          </ac:spMkLst>
        </pc:spChg>
        <pc:spChg chg="mod">
          <ac:chgData name="Рябова Ирина" userId="4f6a45c16ab4a089" providerId="Windows Live" clId="Web-{57067B8A-23C1-4155-BD81-48D3E17C3793}" dt="2022-10-17T16:49:38.644" v="891" actId="20577"/>
          <ac:spMkLst>
            <pc:docMk/>
            <pc:sldMk cId="3629212200" sldId="303"/>
            <ac:spMk id="3" creationId="{C886B182-1545-FCBF-B41A-B8337763A130}"/>
          </ac:spMkLst>
        </pc:spChg>
      </pc:sldChg>
      <pc:sldChg chg="modSp new">
        <pc:chgData name="Рябова Ирина" userId="4f6a45c16ab4a089" providerId="Windows Live" clId="Web-{57067B8A-23C1-4155-BD81-48D3E17C3793}" dt="2022-10-17T16:51:12.272" v="974" actId="20577"/>
        <pc:sldMkLst>
          <pc:docMk/>
          <pc:sldMk cId="4176357217" sldId="304"/>
        </pc:sldMkLst>
        <pc:spChg chg="mod">
          <ac:chgData name="Рябова Ирина" userId="4f6a45c16ab4a089" providerId="Windows Live" clId="Web-{57067B8A-23C1-4155-BD81-48D3E17C3793}" dt="2022-10-17T16:49:43.754" v="895" actId="20577"/>
          <ac:spMkLst>
            <pc:docMk/>
            <pc:sldMk cId="4176357217" sldId="304"/>
            <ac:spMk id="2" creationId="{FC51DA7A-0FAC-4380-6A8C-E0A006C6F896}"/>
          </ac:spMkLst>
        </pc:spChg>
        <pc:spChg chg="mod">
          <ac:chgData name="Рябова Ирина" userId="4f6a45c16ab4a089" providerId="Windows Live" clId="Web-{57067B8A-23C1-4155-BD81-48D3E17C3793}" dt="2022-10-17T16:51:12.272" v="974" actId="20577"/>
          <ac:spMkLst>
            <pc:docMk/>
            <pc:sldMk cId="4176357217" sldId="304"/>
            <ac:spMk id="3" creationId="{CD342C9D-5DBF-83A7-08B7-7DB2C1967189}"/>
          </ac:spMkLst>
        </pc:spChg>
      </pc:sldChg>
      <pc:sldChg chg="modSp new">
        <pc:chgData name="Рябова Ирина" userId="4f6a45c16ab4a089" providerId="Windows Live" clId="Web-{57067B8A-23C1-4155-BD81-48D3E17C3793}" dt="2022-10-17T17:02:08.278" v="1298" actId="20577"/>
        <pc:sldMkLst>
          <pc:docMk/>
          <pc:sldMk cId="1934621151" sldId="305"/>
        </pc:sldMkLst>
        <pc:spChg chg="mod">
          <ac:chgData name="Рябова Ирина" userId="4f6a45c16ab4a089" providerId="Windows Live" clId="Web-{57067B8A-23C1-4155-BD81-48D3E17C3793}" dt="2022-10-17T16:51:24.257" v="979" actId="20577"/>
          <ac:spMkLst>
            <pc:docMk/>
            <pc:sldMk cId="1934621151" sldId="305"/>
            <ac:spMk id="2" creationId="{5A0D6B80-B212-139A-712C-F04A1DB13254}"/>
          </ac:spMkLst>
        </pc:spChg>
        <pc:spChg chg="mod">
          <ac:chgData name="Рябова Ирина" userId="4f6a45c16ab4a089" providerId="Windows Live" clId="Web-{57067B8A-23C1-4155-BD81-48D3E17C3793}" dt="2022-10-17T17:02:08.278" v="1298" actId="20577"/>
          <ac:spMkLst>
            <pc:docMk/>
            <pc:sldMk cId="1934621151" sldId="305"/>
            <ac:spMk id="3" creationId="{902DA455-BFDD-5DFD-F2CB-299D984D04BC}"/>
          </ac:spMkLst>
        </pc:spChg>
      </pc:sldChg>
      <pc:sldChg chg="modSp new">
        <pc:chgData name="Рябова Ирина" userId="4f6a45c16ab4a089" providerId="Windows Live" clId="Web-{57067B8A-23C1-4155-BD81-48D3E17C3793}" dt="2022-10-17T17:01:48.418" v="1279" actId="20577"/>
        <pc:sldMkLst>
          <pc:docMk/>
          <pc:sldMk cId="2203460395" sldId="306"/>
        </pc:sldMkLst>
        <pc:spChg chg="mod">
          <ac:chgData name="Рябова Ирина" userId="4f6a45c16ab4a089" providerId="Windows Live" clId="Web-{57067B8A-23C1-4155-BD81-48D3E17C3793}" dt="2022-10-17T16:54:40.232" v="1072" actId="20577"/>
          <ac:spMkLst>
            <pc:docMk/>
            <pc:sldMk cId="2203460395" sldId="306"/>
            <ac:spMk id="2" creationId="{AAB972DB-5838-8315-B0EA-FF1C4D7F80BC}"/>
          </ac:spMkLst>
        </pc:spChg>
        <pc:spChg chg="mod">
          <ac:chgData name="Рябова Ирина" userId="4f6a45c16ab4a089" providerId="Windows Live" clId="Web-{57067B8A-23C1-4155-BD81-48D3E17C3793}" dt="2022-10-17T17:01:48.418" v="1279" actId="20577"/>
          <ac:spMkLst>
            <pc:docMk/>
            <pc:sldMk cId="2203460395" sldId="306"/>
            <ac:spMk id="3" creationId="{7089E17E-57AA-7CEC-932F-A1ECA6B7B3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BF85D-FB22-4DB2-924C-10D5F20279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64518E-08B5-4648-B7DB-49EC21452932}">
      <dgm:prSet phldrT="[Текст]"/>
      <dgm:spPr/>
      <dgm:t>
        <a:bodyPr/>
        <a:lstStyle/>
        <a:p>
          <a:r>
            <a:rPr lang="ru-RU" dirty="0"/>
            <a:t>Выборная демократия </a:t>
          </a:r>
        </a:p>
      </dgm:t>
    </dgm:pt>
    <dgm:pt modelId="{A1C5E0E5-1EF7-4F90-9AA3-8918C89F184D}" type="parTrans" cxnId="{3FF1034D-4A86-4660-B5ED-AAC98141DA23}">
      <dgm:prSet/>
      <dgm:spPr/>
      <dgm:t>
        <a:bodyPr/>
        <a:lstStyle/>
        <a:p>
          <a:endParaRPr lang="ru-RU"/>
        </a:p>
      </dgm:t>
    </dgm:pt>
    <dgm:pt modelId="{CB6E7D55-0545-437F-8608-A9366C63C930}" type="sibTrans" cxnId="{3FF1034D-4A86-4660-B5ED-AAC98141DA23}">
      <dgm:prSet/>
      <dgm:spPr/>
      <dgm:t>
        <a:bodyPr/>
        <a:lstStyle/>
        <a:p>
          <a:endParaRPr lang="ru-RU"/>
        </a:p>
      </dgm:t>
    </dgm:pt>
    <dgm:pt modelId="{29BF5911-71D1-4A7D-BE88-9219A3A8CD3C}">
      <dgm:prSet phldrT="[Текст]"/>
      <dgm:spPr/>
      <dgm:t>
        <a:bodyPr/>
        <a:lstStyle/>
        <a:p>
          <a:r>
            <a:rPr lang="ru-RU" dirty="0"/>
            <a:t>Повышение эффективности использования финансовых ресурсов органов власти</a:t>
          </a:r>
        </a:p>
      </dgm:t>
    </dgm:pt>
    <dgm:pt modelId="{7CC0A558-6BC7-4E1C-BD89-7C910F688144}" type="parTrans" cxnId="{C8EADBEB-AD24-4350-AF9C-A0337D77CE2F}">
      <dgm:prSet/>
      <dgm:spPr/>
      <dgm:t>
        <a:bodyPr/>
        <a:lstStyle/>
        <a:p>
          <a:endParaRPr lang="ru-RU"/>
        </a:p>
      </dgm:t>
    </dgm:pt>
    <dgm:pt modelId="{E9EDCA48-34A3-4300-9E8B-266E2D9ABDD3}" type="sibTrans" cxnId="{C8EADBEB-AD24-4350-AF9C-A0337D77CE2F}">
      <dgm:prSet/>
      <dgm:spPr/>
      <dgm:t>
        <a:bodyPr/>
        <a:lstStyle/>
        <a:p>
          <a:endParaRPr lang="ru-RU"/>
        </a:p>
      </dgm:t>
    </dgm:pt>
    <dgm:pt modelId="{138A874B-ABAF-405D-BB5A-83ED225E190C}">
      <dgm:prSet phldrT="[Текст]"/>
      <dgm:spPr/>
      <dgm:t>
        <a:bodyPr/>
        <a:lstStyle/>
        <a:p>
          <a:r>
            <a:rPr lang="ru-RU" dirty="0"/>
            <a:t>Общественное участие в бюджетном процессе.</a:t>
          </a:r>
        </a:p>
      </dgm:t>
    </dgm:pt>
    <dgm:pt modelId="{FC1F5A19-101F-4DC5-B09F-517E9339F54E}" type="parTrans" cxnId="{6218883D-4166-47CE-8C1B-D591F1F72D4C}">
      <dgm:prSet/>
      <dgm:spPr/>
      <dgm:t>
        <a:bodyPr/>
        <a:lstStyle/>
        <a:p>
          <a:endParaRPr lang="ru-RU"/>
        </a:p>
      </dgm:t>
    </dgm:pt>
    <dgm:pt modelId="{350FE638-A2B2-47E7-A03F-247B4A9EB811}" type="sibTrans" cxnId="{6218883D-4166-47CE-8C1B-D591F1F72D4C}">
      <dgm:prSet/>
      <dgm:spPr/>
      <dgm:t>
        <a:bodyPr/>
        <a:lstStyle/>
        <a:p>
          <a:endParaRPr lang="ru-RU"/>
        </a:p>
      </dgm:t>
    </dgm:pt>
    <dgm:pt modelId="{6AE075C2-7B68-48F8-9856-66FC3BD0148A}" type="pres">
      <dgm:prSet presAssocID="{770BF85D-FB22-4DB2-924C-10D5F202793E}" presName="Name0" presStyleCnt="0">
        <dgm:presLayoutVars>
          <dgm:dir/>
          <dgm:resizeHandles val="exact"/>
        </dgm:presLayoutVars>
      </dgm:prSet>
      <dgm:spPr/>
    </dgm:pt>
    <dgm:pt modelId="{074EC7B0-8C9D-433B-B4FD-91E92F8AE48C}" type="pres">
      <dgm:prSet presAssocID="{4B64518E-08B5-4648-B7DB-49EC21452932}" presName="node" presStyleLbl="node1" presStyleIdx="0" presStyleCnt="3">
        <dgm:presLayoutVars>
          <dgm:bulletEnabled val="1"/>
        </dgm:presLayoutVars>
      </dgm:prSet>
      <dgm:spPr/>
    </dgm:pt>
    <dgm:pt modelId="{0640F56A-6D67-4B39-B5BC-612522B2A630}" type="pres">
      <dgm:prSet presAssocID="{CB6E7D55-0545-437F-8608-A9366C63C930}" presName="sibTrans" presStyleLbl="sibTrans2D1" presStyleIdx="0" presStyleCnt="2"/>
      <dgm:spPr/>
    </dgm:pt>
    <dgm:pt modelId="{F03686C4-7508-440B-82C8-5ADBEF93C933}" type="pres">
      <dgm:prSet presAssocID="{CB6E7D55-0545-437F-8608-A9366C63C930}" presName="connectorText" presStyleLbl="sibTrans2D1" presStyleIdx="0" presStyleCnt="2"/>
      <dgm:spPr/>
    </dgm:pt>
    <dgm:pt modelId="{E34BD559-AE89-409C-8154-A317B7C08633}" type="pres">
      <dgm:prSet presAssocID="{29BF5911-71D1-4A7D-BE88-9219A3A8CD3C}" presName="node" presStyleLbl="node1" presStyleIdx="1" presStyleCnt="3">
        <dgm:presLayoutVars>
          <dgm:bulletEnabled val="1"/>
        </dgm:presLayoutVars>
      </dgm:prSet>
      <dgm:spPr/>
    </dgm:pt>
    <dgm:pt modelId="{0472E1AF-22F3-405A-82AD-9DE87BA2D150}" type="pres">
      <dgm:prSet presAssocID="{E9EDCA48-34A3-4300-9E8B-266E2D9ABDD3}" presName="sibTrans" presStyleLbl="sibTrans2D1" presStyleIdx="1" presStyleCnt="2"/>
      <dgm:spPr/>
    </dgm:pt>
    <dgm:pt modelId="{61133E0A-08E4-403B-9664-30D7F7BE8345}" type="pres">
      <dgm:prSet presAssocID="{E9EDCA48-34A3-4300-9E8B-266E2D9ABDD3}" presName="connectorText" presStyleLbl="sibTrans2D1" presStyleIdx="1" presStyleCnt="2"/>
      <dgm:spPr/>
    </dgm:pt>
    <dgm:pt modelId="{278C42DD-FB15-4C79-9DD8-7E990EA83249}" type="pres">
      <dgm:prSet presAssocID="{138A874B-ABAF-405D-BB5A-83ED225E190C}" presName="node" presStyleLbl="node1" presStyleIdx="2" presStyleCnt="3">
        <dgm:presLayoutVars>
          <dgm:bulletEnabled val="1"/>
        </dgm:presLayoutVars>
      </dgm:prSet>
      <dgm:spPr/>
    </dgm:pt>
  </dgm:ptLst>
  <dgm:cxnLst>
    <dgm:cxn modelId="{6218883D-4166-47CE-8C1B-D591F1F72D4C}" srcId="{770BF85D-FB22-4DB2-924C-10D5F202793E}" destId="{138A874B-ABAF-405D-BB5A-83ED225E190C}" srcOrd="2" destOrd="0" parTransId="{FC1F5A19-101F-4DC5-B09F-517E9339F54E}" sibTransId="{350FE638-A2B2-47E7-A03F-247B4A9EB811}"/>
    <dgm:cxn modelId="{711C1A3E-8888-4444-B605-3DFD027A4B6E}" type="presOf" srcId="{CB6E7D55-0545-437F-8608-A9366C63C930}" destId="{0640F56A-6D67-4B39-B5BC-612522B2A630}" srcOrd="0" destOrd="0" presId="urn:microsoft.com/office/officeart/2005/8/layout/process1"/>
    <dgm:cxn modelId="{3FF1034D-4A86-4660-B5ED-AAC98141DA23}" srcId="{770BF85D-FB22-4DB2-924C-10D5F202793E}" destId="{4B64518E-08B5-4648-B7DB-49EC21452932}" srcOrd="0" destOrd="0" parTransId="{A1C5E0E5-1EF7-4F90-9AA3-8918C89F184D}" sibTransId="{CB6E7D55-0545-437F-8608-A9366C63C930}"/>
    <dgm:cxn modelId="{8E2B0B78-2411-4147-B69E-8D6D391BDB8A}" type="presOf" srcId="{CB6E7D55-0545-437F-8608-A9366C63C930}" destId="{F03686C4-7508-440B-82C8-5ADBEF93C933}" srcOrd="1" destOrd="0" presId="urn:microsoft.com/office/officeart/2005/8/layout/process1"/>
    <dgm:cxn modelId="{CD0AD159-4DB3-4F0D-AC20-D5C5F730CBF4}" type="presOf" srcId="{E9EDCA48-34A3-4300-9E8B-266E2D9ABDD3}" destId="{0472E1AF-22F3-405A-82AD-9DE87BA2D150}" srcOrd="0" destOrd="0" presId="urn:microsoft.com/office/officeart/2005/8/layout/process1"/>
    <dgm:cxn modelId="{BFA7CD84-B90D-4E62-9368-9D8ED6E0417A}" type="presOf" srcId="{E9EDCA48-34A3-4300-9E8B-266E2D9ABDD3}" destId="{61133E0A-08E4-403B-9664-30D7F7BE8345}" srcOrd="1" destOrd="0" presId="urn:microsoft.com/office/officeart/2005/8/layout/process1"/>
    <dgm:cxn modelId="{91E7D986-6AA4-443F-A8B5-59D6A07483B5}" type="presOf" srcId="{138A874B-ABAF-405D-BB5A-83ED225E190C}" destId="{278C42DD-FB15-4C79-9DD8-7E990EA83249}" srcOrd="0" destOrd="0" presId="urn:microsoft.com/office/officeart/2005/8/layout/process1"/>
    <dgm:cxn modelId="{87442BB0-83CB-49CD-9049-27B2331A8ACF}" type="presOf" srcId="{770BF85D-FB22-4DB2-924C-10D5F202793E}" destId="{6AE075C2-7B68-48F8-9856-66FC3BD0148A}" srcOrd="0" destOrd="0" presId="urn:microsoft.com/office/officeart/2005/8/layout/process1"/>
    <dgm:cxn modelId="{C8EADBEB-AD24-4350-AF9C-A0337D77CE2F}" srcId="{770BF85D-FB22-4DB2-924C-10D5F202793E}" destId="{29BF5911-71D1-4A7D-BE88-9219A3A8CD3C}" srcOrd="1" destOrd="0" parTransId="{7CC0A558-6BC7-4E1C-BD89-7C910F688144}" sibTransId="{E9EDCA48-34A3-4300-9E8B-266E2D9ABDD3}"/>
    <dgm:cxn modelId="{F94B1FF0-10AD-42B7-A759-E84AAE8A6359}" type="presOf" srcId="{4B64518E-08B5-4648-B7DB-49EC21452932}" destId="{074EC7B0-8C9D-433B-B4FD-91E92F8AE48C}" srcOrd="0" destOrd="0" presId="urn:microsoft.com/office/officeart/2005/8/layout/process1"/>
    <dgm:cxn modelId="{A7935BF0-E8D2-4663-8EE8-0D25A8D07F7D}" type="presOf" srcId="{29BF5911-71D1-4A7D-BE88-9219A3A8CD3C}" destId="{E34BD559-AE89-409C-8154-A317B7C08633}" srcOrd="0" destOrd="0" presId="urn:microsoft.com/office/officeart/2005/8/layout/process1"/>
    <dgm:cxn modelId="{451B694F-1EE0-4DE5-B057-7991067F1737}" type="presParOf" srcId="{6AE075C2-7B68-48F8-9856-66FC3BD0148A}" destId="{074EC7B0-8C9D-433B-B4FD-91E92F8AE48C}" srcOrd="0" destOrd="0" presId="urn:microsoft.com/office/officeart/2005/8/layout/process1"/>
    <dgm:cxn modelId="{6FC3E9BD-10B2-48D7-9DCD-01D49394E15B}" type="presParOf" srcId="{6AE075C2-7B68-48F8-9856-66FC3BD0148A}" destId="{0640F56A-6D67-4B39-B5BC-612522B2A630}" srcOrd="1" destOrd="0" presId="urn:microsoft.com/office/officeart/2005/8/layout/process1"/>
    <dgm:cxn modelId="{7FE27FB6-5A71-485E-A89F-7A123E05BE0E}" type="presParOf" srcId="{0640F56A-6D67-4B39-B5BC-612522B2A630}" destId="{F03686C4-7508-440B-82C8-5ADBEF93C933}" srcOrd="0" destOrd="0" presId="urn:microsoft.com/office/officeart/2005/8/layout/process1"/>
    <dgm:cxn modelId="{9EF712B8-8389-4C30-B82E-D5F37E387457}" type="presParOf" srcId="{6AE075C2-7B68-48F8-9856-66FC3BD0148A}" destId="{E34BD559-AE89-409C-8154-A317B7C08633}" srcOrd="2" destOrd="0" presId="urn:microsoft.com/office/officeart/2005/8/layout/process1"/>
    <dgm:cxn modelId="{18ACDC1C-F79A-4D7F-89D8-AD6774DC4843}" type="presParOf" srcId="{6AE075C2-7B68-48F8-9856-66FC3BD0148A}" destId="{0472E1AF-22F3-405A-82AD-9DE87BA2D150}" srcOrd="3" destOrd="0" presId="urn:microsoft.com/office/officeart/2005/8/layout/process1"/>
    <dgm:cxn modelId="{64DC3411-7982-4E56-8D69-E69F640F4A7E}" type="presParOf" srcId="{0472E1AF-22F3-405A-82AD-9DE87BA2D150}" destId="{61133E0A-08E4-403B-9664-30D7F7BE8345}" srcOrd="0" destOrd="0" presId="urn:microsoft.com/office/officeart/2005/8/layout/process1"/>
    <dgm:cxn modelId="{7E75D603-4B0C-4891-A191-78419C36E87E}" type="presParOf" srcId="{6AE075C2-7B68-48F8-9856-66FC3BD0148A}" destId="{278C42DD-FB15-4C79-9DD8-7E990EA832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FAA78-0CD8-4B12-8A76-A245EE436C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A40E7-55A3-4B5C-8306-92F69189779A}">
      <dgm:prSet phldrT="[Текст]"/>
      <dgm:spPr/>
      <dgm:t>
        <a:bodyPr/>
        <a:lstStyle/>
        <a:p>
          <a:r>
            <a:rPr lang="ru-RU" dirty="0"/>
            <a:t>инициаторы</a:t>
          </a:r>
        </a:p>
      </dgm:t>
    </dgm:pt>
    <dgm:pt modelId="{160F6898-7E7E-41D7-9D6A-562C3A319F54}" type="parTrans" cxnId="{8146D58D-0EA3-40AF-A1CB-89548BED80E9}">
      <dgm:prSet/>
      <dgm:spPr/>
      <dgm:t>
        <a:bodyPr/>
        <a:lstStyle/>
        <a:p>
          <a:endParaRPr lang="ru-RU"/>
        </a:p>
      </dgm:t>
    </dgm:pt>
    <dgm:pt modelId="{076F8B86-AF08-44C9-85B7-E309F6FEB219}" type="sibTrans" cxnId="{8146D58D-0EA3-40AF-A1CB-89548BED80E9}">
      <dgm:prSet/>
      <dgm:spPr/>
      <dgm:t>
        <a:bodyPr/>
        <a:lstStyle/>
        <a:p>
          <a:endParaRPr lang="ru-RU"/>
        </a:p>
      </dgm:t>
    </dgm:pt>
    <dgm:pt modelId="{8FD16670-24D0-44DD-A06D-3833BE3EDD14}">
      <dgm:prSet phldrT="[Текст]"/>
      <dgm:spPr/>
      <dgm:t>
        <a:bodyPr/>
        <a:lstStyle/>
        <a:p>
          <a:r>
            <a:rPr lang="ru-RU" dirty="0"/>
            <a:t>Инициативная группа</a:t>
          </a:r>
        </a:p>
      </dgm:t>
    </dgm:pt>
    <dgm:pt modelId="{B0A9DE7B-DF58-49D8-8E5E-5D3A45D3B7F9}" type="parTrans" cxnId="{7E478674-7AFD-4F59-BF23-E1CA862801F4}">
      <dgm:prSet/>
      <dgm:spPr/>
      <dgm:t>
        <a:bodyPr/>
        <a:lstStyle/>
        <a:p>
          <a:endParaRPr lang="ru-RU"/>
        </a:p>
      </dgm:t>
    </dgm:pt>
    <dgm:pt modelId="{59462DFE-851F-416F-AC87-25B61329A7A5}" type="sibTrans" cxnId="{7E478674-7AFD-4F59-BF23-E1CA862801F4}">
      <dgm:prSet/>
      <dgm:spPr/>
      <dgm:t>
        <a:bodyPr/>
        <a:lstStyle/>
        <a:p>
          <a:endParaRPr lang="ru-RU"/>
        </a:p>
      </dgm:t>
    </dgm:pt>
    <dgm:pt modelId="{C48B8EB8-72E6-4D06-872E-46AE6CAB1BBD}">
      <dgm:prSet phldrT="[Текст]"/>
      <dgm:spPr/>
      <dgm:t>
        <a:bodyPr/>
        <a:lstStyle/>
        <a:p>
          <a:r>
            <a:rPr lang="ru-RU" dirty="0"/>
            <a:t>Староста сельского поселения</a:t>
          </a:r>
        </a:p>
      </dgm:t>
    </dgm:pt>
    <dgm:pt modelId="{9E94180B-1C1F-4D1E-A0B2-5BF92E5BAB0D}" type="parTrans" cxnId="{73BD3436-3D30-44E1-972D-EF80BC0B1FB8}">
      <dgm:prSet/>
      <dgm:spPr/>
      <dgm:t>
        <a:bodyPr/>
        <a:lstStyle/>
        <a:p>
          <a:endParaRPr lang="ru-RU"/>
        </a:p>
      </dgm:t>
    </dgm:pt>
    <dgm:pt modelId="{1CC1B13D-C6E7-4702-928B-6C48C0FF1252}" type="sibTrans" cxnId="{73BD3436-3D30-44E1-972D-EF80BC0B1FB8}">
      <dgm:prSet/>
      <dgm:spPr/>
      <dgm:t>
        <a:bodyPr/>
        <a:lstStyle/>
        <a:p>
          <a:endParaRPr lang="ru-RU"/>
        </a:p>
      </dgm:t>
    </dgm:pt>
    <dgm:pt modelId="{210E61D5-B5AD-4882-9B71-9CF4B6EBA1B8}">
      <dgm:prSet phldrT="[Текст]"/>
      <dgm:spPr/>
      <dgm:t>
        <a:bodyPr/>
        <a:lstStyle/>
        <a:p>
          <a:r>
            <a:rPr lang="ru-RU" dirty="0"/>
            <a:t>Органы территориального общественного самоуправления</a:t>
          </a:r>
        </a:p>
      </dgm:t>
    </dgm:pt>
    <dgm:pt modelId="{4AFFD872-E54A-4973-B738-217376B1EACF}" type="parTrans" cxnId="{037CDB40-888E-4178-A93F-B20EE41CBA6D}">
      <dgm:prSet/>
      <dgm:spPr/>
      <dgm:t>
        <a:bodyPr/>
        <a:lstStyle/>
        <a:p>
          <a:endParaRPr lang="ru-RU"/>
        </a:p>
      </dgm:t>
    </dgm:pt>
    <dgm:pt modelId="{3C7F0216-B9E9-48F5-9453-F167BA70A7B8}" type="sibTrans" cxnId="{037CDB40-888E-4178-A93F-B20EE41CBA6D}">
      <dgm:prSet/>
      <dgm:spPr/>
      <dgm:t>
        <a:bodyPr/>
        <a:lstStyle/>
        <a:p>
          <a:endParaRPr lang="ru-RU"/>
        </a:p>
      </dgm:t>
    </dgm:pt>
    <dgm:pt modelId="{2DC247BC-3512-4A9A-8FD1-6DD18D38E5D9}" type="pres">
      <dgm:prSet presAssocID="{A6AFAA78-0CD8-4B12-8A76-A245EE436C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B35A26-0333-4F0B-98B1-3FDC861B68E0}" type="pres">
      <dgm:prSet presAssocID="{05FA40E7-55A3-4B5C-8306-92F69189779A}" presName="root1" presStyleCnt="0"/>
      <dgm:spPr/>
    </dgm:pt>
    <dgm:pt modelId="{C490861A-FEBB-4204-B2FD-1BFF23D135A2}" type="pres">
      <dgm:prSet presAssocID="{05FA40E7-55A3-4B5C-8306-92F69189779A}" presName="LevelOneTextNode" presStyleLbl="node0" presStyleIdx="0" presStyleCnt="1">
        <dgm:presLayoutVars>
          <dgm:chPref val="3"/>
        </dgm:presLayoutVars>
      </dgm:prSet>
      <dgm:spPr/>
    </dgm:pt>
    <dgm:pt modelId="{BB818BDC-0359-47AC-AFC0-4BE88243151A}" type="pres">
      <dgm:prSet presAssocID="{05FA40E7-55A3-4B5C-8306-92F69189779A}" presName="level2hierChild" presStyleCnt="0"/>
      <dgm:spPr/>
    </dgm:pt>
    <dgm:pt modelId="{CCFE7324-3D83-4904-ADD5-8F666F123D23}" type="pres">
      <dgm:prSet presAssocID="{B0A9DE7B-DF58-49D8-8E5E-5D3A45D3B7F9}" presName="conn2-1" presStyleLbl="parChTrans1D2" presStyleIdx="0" presStyleCnt="3"/>
      <dgm:spPr/>
    </dgm:pt>
    <dgm:pt modelId="{DB4142B5-CC70-47F9-80E6-8E5F4545846C}" type="pres">
      <dgm:prSet presAssocID="{B0A9DE7B-DF58-49D8-8E5E-5D3A45D3B7F9}" presName="connTx" presStyleLbl="parChTrans1D2" presStyleIdx="0" presStyleCnt="3"/>
      <dgm:spPr/>
    </dgm:pt>
    <dgm:pt modelId="{4766DB70-14F2-44CC-8356-6481B96F078C}" type="pres">
      <dgm:prSet presAssocID="{8FD16670-24D0-44DD-A06D-3833BE3EDD14}" presName="root2" presStyleCnt="0"/>
      <dgm:spPr/>
    </dgm:pt>
    <dgm:pt modelId="{411F6DA4-3C36-433D-BFAF-AF05F2573AF2}" type="pres">
      <dgm:prSet presAssocID="{8FD16670-24D0-44DD-A06D-3833BE3EDD14}" presName="LevelTwoTextNode" presStyleLbl="node2" presStyleIdx="0" presStyleCnt="3">
        <dgm:presLayoutVars>
          <dgm:chPref val="3"/>
        </dgm:presLayoutVars>
      </dgm:prSet>
      <dgm:spPr/>
    </dgm:pt>
    <dgm:pt modelId="{1F6E20AE-A266-41D6-9B4D-AB26B0B9C820}" type="pres">
      <dgm:prSet presAssocID="{8FD16670-24D0-44DD-A06D-3833BE3EDD14}" presName="level3hierChild" presStyleCnt="0"/>
      <dgm:spPr/>
    </dgm:pt>
    <dgm:pt modelId="{E13B17B7-4618-4AFF-B2BD-8D8F19CE6559}" type="pres">
      <dgm:prSet presAssocID="{9E94180B-1C1F-4D1E-A0B2-5BF92E5BAB0D}" presName="conn2-1" presStyleLbl="parChTrans1D2" presStyleIdx="1" presStyleCnt="3"/>
      <dgm:spPr/>
    </dgm:pt>
    <dgm:pt modelId="{ED7536ED-D7E3-4677-AAEC-476D67B2A619}" type="pres">
      <dgm:prSet presAssocID="{9E94180B-1C1F-4D1E-A0B2-5BF92E5BAB0D}" presName="connTx" presStyleLbl="parChTrans1D2" presStyleIdx="1" presStyleCnt="3"/>
      <dgm:spPr/>
    </dgm:pt>
    <dgm:pt modelId="{F2E3650A-2506-4681-B53E-C181F412A215}" type="pres">
      <dgm:prSet presAssocID="{C48B8EB8-72E6-4D06-872E-46AE6CAB1BBD}" presName="root2" presStyleCnt="0"/>
      <dgm:spPr/>
    </dgm:pt>
    <dgm:pt modelId="{A6C1FE44-594B-4678-9F6A-22E10F19CB93}" type="pres">
      <dgm:prSet presAssocID="{C48B8EB8-72E6-4D06-872E-46AE6CAB1BBD}" presName="LevelTwoTextNode" presStyleLbl="node2" presStyleIdx="1" presStyleCnt="3">
        <dgm:presLayoutVars>
          <dgm:chPref val="3"/>
        </dgm:presLayoutVars>
      </dgm:prSet>
      <dgm:spPr/>
    </dgm:pt>
    <dgm:pt modelId="{655C3C41-797D-49E5-AA88-53DB8547B052}" type="pres">
      <dgm:prSet presAssocID="{C48B8EB8-72E6-4D06-872E-46AE6CAB1BBD}" presName="level3hierChild" presStyleCnt="0"/>
      <dgm:spPr/>
    </dgm:pt>
    <dgm:pt modelId="{2FAFD23B-D31F-4B30-B830-DF9820C386BD}" type="pres">
      <dgm:prSet presAssocID="{4AFFD872-E54A-4973-B738-217376B1EACF}" presName="conn2-1" presStyleLbl="parChTrans1D2" presStyleIdx="2" presStyleCnt="3"/>
      <dgm:spPr/>
    </dgm:pt>
    <dgm:pt modelId="{760272A4-8A56-4766-87AA-8A4EC56D5175}" type="pres">
      <dgm:prSet presAssocID="{4AFFD872-E54A-4973-B738-217376B1EACF}" presName="connTx" presStyleLbl="parChTrans1D2" presStyleIdx="2" presStyleCnt="3"/>
      <dgm:spPr/>
    </dgm:pt>
    <dgm:pt modelId="{37D92E64-C0A5-4272-83A1-243D8FB8EEF8}" type="pres">
      <dgm:prSet presAssocID="{210E61D5-B5AD-4882-9B71-9CF4B6EBA1B8}" presName="root2" presStyleCnt="0"/>
      <dgm:spPr/>
    </dgm:pt>
    <dgm:pt modelId="{785A02E6-696E-46F7-85A1-03B1402157A6}" type="pres">
      <dgm:prSet presAssocID="{210E61D5-B5AD-4882-9B71-9CF4B6EBA1B8}" presName="LevelTwoTextNode" presStyleLbl="node2" presStyleIdx="2" presStyleCnt="3">
        <dgm:presLayoutVars>
          <dgm:chPref val="3"/>
        </dgm:presLayoutVars>
      </dgm:prSet>
      <dgm:spPr/>
    </dgm:pt>
    <dgm:pt modelId="{91B7AF8E-9D66-4878-9739-5B4C31A1AFFF}" type="pres">
      <dgm:prSet presAssocID="{210E61D5-B5AD-4882-9B71-9CF4B6EBA1B8}" presName="level3hierChild" presStyleCnt="0"/>
      <dgm:spPr/>
    </dgm:pt>
  </dgm:ptLst>
  <dgm:cxnLst>
    <dgm:cxn modelId="{DED8990C-72DC-4F24-ADAA-37F77F44CE73}" type="presOf" srcId="{210E61D5-B5AD-4882-9B71-9CF4B6EBA1B8}" destId="{785A02E6-696E-46F7-85A1-03B1402157A6}" srcOrd="0" destOrd="0" presId="urn:microsoft.com/office/officeart/2008/layout/HorizontalMultiLevelHierarchy"/>
    <dgm:cxn modelId="{F2DB130F-C292-4A01-9E8C-D01977E4433F}" type="presOf" srcId="{C48B8EB8-72E6-4D06-872E-46AE6CAB1BBD}" destId="{A6C1FE44-594B-4678-9F6A-22E10F19CB93}" srcOrd="0" destOrd="0" presId="urn:microsoft.com/office/officeart/2008/layout/HorizontalMultiLevelHierarchy"/>
    <dgm:cxn modelId="{8F6FC51E-EAB0-477F-9FCB-72A239D822E4}" type="presOf" srcId="{9E94180B-1C1F-4D1E-A0B2-5BF92E5BAB0D}" destId="{ED7536ED-D7E3-4677-AAEC-476D67B2A619}" srcOrd="1" destOrd="0" presId="urn:microsoft.com/office/officeart/2008/layout/HorizontalMultiLevelHierarchy"/>
    <dgm:cxn modelId="{15450E23-5210-4436-A7B4-9C9AF6E1B31B}" type="presOf" srcId="{A6AFAA78-0CD8-4B12-8A76-A245EE436C08}" destId="{2DC247BC-3512-4A9A-8FD1-6DD18D38E5D9}" srcOrd="0" destOrd="0" presId="urn:microsoft.com/office/officeart/2008/layout/HorizontalMultiLevelHierarchy"/>
    <dgm:cxn modelId="{5503062B-5C48-450C-A833-FA50F6DBDAC1}" type="presOf" srcId="{8FD16670-24D0-44DD-A06D-3833BE3EDD14}" destId="{411F6DA4-3C36-433D-BFAF-AF05F2573AF2}" srcOrd="0" destOrd="0" presId="urn:microsoft.com/office/officeart/2008/layout/HorizontalMultiLevelHierarchy"/>
    <dgm:cxn modelId="{73BD3436-3D30-44E1-972D-EF80BC0B1FB8}" srcId="{05FA40E7-55A3-4B5C-8306-92F69189779A}" destId="{C48B8EB8-72E6-4D06-872E-46AE6CAB1BBD}" srcOrd="1" destOrd="0" parTransId="{9E94180B-1C1F-4D1E-A0B2-5BF92E5BAB0D}" sibTransId="{1CC1B13D-C6E7-4702-928B-6C48C0FF1252}"/>
    <dgm:cxn modelId="{037CDB40-888E-4178-A93F-B20EE41CBA6D}" srcId="{05FA40E7-55A3-4B5C-8306-92F69189779A}" destId="{210E61D5-B5AD-4882-9B71-9CF4B6EBA1B8}" srcOrd="2" destOrd="0" parTransId="{4AFFD872-E54A-4973-B738-217376B1EACF}" sibTransId="{3C7F0216-B9E9-48F5-9453-F167BA70A7B8}"/>
    <dgm:cxn modelId="{A2A58661-86EE-4C6D-AC33-1976FDDE29E7}" type="presOf" srcId="{05FA40E7-55A3-4B5C-8306-92F69189779A}" destId="{C490861A-FEBB-4204-B2FD-1BFF23D135A2}" srcOrd="0" destOrd="0" presId="urn:microsoft.com/office/officeart/2008/layout/HorizontalMultiLevelHierarchy"/>
    <dgm:cxn modelId="{FC9BF953-2BD0-4CD1-889D-01AA79178D7C}" type="presOf" srcId="{B0A9DE7B-DF58-49D8-8E5E-5D3A45D3B7F9}" destId="{DB4142B5-CC70-47F9-80E6-8E5F4545846C}" srcOrd="1" destOrd="0" presId="urn:microsoft.com/office/officeart/2008/layout/HorizontalMultiLevelHierarchy"/>
    <dgm:cxn modelId="{7E478674-7AFD-4F59-BF23-E1CA862801F4}" srcId="{05FA40E7-55A3-4B5C-8306-92F69189779A}" destId="{8FD16670-24D0-44DD-A06D-3833BE3EDD14}" srcOrd="0" destOrd="0" parTransId="{B0A9DE7B-DF58-49D8-8E5E-5D3A45D3B7F9}" sibTransId="{59462DFE-851F-416F-AC87-25B61329A7A5}"/>
    <dgm:cxn modelId="{8146D58D-0EA3-40AF-A1CB-89548BED80E9}" srcId="{A6AFAA78-0CD8-4B12-8A76-A245EE436C08}" destId="{05FA40E7-55A3-4B5C-8306-92F69189779A}" srcOrd="0" destOrd="0" parTransId="{160F6898-7E7E-41D7-9D6A-562C3A319F54}" sibTransId="{076F8B86-AF08-44C9-85B7-E309F6FEB219}"/>
    <dgm:cxn modelId="{DA4281A2-0C4B-476C-A62D-4FA08D0DCC45}" type="presOf" srcId="{9E94180B-1C1F-4D1E-A0B2-5BF92E5BAB0D}" destId="{E13B17B7-4618-4AFF-B2BD-8D8F19CE6559}" srcOrd="0" destOrd="0" presId="urn:microsoft.com/office/officeart/2008/layout/HorizontalMultiLevelHierarchy"/>
    <dgm:cxn modelId="{B106D4C5-B7D8-4A89-8618-F3B966E3FA74}" type="presOf" srcId="{4AFFD872-E54A-4973-B738-217376B1EACF}" destId="{2FAFD23B-D31F-4B30-B830-DF9820C386BD}" srcOrd="0" destOrd="0" presId="urn:microsoft.com/office/officeart/2008/layout/HorizontalMultiLevelHierarchy"/>
    <dgm:cxn modelId="{F18B94D7-E6ED-47D7-AC33-0D121B28CB37}" type="presOf" srcId="{4AFFD872-E54A-4973-B738-217376B1EACF}" destId="{760272A4-8A56-4766-87AA-8A4EC56D5175}" srcOrd="1" destOrd="0" presId="urn:microsoft.com/office/officeart/2008/layout/HorizontalMultiLevelHierarchy"/>
    <dgm:cxn modelId="{2C6A22E2-AD79-4646-AF35-7C49CF233138}" type="presOf" srcId="{B0A9DE7B-DF58-49D8-8E5E-5D3A45D3B7F9}" destId="{CCFE7324-3D83-4904-ADD5-8F666F123D23}" srcOrd="0" destOrd="0" presId="urn:microsoft.com/office/officeart/2008/layout/HorizontalMultiLevelHierarchy"/>
    <dgm:cxn modelId="{62DD6397-D62C-4866-8F18-9C176525746A}" type="presParOf" srcId="{2DC247BC-3512-4A9A-8FD1-6DD18D38E5D9}" destId="{E2B35A26-0333-4F0B-98B1-3FDC861B68E0}" srcOrd="0" destOrd="0" presId="urn:microsoft.com/office/officeart/2008/layout/HorizontalMultiLevelHierarchy"/>
    <dgm:cxn modelId="{545DFB0A-ADE3-4ED5-AA38-C0843066F21E}" type="presParOf" srcId="{E2B35A26-0333-4F0B-98B1-3FDC861B68E0}" destId="{C490861A-FEBB-4204-B2FD-1BFF23D135A2}" srcOrd="0" destOrd="0" presId="urn:microsoft.com/office/officeart/2008/layout/HorizontalMultiLevelHierarchy"/>
    <dgm:cxn modelId="{748436EA-D3C9-4796-B284-0EE34D86095A}" type="presParOf" srcId="{E2B35A26-0333-4F0B-98B1-3FDC861B68E0}" destId="{BB818BDC-0359-47AC-AFC0-4BE88243151A}" srcOrd="1" destOrd="0" presId="urn:microsoft.com/office/officeart/2008/layout/HorizontalMultiLevelHierarchy"/>
    <dgm:cxn modelId="{7E8FD816-8DAE-4E66-B57D-14774315F6FE}" type="presParOf" srcId="{BB818BDC-0359-47AC-AFC0-4BE88243151A}" destId="{CCFE7324-3D83-4904-ADD5-8F666F123D23}" srcOrd="0" destOrd="0" presId="urn:microsoft.com/office/officeart/2008/layout/HorizontalMultiLevelHierarchy"/>
    <dgm:cxn modelId="{E4A37650-17E6-4EBC-8DFA-37F2BB909025}" type="presParOf" srcId="{CCFE7324-3D83-4904-ADD5-8F666F123D23}" destId="{DB4142B5-CC70-47F9-80E6-8E5F4545846C}" srcOrd="0" destOrd="0" presId="urn:microsoft.com/office/officeart/2008/layout/HorizontalMultiLevelHierarchy"/>
    <dgm:cxn modelId="{40AD9480-3B68-47EC-8FE9-601B8F41C1ED}" type="presParOf" srcId="{BB818BDC-0359-47AC-AFC0-4BE88243151A}" destId="{4766DB70-14F2-44CC-8356-6481B96F078C}" srcOrd="1" destOrd="0" presId="urn:microsoft.com/office/officeart/2008/layout/HorizontalMultiLevelHierarchy"/>
    <dgm:cxn modelId="{271ECCDA-8F2F-43D5-8580-69C43CF0C6C2}" type="presParOf" srcId="{4766DB70-14F2-44CC-8356-6481B96F078C}" destId="{411F6DA4-3C36-433D-BFAF-AF05F2573AF2}" srcOrd="0" destOrd="0" presId="urn:microsoft.com/office/officeart/2008/layout/HorizontalMultiLevelHierarchy"/>
    <dgm:cxn modelId="{0EE3712B-AC18-4A87-936B-610B8886D996}" type="presParOf" srcId="{4766DB70-14F2-44CC-8356-6481B96F078C}" destId="{1F6E20AE-A266-41D6-9B4D-AB26B0B9C820}" srcOrd="1" destOrd="0" presId="urn:microsoft.com/office/officeart/2008/layout/HorizontalMultiLevelHierarchy"/>
    <dgm:cxn modelId="{FC720556-B2F6-4CD5-AD36-0D258C898F43}" type="presParOf" srcId="{BB818BDC-0359-47AC-AFC0-4BE88243151A}" destId="{E13B17B7-4618-4AFF-B2BD-8D8F19CE6559}" srcOrd="2" destOrd="0" presId="urn:microsoft.com/office/officeart/2008/layout/HorizontalMultiLevelHierarchy"/>
    <dgm:cxn modelId="{85D913A3-C165-4C0C-8C88-FF377AD8F1B2}" type="presParOf" srcId="{E13B17B7-4618-4AFF-B2BD-8D8F19CE6559}" destId="{ED7536ED-D7E3-4677-AAEC-476D67B2A619}" srcOrd="0" destOrd="0" presId="urn:microsoft.com/office/officeart/2008/layout/HorizontalMultiLevelHierarchy"/>
    <dgm:cxn modelId="{921C5614-8802-46DC-8277-968B9FB24FD6}" type="presParOf" srcId="{BB818BDC-0359-47AC-AFC0-4BE88243151A}" destId="{F2E3650A-2506-4681-B53E-C181F412A215}" srcOrd="3" destOrd="0" presId="urn:microsoft.com/office/officeart/2008/layout/HorizontalMultiLevelHierarchy"/>
    <dgm:cxn modelId="{47404B35-2B63-47B3-ABE3-21B2CE5D0F53}" type="presParOf" srcId="{F2E3650A-2506-4681-B53E-C181F412A215}" destId="{A6C1FE44-594B-4678-9F6A-22E10F19CB93}" srcOrd="0" destOrd="0" presId="urn:microsoft.com/office/officeart/2008/layout/HorizontalMultiLevelHierarchy"/>
    <dgm:cxn modelId="{36F3C134-A9E3-4AEB-B84D-A57466AADBA4}" type="presParOf" srcId="{F2E3650A-2506-4681-B53E-C181F412A215}" destId="{655C3C41-797D-49E5-AA88-53DB8547B052}" srcOrd="1" destOrd="0" presId="urn:microsoft.com/office/officeart/2008/layout/HorizontalMultiLevelHierarchy"/>
    <dgm:cxn modelId="{82EEAEF5-12BC-4730-B011-2705B35D0BD2}" type="presParOf" srcId="{BB818BDC-0359-47AC-AFC0-4BE88243151A}" destId="{2FAFD23B-D31F-4B30-B830-DF9820C386BD}" srcOrd="4" destOrd="0" presId="urn:microsoft.com/office/officeart/2008/layout/HorizontalMultiLevelHierarchy"/>
    <dgm:cxn modelId="{1DC7257F-A8FD-484A-A6A9-852263E39E1C}" type="presParOf" srcId="{2FAFD23B-D31F-4B30-B830-DF9820C386BD}" destId="{760272A4-8A56-4766-87AA-8A4EC56D5175}" srcOrd="0" destOrd="0" presId="urn:microsoft.com/office/officeart/2008/layout/HorizontalMultiLevelHierarchy"/>
    <dgm:cxn modelId="{F198B41B-702A-40D3-9BEC-B69AA4E4DEFD}" type="presParOf" srcId="{BB818BDC-0359-47AC-AFC0-4BE88243151A}" destId="{37D92E64-C0A5-4272-83A1-243D8FB8EEF8}" srcOrd="5" destOrd="0" presId="urn:microsoft.com/office/officeart/2008/layout/HorizontalMultiLevelHierarchy"/>
    <dgm:cxn modelId="{6CB5D10B-9481-498B-8824-37CB59EA20F2}" type="presParOf" srcId="{37D92E64-C0A5-4272-83A1-243D8FB8EEF8}" destId="{785A02E6-696E-46F7-85A1-03B1402157A6}" srcOrd="0" destOrd="0" presId="urn:microsoft.com/office/officeart/2008/layout/HorizontalMultiLevelHierarchy"/>
    <dgm:cxn modelId="{399E6B82-111F-4740-884E-5CD5BADE6C30}" type="presParOf" srcId="{37D92E64-C0A5-4272-83A1-243D8FB8EEF8}" destId="{91B7AF8E-9D66-4878-9739-5B4C31A1AF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EC7B0-8C9D-433B-B4FD-91E92F8AE48C}">
      <dsp:nvSpPr>
        <dsp:cNvPr id="0" name=""/>
        <dsp:cNvSpPr/>
      </dsp:nvSpPr>
      <dsp:spPr>
        <a:xfrm>
          <a:off x="7143" y="1828568"/>
          <a:ext cx="2135187" cy="1761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Выборная демократия </a:t>
          </a:r>
        </a:p>
      </dsp:txBody>
      <dsp:txXfrm>
        <a:off x="58736" y="1880161"/>
        <a:ext cx="2032001" cy="1658343"/>
      </dsp:txXfrm>
    </dsp:sp>
    <dsp:sp modelId="{0640F56A-6D67-4B39-B5BC-612522B2A630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355850" y="2550475"/>
        <a:ext cx="316861" cy="317716"/>
      </dsp:txXfrm>
    </dsp:sp>
    <dsp:sp modelId="{E34BD559-AE89-409C-8154-A317B7C08633}">
      <dsp:nvSpPr>
        <dsp:cNvPr id="0" name=""/>
        <dsp:cNvSpPr/>
      </dsp:nvSpPr>
      <dsp:spPr>
        <a:xfrm>
          <a:off x="2996406" y="1828568"/>
          <a:ext cx="2135187" cy="1761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использования финансовых ресурсов органов власти</a:t>
          </a:r>
        </a:p>
      </dsp:txBody>
      <dsp:txXfrm>
        <a:off x="3047999" y="1880161"/>
        <a:ext cx="2032001" cy="1658343"/>
      </dsp:txXfrm>
    </dsp:sp>
    <dsp:sp modelId="{0472E1AF-22F3-405A-82AD-9DE87BA2D150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345112" y="2550475"/>
        <a:ext cx="316861" cy="317716"/>
      </dsp:txXfrm>
    </dsp:sp>
    <dsp:sp modelId="{278C42DD-FB15-4C79-9DD8-7E990EA83249}">
      <dsp:nvSpPr>
        <dsp:cNvPr id="0" name=""/>
        <dsp:cNvSpPr/>
      </dsp:nvSpPr>
      <dsp:spPr>
        <a:xfrm>
          <a:off x="5985668" y="1828568"/>
          <a:ext cx="2135187" cy="1761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Общественное участие в бюджетном процессе.</a:t>
          </a:r>
        </a:p>
      </dsp:txBody>
      <dsp:txXfrm>
        <a:off x="6037261" y="1880161"/>
        <a:ext cx="2032001" cy="1658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FD23B-D31F-4B30-B830-DF9820C386BD}">
      <dsp:nvSpPr>
        <dsp:cNvPr id="0" name=""/>
        <dsp:cNvSpPr/>
      </dsp:nvSpPr>
      <dsp:spPr>
        <a:xfrm>
          <a:off x="4100513" y="2240163"/>
          <a:ext cx="558427" cy="106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13" y="0"/>
              </a:lnTo>
              <a:lnTo>
                <a:pt x="279213" y="1064077"/>
              </a:lnTo>
              <a:lnTo>
                <a:pt x="558427" y="1064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49684" y="2742159"/>
        <a:ext cx="60085" cy="60085"/>
      </dsp:txXfrm>
    </dsp:sp>
    <dsp:sp modelId="{E13B17B7-4618-4AFF-B2BD-8D8F19CE6559}">
      <dsp:nvSpPr>
        <dsp:cNvPr id="0" name=""/>
        <dsp:cNvSpPr/>
      </dsp:nvSpPr>
      <dsp:spPr>
        <a:xfrm>
          <a:off x="4100513" y="2194443"/>
          <a:ext cx="5584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42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65766" y="2226202"/>
        <a:ext cx="27921" cy="27921"/>
      </dsp:txXfrm>
    </dsp:sp>
    <dsp:sp modelId="{CCFE7324-3D83-4904-ADD5-8F666F123D23}">
      <dsp:nvSpPr>
        <dsp:cNvPr id="0" name=""/>
        <dsp:cNvSpPr/>
      </dsp:nvSpPr>
      <dsp:spPr>
        <a:xfrm>
          <a:off x="4100513" y="1176085"/>
          <a:ext cx="558427" cy="1064077"/>
        </a:xfrm>
        <a:custGeom>
          <a:avLst/>
          <a:gdLst/>
          <a:ahLst/>
          <a:cxnLst/>
          <a:rect l="0" t="0" r="0" b="0"/>
          <a:pathLst>
            <a:path>
              <a:moveTo>
                <a:pt x="0" y="1064077"/>
              </a:moveTo>
              <a:lnTo>
                <a:pt x="279213" y="1064077"/>
              </a:lnTo>
              <a:lnTo>
                <a:pt x="279213" y="0"/>
              </a:lnTo>
              <a:lnTo>
                <a:pt x="5584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49684" y="1678081"/>
        <a:ext cx="60085" cy="60085"/>
      </dsp:txXfrm>
    </dsp:sp>
    <dsp:sp modelId="{C490861A-FEBB-4204-B2FD-1BFF23D135A2}">
      <dsp:nvSpPr>
        <dsp:cNvPr id="0" name=""/>
        <dsp:cNvSpPr/>
      </dsp:nvSpPr>
      <dsp:spPr>
        <a:xfrm rot="16200000">
          <a:off x="1434719" y="1814532"/>
          <a:ext cx="4480327" cy="85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инициаторы</a:t>
          </a:r>
        </a:p>
      </dsp:txBody>
      <dsp:txXfrm>
        <a:off x="1434719" y="1814532"/>
        <a:ext cx="4480327" cy="851262"/>
      </dsp:txXfrm>
    </dsp:sp>
    <dsp:sp modelId="{411F6DA4-3C36-433D-BFAF-AF05F2573AF2}">
      <dsp:nvSpPr>
        <dsp:cNvPr id="0" name=""/>
        <dsp:cNvSpPr/>
      </dsp:nvSpPr>
      <dsp:spPr>
        <a:xfrm>
          <a:off x="4658941" y="750454"/>
          <a:ext cx="2792139" cy="85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Инициативная группа</a:t>
          </a:r>
        </a:p>
      </dsp:txBody>
      <dsp:txXfrm>
        <a:off x="4658941" y="750454"/>
        <a:ext cx="2792139" cy="851262"/>
      </dsp:txXfrm>
    </dsp:sp>
    <dsp:sp modelId="{A6C1FE44-594B-4678-9F6A-22E10F19CB93}">
      <dsp:nvSpPr>
        <dsp:cNvPr id="0" name=""/>
        <dsp:cNvSpPr/>
      </dsp:nvSpPr>
      <dsp:spPr>
        <a:xfrm>
          <a:off x="4658941" y="1814532"/>
          <a:ext cx="2792139" cy="85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Староста сельского поселения</a:t>
          </a:r>
        </a:p>
      </dsp:txBody>
      <dsp:txXfrm>
        <a:off x="4658941" y="1814532"/>
        <a:ext cx="2792139" cy="851262"/>
      </dsp:txXfrm>
    </dsp:sp>
    <dsp:sp modelId="{785A02E6-696E-46F7-85A1-03B1402157A6}">
      <dsp:nvSpPr>
        <dsp:cNvPr id="0" name=""/>
        <dsp:cNvSpPr/>
      </dsp:nvSpPr>
      <dsp:spPr>
        <a:xfrm>
          <a:off x="4658941" y="2878610"/>
          <a:ext cx="2792139" cy="85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Органы территориального общественного самоуправления</a:t>
          </a:r>
        </a:p>
      </dsp:txBody>
      <dsp:txXfrm>
        <a:off x="4658941" y="2878610"/>
        <a:ext cx="2792139" cy="85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9DE6-4C45-4607-A401-7B5E8A059C0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3176-8ABF-4BB6-8314-9176A2AFF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5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04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48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5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26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15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2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77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482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0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25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11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65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53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5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59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6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08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75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84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7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3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7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D172-FF11-4C47-AFC9-C65FD5B14F7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15D5-CFC5-496B-84A8-44F73C9A7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fi.ru/ru/initsiativnoe-byudzhetirovanie" TargetMode="External"/><Relationship Id="rId5" Type="http://schemas.openxmlformats.org/officeDocument/2006/relationships/hyperlink" Target="https://openknowledge.worldbank.org/server/api/core/bitstreams/bfb2f14e-41c5-5503-ba54-9cfcb804f51c/conten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660400" y="2611339"/>
            <a:ext cx="9891926" cy="184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48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Участие граждан в бюджетном процессе</a:t>
            </a:r>
          </a:p>
        </p:txBody>
      </p:sp>
      <p:sp>
        <p:nvSpPr>
          <p:cNvPr id="23" name="Google Shape;23;p1"/>
          <p:cNvSpPr/>
          <p:nvPr/>
        </p:nvSpPr>
        <p:spPr>
          <a:xfrm>
            <a:off x="738037" y="4571675"/>
            <a:ext cx="6059145" cy="152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Рябова Ирина Сергеевна</a:t>
            </a: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67" dirty="0">
                <a:solidFill>
                  <a:srgbClr val="2C2D2E"/>
                </a:solidFill>
                <a:latin typeface="Montserrat" panose="00000500000000000000" pitchFamily="2" charset="-52"/>
              </a:rPr>
              <a:t>доцент Департамента общественных финансов Финансового университета</a:t>
            </a:r>
            <a:endParaRPr lang="ru-RU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67" y="2413338"/>
            <a:ext cx="85667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- форма участия граждан (в том числе несовершеннолетних), сформировавшаяся в Российской Федерации в рамках идеологии непосредственного участия граждан (</a:t>
            </a:r>
            <a:r>
              <a:rPr lang="ru-RU" sz="2800" dirty="0" err="1"/>
              <a:t>партисипации</a:t>
            </a:r>
            <a:r>
              <a:rPr lang="ru-RU" sz="2800" dirty="0"/>
              <a:t>) в управлении вопросами развития общественной инфраструктуры, территориального развития на основе определения направлений расходования бюджетных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09909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Нормативные изменения в инициативном бюджетировании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513" y="2697273"/>
            <a:ext cx="10515600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июля 2020г. Федеральный закон 131-ФЗ «Об общих принципах организации местного самоуправления в Российской Федерации»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Поручение Президента Российской Федерации, определенное по итогам заседания Совета при Президенте Российской Федерации по развитию местного самоуправления 30 января 2020г. №Пр-354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планированию расходов бюджета субъектов (местных бюджетов) в целях реализации инициативных проектов» (Приказ Минфина России от 15 декабря 2020г. №1101).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2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Алгоритм подачи проекта ИБ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045" y="2205663"/>
            <a:ext cx="10515601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Общественное обсуждение.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Формирование документации инициативного проекта.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Внесение инициативного проекта в местную администрацию.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Обнародование факта внесения проекта в местную администрацию.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Вынесение решения 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Доработка проекта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229737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Общественное обсуждение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78454" y="2205663"/>
            <a:ext cx="10516511" cy="4371211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>
            <a:off x="5621867" y="2743200"/>
            <a:ext cx="1879600" cy="281093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41733" y="2553437"/>
            <a:ext cx="2675467" cy="3000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01351" y="3500422"/>
            <a:ext cx="2915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Протокол /</a:t>
            </a:r>
          </a:p>
          <a:p>
            <a:pPr algn="ctr"/>
            <a:r>
              <a:rPr lang="ru-RU" sz="2800" dirty="0"/>
              <a:t> подписные листы</a:t>
            </a:r>
          </a:p>
        </p:txBody>
      </p:sp>
    </p:spTree>
    <p:extLst>
      <p:ext uri="{BB962C8B-B14F-4D97-AF65-F5344CB8AC3E}">
        <p14:creationId xmlns:p14="http://schemas.microsoft.com/office/powerpoint/2010/main" val="184966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312155"/>
            <a:ext cx="10515600" cy="1325563"/>
          </a:xfrm>
        </p:spPr>
        <p:txBody>
          <a:bodyPr/>
          <a:lstStyle/>
          <a:p>
            <a:r>
              <a:rPr lang="ru-RU" dirty="0"/>
              <a:t>Описание проекта ИБ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7267" y="2305930"/>
            <a:ext cx="10515601" cy="409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Описание проблемы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Мероприятия по решению проблемы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Результаты проекта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Сроки реализации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Расчет расходов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Участие граждан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Доля бюджетного финансирования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sz="2800" dirty="0" err="1">
                <a:solidFill>
                  <a:prstClr val="black"/>
                </a:solidFill>
              </a:rPr>
              <a:t>Геолокация</a:t>
            </a:r>
            <a:r>
              <a:rPr lang="ru-RU" sz="2800" dirty="0">
                <a:solidFill>
                  <a:prstClr val="black"/>
                </a:solidFill>
              </a:rPr>
              <a:t>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9456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Инициаторы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377108"/>
              </p:ext>
            </p:extLst>
          </p:nvPr>
        </p:nvGraphicFramePr>
        <p:xfrm>
          <a:off x="577267" y="2259140"/>
          <a:ext cx="10700333" cy="448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893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Рассмотрение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67" y="2259140"/>
            <a:ext cx="1051651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Нормативные ограничения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75" y="2122198"/>
            <a:ext cx="10626249" cy="4532602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5549019" y="-377649"/>
            <a:ext cx="860835" cy="103931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5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Школьное инициативное бюджетирование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046" y="2697273"/>
            <a:ext cx="10090059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Миссия - активизация подготовки школьников к их участию в общественных изменениях и обеспечение формирования важных элементов функциональной грамотности школьников, основ гражданской мотивации и активного гражданского поведения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2021г. – Концепция развития школьного инициативного бюджетирования (НИФИ Минфина России)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9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/>
              <a:t>Полезные ссылки: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8933" y="2459787"/>
            <a:ext cx="8365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Партисипаторное</a:t>
            </a:r>
            <a:r>
              <a:rPr lang="ru-RU" dirty="0"/>
              <a:t> бюджетирование. Всемирный банк: </a:t>
            </a:r>
            <a:r>
              <a:rPr lang="en-US" dirty="0">
                <a:hlinkClick r:id="rId5"/>
              </a:rPr>
              <a:t>https://openknowledge.worldbank.org/server/api/core/bitstreams/bfb2f14e-41c5-5503-ba54-9cfcb804f51c/content</a:t>
            </a:r>
            <a:endParaRPr lang="ru-RU" dirty="0"/>
          </a:p>
          <a:p>
            <a:r>
              <a:rPr lang="ru-RU" dirty="0"/>
              <a:t>НИФИ Министерства финансов Российской Федерации </a:t>
            </a:r>
            <a:r>
              <a:rPr lang="en-US" dirty="0">
                <a:hlinkClick r:id="rId6"/>
              </a:rPr>
              <a:t>https://www.nifi.ru/ru/initsiativnoe-byudzhetirovanie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727050"/>
            <a:ext cx="10515600" cy="82638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участия граждан в бюджетном процессе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4555198"/>
              </p:ext>
            </p:extLst>
          </p:nvPr>
        </p:nvGraphicFramePr>
        <p:xfrm>
          <a:off x="923722" y="13121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6407" y="5232400"/>
            <a:ext cx="72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ВНИМАНИЕ! Именно </a:t>
            </a:r>
            <a:r>
              <a:rPr lang="ru-RU" i="1" dirty="0"/>
              <a:t>процессе!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94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3429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870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32415" y="3665227"/>
            <a:ext cx="538314" cy="49141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0464" y="3736732"/>
            <a:ext cx="492989" cy="4929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0472"/>
            <a:ext cx="1513920" cy="1513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998" y="1788001"/>
            <a:ext cx="1513920" cy="15139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1349" y="1750472"/>
            <a:ext cx="1513920" cy="1513920"/>
          </a:xfrm>
          <a:prstGeom prst="rect">
            <a:avLst/>
          </a:prstGeom>
        </p:spPr>
      </p:pic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57033" y="3724516"/>
            <a:ext cx="1802552" cy="576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23035" y="1768924"/>
            <a:ext cx="1534001" cy="1534001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24437" y="3723727"/>
            <a:ext cx="531197" cy="374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33967" y="4653041"/>
            <a:ext cx="872778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9298" y="3377876"/>
            <a:ext cx="1602861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1333" u="sng" spc="45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333" u="sng" spc="45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333" u="sng" spc="45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51201" y="3364950"/>
            <a:ext cx="1932100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0000"/>
                </a:solidFill>
                <a:latin typeface="Montserrat Semi-Bold"/>
              </a:rPr>
              <a:t>t.me/</a:t>
            </a:r>
            <a:r>
              <a:rPr lang="en-US" sz="1333" u="sng" spc="37" dirty="0" err="1">
                <a:solidFill>
                  <a:srgbClr val="000000"/>
                </a:solidFill>
                <a:latin typeface="Montserrat Semi-Bold"/>
              </a:rPr>
              <a:t>fingramota_ifg</a:t>
            </a:r>
            <a:endParaRPr lang="en-US" sz="1333" u="sng" spc="3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7348" y="1441127"/>
            <a:ext cx="541575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0419" y="3402070"/>
            <a:ext cx="209578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2F42"/>
                </a:solidFill>
                <a:latin typeface="Montserrat Semi-Bold"/>
              </a:rPr>
              <a:t>fa.ru/org/science/</a:t>
            </a:r>
            <a:r>
              <a:rPr lang="en-US" sz="1333" u="sng" spc="37" dirty="0" err="1">
                <a:solidFill>
                  <a:srgbClr val="002F42"/>
                </a:solidFill>
                <a:latin typeface="Montserrat Semi-Bold"/>
              </a:rPr>
              <a:t>ifg</a:t>
            </a:r>
            <a:endParaRPr lang="en-US" sz="1333" u="sng" spc="37" dirty="0">
              <a:solidFill>
                <a:srgbClr val="002F42"/>
              </a:solidFill>
              <a:latin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61748" y="1441127"/>
            <a:ext cx="216763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96447" y="310958"/>
            <a:ext cx="359910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8"/>
              </a:lnSpc>
              <a:spcBef>
                <a:spcPct val="0"/>
              </a:spcBef>
            </a:pPr>
            <a:r>
              <a:rPr lang="en-US" sz="1599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29159" y="188759"/>
            <a:ext cx="5937860" cy="1269112"/>
            <a:chOff x="0" y="0"/>
            <a:chExt cx="11875720" cy="2538222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3"/>
              <a:ext cx="11875720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1"/>
                </a:lnSpc>
              </a:pPr>
              <a:r>
                <a:rPr lang="en-US" sz="2617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6"/>
              <a:ext cx="11875720" cy="43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792039" y="6434080"/>
            <a:ext cx="84646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81" y="4763247"/>
            <a:ext cx="1799684" cy="14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7267" y="2413338"/>
            <a:ext cx="8566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-.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1402514"/>
            <a:ext cx="10321290" cy="53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Участие граждан в бюджетном процессе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67" y="2697489"/>
            <a:ext cx="8566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-процесс взаимодействия граждан с органами власти в части реализации ими (органами власти) бюджетных полномочий. </a:t>
            </a:r>
          </a:p>
        </p:txBody>
      </p:sp>
    </p:spTree>
    <p:extLst>
      <p:ext uri="{BB962C8B-B14F-4D97-AF65-F5344CB8AC3E}">
        <p14:creationId xmlns:p14="http://schemas.microsoft.com/office/powerpoint/2010/main" val="96090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Формы участия граждан в бюджетном процессе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67" y="2697489"/>
            <a:ext cx="8566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/>
              <a:t>Активная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Пассивная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2566">
            <a:off x="3056771" y="2770011"/>
            <a:ext cx="4886798" cy="2621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7650">
            <a:off x="7294569" y="2463562"/>
            <a:ext cx="3210339" cy="2341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665" y="4096029"/>
            <a:ext cx="1945870" cy="2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Всемирный банк: условия для участия граждан в бюджетном процессе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67" y="2759388"/>
            <a:ext cx="85667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4 ФАКТОРА, НЕОБХОДИМЫЕ ДЛЯ УЧАСТИЯ ГРАЖДАН В БЮДЖЕТНОМ ПРОЦЕССЕ: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Поддержка местных органов власти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Гражданское общество, готовое к участию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Благоприятная политическая среда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Наличие финансовых ресурсов для финансирования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49404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Бюджет для граждан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67" y="2759388"/>
            <a:ext cx="85667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Принципы построения бюджета для граждан: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Достаточности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Понятности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Достоверности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Актуальности 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Доступности 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Своевременности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629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23"/>
            <a:ext cx="12192000" cy="68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7" y="439635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46" y="1227874"/>
            <a:ext cx="10515600" cy="1325563"/>
          </a:xfrm>
        </p:spPr>
        <p:txBody>
          <a:bodyPr/>
          <a:lstStyle/>
          <a:p>
            <a:r>
              <a:rPr lang="ru-RU" dirty="0"/>
              <a:t>Самообложение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045" y="2218908"/>
            <a:ext cx="103252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131 ФЗ - </a:t>
            </a:r>
            <a:r>
              <a:rPr lang="ru-RU" sz="2000" dirty="0"/>
              <a:t>Под средствами самообложения граждан понимаются разовые платежи граждан, осуществляемые для решения конкретных вопросов местного значения. Размер платежей в порядке самообложения граждан устанавливается в абсолютной величине равным для всех жителей муниципального образования (населенного пункта (либо части его территории), входящего в состав поселения, внутригородского района, внутригородской территории города федерального значения, муниципального округа, городского округа либо расположенного на межселенной территории в границах муниципального района), за исключением отдельных категорий граждан, численность которых не может превышать 30 процентов от общего числа жителей муниципального образования (населенного пункта (либо части его территории), входящего в состав поселения, внутригородского района, внутригородской территории города федерального значения, муниципального округа, городского округа либо расположенного на межселенной территории в границах муниципального района) и для которых размер платежей может быть уменьшен.</a:t>
            </a:r>
          </a:p>
        </p:txBody>
      </p:sp>
    </p:spTree>
    <p:extLst>
      <p:ext uri="{BB962C8B-B14F-4D97-AF65-F5344CB8AC3E}">
        <p14:creationId xmlns:p14="http://schemas.microsoft.com/office/powerpoint/2010/main" val="2008666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89E864-392D-4154-8CD8-492B29F3E8EA}"/>
</file>

<file path=customXml/itemProps2.xml><?xml version="1.0" encoding="utf-8"?>
<ds:datastoreItem xmlns:ds="http://schemas.openxmlformats.org/officeDocument/2006/customXml" ds:itemID="{05394061-B6EC-4083-8D9C-6566F9E728CC}"/>
</file>

<file path=customXml/itemProps3.xml><?xml version="1.0" encoding="utf-8"?>
<ds:datastoreItem xmlns:ds="http://schemas.openxmlformats.org/officeDocument/2006/customXml" ds:itemID="{22909302-C0E6-458B-AA28-D0A67050907A}"/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980</Words>
  <Application>Microsoft Office PowerPoint</Application>
  <PresentationFormat>Широкоэкранный</PresentationFormat>
  <Paragraphs>123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Clear Sans Thin Bold</vt:lpstr>
      <vt:lpstr>Montserrat</vt:lpstr>
      <vt:lpstr>Montserrat Semi-Bold</vt:lpstr>
      <vt:lpstr>Montserrat Semi-Bold Bold</vt:lpstr>
      <vt:lpstr>Times New Roman</vt:lpstr>
      <vt:lpstr>Тема Office</vt:lpstr>
      <vt:lpstr>Презентация PowerPoint</vt:lpstr>
      <vt:lpstr>Основы участия граждан в бюджетном процессе</vt:lpstr>
      <vt:lpstr>Презентация PowerPoint</vt:lpstr>
      <vt:lpstr>Участие граждан в бюджетном процессе</vt:lpstr>
      <vt:lpstr>Формы участия граждан в бюджетном процессе</vt:lpstr>
      <vt:lpstr>Всемирный банк: условия для участия граждан в бюджетном процессе</vt:lpstr>
      <vt:lpstr>Бюджет для граждан </vt:lpstr>
      <vt:lpstr>Презентация PowerPoint</vt:lpstr>
      <vt:lpstr>Самообложение</vt:lpstr>
      <vt:lpstr>Инициативное бюджетирование</vt:lpstr>
      <vt:lpstr>Нормативные изменения в инициативном бюджетировании</vt:lpstr>
      <vt:lpstr>Алгоритм подачи проекта ИБ</vt:lpstr>
      <vt:lpstr>Общественное обсуждение</vt:lpstr>
      <vt:lpstr>Описание проекта ИБ</vt:lpstr>
      <vt:lpstr>Инициаторы</vt:lpstr>
      <vt:lpstr>Рассмотрение проекта</vt:lpstr>
      <vt:lpstr>Нормативные ограничения</vt:lpstr>
      <vt:lpstr>Школьное инициативное бюджетирование</vt:lpstr>
      <vt:lpstr> Полезные ссылки: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регулирование и управление финансами</dc:title>
  <dc:creator>Mvideo</dc:creator>
  <cp:lastModifiedBy>Епхиева Юлия Сергеевна</cp:lastModifiedBy>
  <cp:revision>33</cp:revision>
  <dcterms:created xsi:type="dcterms:W3CDTF">2020-12-03T13:23:33Z</dcterms:created>
  <dcterms:modified xsi:type="dcterms:W3CDTF">2023-06-13T13:24:49Z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