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</p:sldMasterIdLst>
  <p:notesMasterIdLst>
    <p:notesMasterId r:id="rId5"/>
  </p:notesMasterIdLst>
  <p:handoutMasterIdLst>
    <p:handoutMasterId r:id="rId6"/>
  </p:handoutMasterIdLst>
  <p:sldIdLst>
    <p:sldId id="492" r:id="rId2"/>
    <p:sldId id="518" r:id="rId3"/>
    <p:sldId id="524" r:id="rId4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монян Давид Ашотович" initials="СДА" lastIdx="16" clrIdx="0">
    <p:extLst/>
  </p:cmAuthor>
  <p:cmAuthor id="2" name="Рудницкий Андрей Игоревич" initials="РАИ" lastIdx="9" clrIdx="1">
    <p:extLst/>
  </p:cmAuthor>
  <p:cmAuthor id="3" name="Арапов Николай Евгеньевич" initials="АНЕ" lastIdx="32" clrIdx="2">
    <p:extLst/>
  </p:cmAuthor>
  <p:cmAuthor id="4" name="SimonyanDA" initials="I" lastIdx="1" clrIdx="3">
    <p:extLst/>
  </p:cmAuthor>
  <p:cmAuthor id="5" name="Андрей Рудницкий" initials="АР" lastIdx="6" clrIdx="4">
    <p:extLst/>
  </p:cmAuthor>
  <p:cmAuthor id="6" name="Elena Nagaychuk" initials="EN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B"/>
    <a:srgbClr val="FFFFFF"/>
    <a:srgbClr val="D9F5FB"/>
    <a:srgbClr val="58F882"/>
    <a:srgbClr val="81BDAD"/>
    <a:srgbClr val="BD81B0"/>
    <a:srgbClr val="FD41F0"/>
    <a:srgbClr val="C73740"/>
    <a:srgbClr val="FEFEFE"/>
    <a:srgbClr val="75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414" autoAdjust="0"/>
  </p:normalViewPr>
  <p:slideViewPr>
    <p:cSldViewPr snapToGrid="0">
      <p:cViewPr varScale="1">
        <p:scale>
          <a:sx n="115" d="100"/>
          <a:sy n="115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8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42AC-2D54-4145-A3A7-1E874585F2B1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8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9D2A-1835-4C32-A506-B0D47065A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278154" cy="34106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8" y="1"/>
            <a:ext cx="4278154" cy="34106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1"/>
            <a:ext cx="4278154" cy="34106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8" y="6456611"/>
            <a:ext cx="4278154" cy="34106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касается системы образования, нашей целевой аудиторией являются непосредственно обучающиеся детских садов, школ, колледжей и вузов, педагогические работники (учителя, методисты, вожатые ДОЛ), а также с 2021 года мы взаимодействуем с родителями учеников.  </a:t>
            </a:r>
          </a:p>
          <a:p>
            <a:r>
              <a:rPr lang="ru-RU" dirty="0" smtClean="0"/>
              <a:t>Уже создана определенная нормативная база  и разработаны учебно-методические материалы для внедрения финансовой грамотности в образовательный процесс. Регулярно оказываем экспертную и методическую поддержку образовательным организациям, взаимодействуем с опорными организациями, а также участвуем в повышении квалификации педагогов.  С 2020 года большинство наших мероприятий переведены в онлайн-формат. </a:t>
            </a:r>
          </a:p>
          <a:p>
            <a:r>
              <a:rPr lang="ru-RU" dirty="0" smtClean="0"/>
              <a:t>Мы проводим лекции для студентов вузов. Одним из ярких событий уже два года подряд является Экономическая универсиада Южного ГУ Банка России. В прошлом году она уже была межрегиональной для вузов ЮФО и СКФО и проходила три дня полностью в онлайн-формат. </a:t>
            </a:r>
          </a:p>
          <a:p>
            <a:endParaRPr lang="ru-RU" dirty="0" smtClean="0"/>
          </a:p>
          <a:p>
            <a:r>
              <a:rPr lang="ru-RU" i="1" dirty="0" smtClean="0"/>
              <a:t>Справочно: В Краснодарском крае 70 опорных детских садов, 45 опорных школ, 1 опорный ссуз,</a:t>
            </a:r>
            <a:r>
              <a:rPr lang="ru-RU" i="1" baseline="0" dirty="0" smtClean="0"/>
              <a:t> 6 вузов, заключивших соглашения с Южным ГУ Банка России.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касается системы образования, нашей целевой аудиторией являются непосредственно обучающиеся детских садов, школ, колледжей и вузов, педагогические работники (учителя, методисты, вожатые ДОЛ), а также с 2021 года мы взаимодействуем с родителями учеников.  </a:t>
            </a:r>
          </a:p>
          <a:p>
            <a:r>
              <a:rPr lang="ru-RU" dirty="0" smtClean="0"/>
              <a:t>Уже создана определенная нормативная база  и разработаны учебно-методические материалы для внедрения финансовой грамотности в образовательный процесс. Регулярно оказываем экспертную и методическую поддержку образовательным организациям, взаимодействуем с опорными организациями, а также участвуем в повышении квалификации педагогов.  С 2020 года большинство наших мероприятий переведены в онлайн-формат. </a:t>
            </a:r>
          </a:p>
          <a:p>
            <a:r>
              <a:rPr lang="ru-RU" dirty="0" smtClean="0"/>
              <a:t>Мы проводим лекции для студентов вузов. Одним из ярких событий уже два года подряд является Экономическая универсиада Южного ГУ Банка России. В прошлом году она уже была межрегиональной для вузов ЮФО и СКФО и проходила три дня полностью в онлайн-формат. </a:t>
            </a:r>
          </a:p>
          <a:p>
            <a:endParaRPr lang="ru-RU" dirty="0" smtClean="0"/>
          </a:p>
          <a:p>
            <a:r>
              <a:rPr lang="ru-RU" i="1" dirty="0" smtClean="0"/>
              <a:t>Справочно: В Краснодарском крае 70 опорных детских садов, 45 опорных школ, 1 опорный ссуз,</a:t>
            </a:r>
            <a:r>
              <a:rPr lang="ru-RU" i="1" baseline="0" dirty="0" smtClean="0"/>
              <a:t> 6 вузов, заключивших соглашения с Южным ГУ Банка России.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274BCE8A-D73A-4191-84D0-AD89A41FF9E9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5" y="3797300"/>
            <a:ext cx="3046808" cy="830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="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презентации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5" y="6274015"/>
            <a:ext cx="3046808" cy="2077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1350" b="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202</a:t>
            </a:r>
            <a:r>
              <a:rPr lang="ru-RU" dirty="0"/>
              <a:t>1 г.</a:t>
            </a:r>
          </a:p>
        </p:txBody>
      </p:sp>
      <p:grpSp>
        <p:nvGrpSpPr>
          <p:cNvPr id="31" name="Рисунок 1">
            <a:extLst>
              <a:ext uri="{FF2B5EF4-FFF2-40B4-BE49-F238E27FC236}">
                <a16:creationId xmlns:a16="http://schemas.microsoft.com/office/drawing/2014/main" id="{560D54DE-EB53-4B29-B5F9-47A0D6868622}"/>
              </a:ext>
            </a:extLst>
          </p:cNvPr>
          <p:cNvGrpSpPr/>
          <p:nvPr userDrawn="1"/>
        </p:nvGrpSpPr>
        <p:grpSpPr>
          <a:xfrm>
            <a:off x="312738" y="429047"/>
            <a:ext cx="1809750" cy="448434"/>
            <a:chOff x="927100" y="1504950"/>
            <a:chExt cx="1076325" cy="266700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DE52641F-0522-4964-BC23-F8DB184ED6EA}"/>
                </a:ext>
              </a:extLst>
            </p:cNvPr>
            <p:cNvSpPr/>
            <p:nvPr/>
          </p:nvSpPr>
          <p:spPr>
            <a:xfrm>
              <a:off x="919986" y="1497795"/>
              <a:ext cx="276225" cy="276225"/>
            </a:xfrm>
            <a:custGeom>
              <a:avLst/>
              <a:gdLst>
                <a:gd name="connsiteX0" fmla="*/ 142113 w 276225"/>
                <a:gd name="connsiteY0" fmla="*/ 7144 h 276225"/>
                <a:gd name="connsiteX1" fmla="*/ 7144 w 276225"/>
                <a:gd name="connsiteY1" fmla="*/ 142113 h 276225"/>
                <a:gd name="connsiteX2" fmla="*/ 142113 w 276225"/>
                <a:gd name="connsiteY2" fmla="*/ 277082 h 276225"/>
                <a:gd name="connsiteX3" fmla="*/ 277178 w 276225"/>
                <a:gd name="connsiteY3" fmla="*/ 142113 h 276225"/>
                <a:gd name="connsiteX4" fmla="*/ 142113 w 276225"/>
                <a:gd name="connsiteY4" fmla="*/ 7144 h 276225"/>
                <a:gd name="connsiteX5" fmla="*/ 142113 w 276225"/>
                <a:gd name="connsiteY5" fmla="*/ 266700 h 276225"/>
                <a:gd name="connsiteX6" fmla="*/ 17526 w 276225"/>
                <a:gd name="connsiteY6" fmla="*/ 142113 h 276225"/>
                <a:gd name="connsiteX7" fmla="*/ 142113 w 276225"/>
                <a:gd name="connsiteY7" fmla="*/ 17526 h 276225"/>
                <a:gd name="connsiteX8" fmla="*/ 266700 w 276225"/>
                <a:gd name="connsiteY8" fmla="*/ 142113 h 276225"/>
                <a:gd name="connsiteX9" fmla="*/ 142113 w 276225"/>
                <a:gd name="connsiteY9" fmla="*/ 26670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276225">
                  <a:moveTo>
                    <a:pt x="142113" y="7144"/>
                  </a:moveTo>
                  <a:cubicBezTo>
                    <a:pt x="67532" y="7144"/>
                    <a:pt x="7144" y="67628"/>
                    <a:pt x="7144" y="142113"/>
                  </a:cubicBezTo>
                  <a:cubicBezTo>
                    <a:pt x="7144" y="216694"/>
                    <a:pt x="67532" y="277082"/>
                    <a:pt x="142113" y="277082"/>
                  </a:cubicBezTo>
                  <a:cubicBezTo>
                    <a:pt x="216694" y="277082"/>
                    <a:pt x="277178" y="216599"/>
                    <a:pt x="277178" y="142113"/>
                  </a:cubicBezTo>
                  <a:cubicBezTo>
                    <a:pt x="277082" y="67628"/>
                    <a:pt x="216694" y="7144"/>
                    <a:pt x="142113" y="7144"/>
                  </a:cubicBezTo>
                  <a:moveTo>
                    <a:pt x="142113" y="266700"/>
                  </a:moveTo>
                  <a:cubicBezTo>
                    <a:pt x="73342" y="266700"/>
                    <a:pt x="17526" y="210979"/>
                    <a:pt x="17526" y="142113"/>
                  </a:cubicBezTo>
                  <a:cubicBezTo>
                    <a:pt x="17526" y="73247"/>
                    <a:pt x="73247" y="17526"/>
                    <a:pt x="142113" y="17526"/>
                  </a:cubicBezTo>
                  <a:cubicBezTo>
                    <a:pt x="210979" y="17526"/>
                    <a:pt x="266700" y="73247"/>
                    <a:pt x="266700" y="142113"/>
                  </a:cubicBezTo>
                  <a:cubicBezTo>
                    <a:pt x="266700" y="210979"/>
                    <a:pt x="210884" y="266700"/>
                    <a:pt x="142113" y="2667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44B9D3A5-BE86-4001-82B8-4FBE9770D38F}"/>
                </a:ext>
              </a:extLst>
            </p:cNvPr>
            <p:cNvSpPr/>
            <p:nvPr/>
          </p:nvSpPr>
          <p:spPr>
            <a:xfrm>
              <a:off x="944656" y="1535895"/>
              <a:ext cx="228600" cy="209550"/>
            </a:xfrm>
            <a:custGeom>
              <a:avLst/>
              <a:gdLst>
                <a:gd name="connsiteX0" fmla="*/ 117443 w 228600"/>
                <a:gd name="connsiteY0" fmla="*/ 205264 h 209550"/>
                <a:gd name="connsiteX1" fmla="*/ 125158 w 228600"/>
                <a:gd name="connsiteY1" fmla="*/ 197834 h 209550"/>
                <a:gd name="connsiteX2" fmla="*/ 129445 w 228600"/>
                <a:gd name="connsiteY2" fmla="*/ 201454 h 209550"/>
                <a:gd name="connsiteX3" fmla="*/ 135255 w 228600"/>
                <a:gd name="connsiteY3" fmla="*/ 200787 h 209550"/>
                <a:gd name="connsiteX4" fmla="*/ 139446 w 228600"/>
                <a:gd name="connsiteY4" fmla="*/ 196882 h 209550"/>
                <a:gd name="connsiteX5" fmla="*/ 139446 w 228600"/>
                <a:gd name="connsiteY5" fmla="*/ 191072 h 209550"/>
                <a:gd name="connsiteX6" fmla="*/ 148590 w 228600"/>
                <a:gd name="connsiteY6" fmla="*/ 193548 h 209550"/>
                <a:gd name="connsiteX7" fmla="*/ 152876 w 228600"/>
                <a:gd name="connsiteY7" fmla="*/ 183261 h 209550"/>
                <a:gd name="connsiteX8" fmla="*/ 136303 w 228600"/>
                <a:gd name="connsiteY8" fmla="*/ 144018 h 209550"/>
                <a:gd name="connsiteX9" fmla="*/ 134779 w 228600"/>
                <a:gd name="connsiteY9" fmla="*/ 140399 h 209550"/>
                <a:gd name="connsiteX10" fmla="*/ 133541 w 228600"/>
                <a:gd name="connsiteY10" fmla="*/ 137922 h 209550"/>
                <a:gd name="connsiteX11" fmla="*/ 132207 w 228600"/>
                <a:gd name="connsiteY11" fmla="*/ 136684 h 209550"/>
                <a:gd name="connsiteX12" fmla="*/ 147256 w 228600"/>
                <a:gd name="connsiteY12" fmla="*/ 142494 h 209550"/>
                <a:gd name="connsiteX13" fmla="*/ 150114 w 228600"/>
                <a:gd name="connsiteY13" fmla="*/ 142208 h 209550"/>
                <a:gd name="connsiteX14" fmla="*/ 153162 w 228600"/>
                <a:gd name="connsiteY14" fmla="*/ 142494 h 209550"/>
                <a:gd name="connsiteX15" fmla="*/ 156210 w 228600"/>
                <a:gd name="connsiteY15" fmla="*/ 144399 h 209550"/>
                <a:gd name="connsiteX16" fmla="*/ 165354 w 228600"/>
                <a:gd name="connsiteY16" fmla="*/ 151733 h 209550"/>
                <a:gd name="connsiteX17" fmla="*/ 168402 w 228600"/>
                <a:gd name="connsiteY17" fmla="*/ 156877 h 209550"/>
                <a:gd name="connsiteX18" fmla="*/ 162687 w 228600"/>
                <a:gd name="connsiteY18" fmla="*/ 163830 h 209550"/>
                <a:gd name="connsiteX19" fmla="*/ 170307 w 228600"/>
                <a:gd name="connsiteY19" fmla="*/ 171545 h 209550"/>
                <a:gd name="connsiteX20" fmla="*/ 168497 w 228600"/>
                <a:gd name="connsiteY20" fmla="*/ 167164 h 209550"/>
                <a:gd name="connsiteX21" fmla="*/ 171355 w 228600"/>
                <a:gd name="connsiteY21" fmla="*/ 166306 h 209550"/>
                <a:gd name="connsiteX22" fmla="*/ 173260 w 228600"/>
                <a:gd name="connsiteY22" fmla="*/ 160496 h 209550"/>
                <a:gd name="connsiteX23" fmla="*/ 186500 w 228600"/>
                <a:gd name="connsiteY23" fmla="*/ 158020 h 209550"/>
                <a:gd name="connsiteX24" fmla="*/ 189929 w 228600"/>
                <a:gd name="connsiteY24" fmla="*/ 154781 h 209550"/>
                <a:gd name="connsiteX25" fmla="*/ 193167 w 228600"/>
                <a:gd name="connsiteY25" fmla="*/ 158687 h 209550"/>
                <a:gd name="connsiteX26" fmla="*/ 188976 w 228600"/>
                <a:gd name="connsiteY26" fmla="*/ 149828 h 209550"/>
                <a:gd name="connsiteX27" fmla="*/ 194215 w 228600"/>
                <a:gd name="connsiteY27" fmla="*/ 149733 h 209550"/>
                <a:gd name="connsiteX28" fmla="*/ 185928 w 228600"/>
                <a:gd name="connsiteY28" fmla="*/ 145542 h 209550"/>
                <a:gd name="connsiteX29" fmla="*/ 174688 w 228600"/>
                <a:gd name="connsiteY29" fmla="*/ 151257 h 209550"/>
                <a:gd name="connsiteX30" fmla="*/ 171640 w 228600"/>
                <a:gd name="connsiteY30" fmla="*/ 148780 h 209550"/>
                <a:gd name="connsiteX31" fmla="*/ 160210 w 228600"/>
                <a:gd name="connsiteY31" fmla="*/ 137827 h 209550"/>
                <a:gd name="connsiteX32" fmla="*/ 153543 w 228600"/>
                <a:gd name="connsiteY32" fmla="*/ 119348 h 209550"/>
                <a:gd name="connsiteX33" fmla="*/ 143161 w 228600"/>
                <a:gd name="connsiteY33" fmla="*/ 114967 h 209550"/>
                <a:gd name="connsiteX34" fmla="*/ 146209 w 228600"/>
                <a:gd name="connsiteY34" fmla="*/ 109252 h 209550"/>
                <a:gd name="connsiteX35" fmla="*/ 160306 w 228600"/>
                <a:gd name="connsiteY35" fmla="*/ 107442 h 209550"/>
                <a:gd name="connsiteX36" fmla="*/ 175165 w 228600"/>
                <a:gd name="connsiteY36" fmla="*/ 106204 h 209550"/>
                <a:gd name="connsiteX37" fmla="*/ 176784 w 228600"/>
                <a:gd name="connsiteY37" fmla="*/ 113348 h 209550"/>
                <a:gd name="connsiteX38" fmla="*/ 190310 w 228600"/>
                <a:gd name="connsiteY38" fmla="*/ 125825 h 209550"/>
                <a:gd name="connsiteX39" fmla="*/ 201359 w 228600"/>
                <a:gd name="connsiteY39" fmla="*/ 143161 h 209550"/>
                <a:gd name="connsiteX40" fmla="*/ 202692 w 228600"/>
                <a:gd name="connsiteY40" fmla="*/ 143827 h 209550"/>
                <a:gd name="connsiteX41" fmla="*/ 227457 w 228600"/>
                <a:gd name="connsiteY41" fmla="*/ 153448 h 209550"/>
                <a:gd name="connsiteX42" fmla="*/ 223457 w 228600"/>
                <a:gd name="connsiteY42" fmla="*/ 144685 h 209550"/>
                <a:gd name="connsiteX43" fmla="*/ 222790 w 228600"/>
                <a:gd name="connsiteY43" fmla="*/ 87725 h 209550"/>
                <a:gd name="connsiteX44" fmla="*/ 186595 w 228600"/>
                <a:gd name="connsiteY44" fmla="*/ 36481 h 209550"/>
                <a:gd name="connsiteX45" fmla="*/ 171545 w 228600"/>
                <a:gd name="connsiteY45" fmla="*/ 39529 h 209550"/>
                <a:gd name="connsiteX46" fmla="*/ 166021 w 228600"/>
                <a:gd name="connsiteY46" fmla="*/ 60674 h 209550"/>
                <a:gd name="connsiteX47" fmla="*/ 166402 w 228600"/>
                <a:gd name="connsiteY47" fmla="*/ 61532 h 209550"/>
                <a:gd name="connsiteX48" fmla="*/ 165544 w 228600"/>
                <a:gd name="connsiteY48" fmla="*/ 67056 h 209550"/>
                <a:gd name="connsiteX49" fmla="*/ 155162 w 228600"/>
                <a:gd name="connsiteY49" fmla="*/ 72390 h 209550"/>
                <a:gd name="connsiteX50" fmla="*/ 148685 w 228600"/>
                <a:gd name="connsiteY50" fmla="*/ 69818 h 209550"/>
                <a:gd name="connsiteX51" fmla="*/ 141161 w 228600"/>
                <a:gd name="connsiteY51" fmla="*/ 55435 h 209550"/>
                <a:gd name="connsiteX52" fmla="*/ 142304 w 228600"/>
                <a:gd name="connsiteY52" fmla="*/ 39148 h 209550"/>
                <a:gd name="connsiteX53" fmla="*/ 158210 w 228600"/>
                <a:gd name="connsiteY53" fmla="*/ 28670 h 209550"/>
                <a:gd name="connsiteX54" fmla="*/ 170593 w 228600"/>
                <a:gd name="connsiteY54" fmla="*/ 25051 h 209550"/>
                <a:gd name="connsiteX55" fmla="*/ 174308 w 228600"/>
                <a:gd name="connsiteY55" fmla="*/ 27337 h 209550"/>
                <a:gd name="connsiteX56" fmla="*/ 174498 w 228600"/>
                <a:gd name="connsiteY56" fmla="*/ 18669 h 209550"/>
                <a:gd name="connsiteX57" fmla="*/ 162211 w 228600"/>
                <a:gd name="connsiteY57" fmla="*/ 15145 h 209550"/>
                <a:gd name="connsiteX58" fmla="*/ 143637 w 228600"/>
                <a:gd name="connsiteY58" fmla="*/ 10192 h 209550"/>
                <a:gd name="connsiteX59" fmla="*/ 126016 w 228600"/>
                <a:gd name="connsiteY59" fmla="*/ 7144 h 209550"/>
                <a:gd name="connsiteX60" fmla="*/ 132398 w 228600"/>
                <a:gd name="connsiteY60" fmla="*/ 18574 h 209550"/>
                <a:gd name="connsiteX61" fmla="*/ 117348 w 228600"/>
                <a:gd name="connsiteY61" fmla="*/ 53340 h 209550"/>
                <a:gd name="connsiteX62" fmla="*/ 102299 w 228600"/>
                <a:gd name="connsiteY62" fmla="*/ 18574 h 209550"/>
                <a:gd name="connsiteX63" fmla="*/ 108680 w 228600"/>
                <a:gd name="connsiteY63" fmla="*/ 7144 h 209550"/>
                <a:gd name="connsiteX64" fmla="*/ 91059 w 228600"/>
                <a:gd name="connsiteY64" fmla="*/ 10192 h 209550"/>
                <a:gd name="connsiteX65" fmla="*/ 72485 w 228600"/>
                <a:gd name="connsiteY65" fmla="*/ 15145 h 209550"/>
                <a:gd name="connsiteX66" fmla="*/ 60103 w 228600"/>
                <a:gd name="connsiteY66" fmla="*/ 18669 h 209550"/>
                <a:gd name="connsiteX67" fmla="*/ 60293 w 228600"/>
                <a:gd name="connsiteY67" fmla="*/ 27337 h 209550"/>
                <a:gd name="connsiteX68" fmla="*/ 64008 w 228600"/>
                <a:gd name="connsiteY68" fmla="*/ 25051 h 209550"/>
                <a:gd name="connsiteX69" fmla="*/ 76391 w 228600"/>
                <a:gd name="connsiteY69" fmla="*/ 28670 h 209550"/>
                <a:gd name="connsiteX70" fmla="*/ 92297 w 228600"/>
                <a:gd name="connsiteY70" fmla="*/ 39148 h 209550"/>
                <a:gd name="connsiteX71" fmla="*/ 93440 w 228600"/>
                <a:gd name="connsiteY71" fmla="*/ 55435 h 209550"/>
                <a:gd name="connsiteX72" fmla="*/ 85916 w 228600"/>
                <a:gd name="connsiteY72" fmla="*/ 69818 h 209550"/>
                <a:gd name="connsiteX73" fmla="*/ 79439 w 228600"/>
                <a:gd name="connsiteY73" fmla="*/ 72390 h 209550"/>
                <a:gd name="connsiteX74" fmla="*/ 69056 w 228600"/>
                <a:gd name="connsiteY74" fmla="*/ 67056 h 209550"/>
                <a:gd name="connsiteX75" fmla="*/ 68199 w 228600"/>
                <a:gd name="connsiteY75" fmla="*/ 61532 h 209550"/>
                <a:gd name="connsiteX76" fmla="*/ 68580 w 228600"/>
                <a:gd name="connsiteY76" fmla="*/ 60674 h 209550"/>
                <a:gd name="connsiteX77" fmla="*/ 63055 w 228600"/>
                <a:gd name="connsiteY77" fmla="*/ 39529 h 209550"/>
                <a:gd name="connsiteX78" fmla="*/ 48006 w 228600"/>
                <a:gd name="connsiteY78" fmla="*/ 36481 h 209550"/>
                <a:gd name="connsiteX79" fmla="*/ 11811 w 228600"/>
                <a:gd name="connsiteY79" fmla="*/ 87725 h 209550"/>
                <a:gd name="connsiteX80" fmla="*/ 11144 w 228600"/>
                <a:gd name="connsiteY80" fmla="*/ 144685 h 209550"/>
                <a:gd name="connsiteX81" fmla="*/ 7144 w 228600"/>
                <a:gd name="connsiteY81" fmla="*/ 153448 h 209550"/>
                <a:gd name="connsiteX82" fmla="*/ 32004 w 228600"/>
                <a:gd name="connsiteY82" fmla="*/ 143827 h 209550"/>
                <a:gd name="connsiteX83" fmla="*/ 33338 w 228600"/>
                <a:gd name="connsiteY83" fmla="*/ 143161 h 209550"/>
                <a:gd name="connsiteX84" fmla="*/ 44387 w 228600"/>
                <a:gd name="connsiteY84" fmla="*/ 125825 h 209550"/>
                <a:gd name="connsiteX85" fmla="*/ 57912 w 228600"/>
                <a:gd name="connsiteY85" fmla="*/ 113348 h 209550"/>
                <a:gd name="connsiteX86" fmla="*/ 59531 w 228600"/>
                <a:gd name="connsiteY86" fmla="*/ 106204 h 209550"/>
                <a:gd name="connsiteX87" fmla="*/ 74390 w 228600"/>
                <a:gd name="connsiteY87" fmla="*/ 107442 h 209550"/>
                <a:gd name="connsiteX88" fmla="*/ 88487 w 228600"/>
                <a:gd name="connsiteY88" fmla="*/ 109252 h 209550"/>
                <a:gd name="connsiteX89" fmla="*/ 91535 w 228600"/>
                <a:gd name="connsiteY89" fmla="*/ 114967 h 209550"/>
                <a:gd name="connsiteX90" fmla="*/ 81153 w 228600"/>
                <a:gd name="connsiteY90" fmla="*/ 119348 h 209550"/>
                <a:gd name="connsiteX91" fmla="*/ 74486 w 228600"/>
                <a:gd name="connsiteY91" fmla="*/ 137827 h 209550"/>
                <a:gd name="connsiteX92" fmla="*/ 63055 w 228600"/>
                <a:gd name="connsiteY92" fmla="*/ 148780 h 209550"/>
                <a:gd name="connsiteX93" fmla="*/ 60007 w 228600"/>
                <a:gd name="connsiteY93" fmla="*/ 151257 h 209550"/>
                <a:gd name="connsiteX94" fmla="*/ 48768 w 228600"/>
                <a:gd name="connsiteY94" fmla="*/ 145542 h 209550"/>
                <a:gd name="connsiteX95" fmla="*/ 40481 w 228600"/>
                <a:gd name="connsiteY95" fmla="*/ 149733 h 209550"/>
                <a:gd name="connsiteX96" fmla="*/ 45720 w 228600"/>
                <a:gd name="connsiteY96" fmla="*/ 149828 h 209550"/>
                <a:gd name="connsiteX97" fmla="*/ 41529 w 228600"/>
                <a:gd name="connsiteY97" fmla="*/ 158687 h 209550"/>
                <a:gd name="connsiteX98" fmla="*/ 44767 w 228600"/>
                <a:gd name="connsiteY98" fmla="*/ 154781 h 209550"/>
                <a:gd name="connsiteX99" fmla="*/ 48196 w 228600"/>
                <a:gd name="connsiteY99" fmla="*/ 158020 h 209550"/>
                <a:gd name="connsiteX100" fmla="*/ 61436 w 228600"/>
                <a:gd name="connsiteY100" fmla="*/ 160496 h 209550"/>
                <a:gd name="connsiteX101" fmla="*/ 63341 w 228600"/>
                <a:gd name="connsiteY101" fmla="*/ 166306 h 209550"/>
                <a:gd name="connsiteX102" fmla="*/ 66199 w 228600"/>
                <a:gd name="connsiteY102" fmla="*/ 167164 h 209550"/>
                <a:gd name="connsiteX103" fmla="*/ 64389 w 228600"/>
                <a:gd name="connsiteY103" fmla="*/ 171545 h 209550"/>
                <a:gd name="connsiteX104" fmla="*/ 72009 w 228600"/>
                <a:gd name="connsiteY104" fmla="*/ 163830 h 209550"/>
                <a:gd name="connsiteX105" fmla="*/ 66294 w 228600"/>
                <a:gd name="connsiteY105" fmla="*/ 156877 h 209550"/>
                <a:gd name="connsiteX106" fmla="*/ 69342 w 228600"/>
                <a:gd name="connsiteY106" fmla="*/ 151733 h 209550"/>
                <a:gd name="connsiteX107" fmla="*/ 78486 w 228600"/>
                <a:gd name="connsiteY107" fmla="*/ 144399 h 209550"/>
                <a:gd name="connsiteX108" fmla="*/ 81534 w 228600"/>
                <a:gd name="connsiteY108" fmla="*/ 142494 h 209550"/>
                <a:gd name="connsiteX109" fmla="*/ 84582 w 228600"/>
                <a:gd name="connsiteY109" fmla="*/ 142208 h 209550"/>
                <a:gd name="connsiteX110" fmla="*/ 87440 w 228600"/>
                <a:gd name="connsiteY110" fmla="*/ 142494 h 209550"/>
                <a:gd name="connsiteX111" fmla="*/ 102489 w 228600"/>
                <a:gd name="connsiteY111" fmla="*/ 136684 h 209550"/>
                <a:gd name="connsiteX112" fmla="*/ 101155 w 228600"/>
                <a:gd name="connsiteY112" fmla="*/ 137922 h 209550"/>
                <a:gd name="connsiteX113" fmla="*/ 99917 w 228600"/>
                <a:gd name="connsiteY113" fmla="*/ 140399 h 209550"/>
                <a:gd name="connsiteX114" fmla="*/ 98393 w 228600"/>
                <a:gd name="connsiteY114" fmla="*/ 144018 h 209550"/>
                <a:gd name="connsiteX115" fmla="*/ 81820 w 228600"/>
                <a:gd name="connsiteY115" fmla="*/ 183261 h 209550"/>
                <a:gd name="connsiteX116" fmla="*/ 86106 w 228600"/>
                <a:gd name="connsiteY116" fmla="*/ 193548 h 209550"/>
                <a:gd name="connsiteX117" fmla="*/ 95250 w 228600"/>
                <a:gd name="connsiteY117" fmla="*/ 191072 h 209550"/>
                <a:gd name="connsiteX118" fmla="*/ 95250 w 228600"/>
                <a:gd name="connsiteY118" fmla="*/ 196882 h 209550"/>
                <a:gd name="connsiteX119" fmla="*/ 99441 w 228600"/>
                <a:gd name="connsiteY119" fmla="*/ 200787 h 209550"/>
                <a:gd name="connsiteX120" fmla="*/ 105251 w 228600"/>
                <a:gd name="connsiteY120" fmla="*/ 201454 h 209550"/>
                <a:gd name="connsiteX121" fmla="*/ 109538 w 228600"/>
                <a:gd name="connsiteY121" fmla="*/ 197834 h 209550"/>
                <a:gd name="connsiteX122" fmla="*/ 117443 w 228600"/>
                <a:gd name="connsiteY122" fmla="*/ 20526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28600" h="209550">
                  <a:moveTo>
                    <a:pt x="117443" y="205264"/>
                  </a:moveTo>
                  <a:cubicBezTo>
                    <a:pt x="122111" y="205264"/>
                    <a:pt x="124968" y="202121"/>
                    <a:pt x="125158" y="197834"/>
                  </a:cubicBezTo>
                  <a:cubicBezTo>
                    <a:pt x="126206" y="199739"/>
                    <a:pt x="127540" y="201073"/>
                    <a:pt x="129445" y="201454"/>
                  </a:cubicBezTo>
                  <a:cubicBezTo>
                    <a:pt x="131350" y="201835"/>
                    <a:pt x="133541" y="201549"/>
                    <a:pt x="135255" y="200787"/>
                  </a:cubicBezTo>
                  <a:cubicBezTo>
                    <a:pt x="137065" y="200025"/>
                    <a:pt x="138493" y="198692"/>
                    <a:pt x="139446" y="196882"/>
                  </a:cubicBezTo>
                  <a:cubicBezTo>
                    <a:pt x="140303" y="195072"/>
                    <a:pt x="140017" y="193167"/>
                    <a:pt x="139446" y="191072"/>
                  </a:cubicBezTo>
                  <a:cubicBezTo>
                    <a:pt x="141637" y="194215"/>
                    <a:pt x="145352" y="195072"/>
                    <a:pt x="148590" y="193548"/>
                  </a:cubicBezTo>
                  <a:cubicBezTo>
                    <a:pt x="153067" y="191452"/>
                    <a:pt x="154686" y="187643"/>
                    <a:pt x="152876" y="183261"/>
                  </a:cubicBezTo>
                  <a:cubicBezTo>
                    <a:pt x="147352" y="170117"/>
                    <a:pt x="141827" y="157163"/>
                    <a:pt x="136303" y="144018"/>
                  </a:cubicBezTo>
                  <a:cubicBezTo>
                    <a:pt x="135827" y="142780"/>
                    <a:pt x="135350" y="141637"/>
                    <a:pt x="134779" y="140399"/>
                  </a:cubicBezTo>
                  <a:cubicBezTo>
                    <a:pt x="134303" y="139351"/>
                    <a:pt x="133922" y="138589"/>
                    <a:pt x="133541" y="137922"/>
                  </a:cubicBezTo>
                  <a:cubicBezTo>
                    <a:pt x="133160" y="137446"/>
                    <a:pt x="132779" y="137065"/>
                    <a:pt x="132207" y="136684"/>
                  </a:cubicBezTo>
                  <a:cubicBezTo>
                    <a:pt x="140779" y="137636"/>
                    <a:pt x="144971" y="141065"/>
                    <a:pt x="147256" y="142494"/>
                  </a:cubicBezTo>
                  <a:cubicBezTo>
                    <a:pt x="147828" y="142875"/>
                    <a:pt x="147828" y="142970"/>
                    <a:pt x="150114" y="142208"/>
                  </a:cubicBezTo>
                  <a:cubicBezTo>
                    <a:pt x="151162" y="141827"/>
                    <a:pt x="152400" y="142113"/>
                    <a:pt x="153162" y="142494"/>
                  </a:cubicBezTo>
                  <a:cubicBezTo>
                    <a:pt x="154210" y="143066"/>
                    <a:pt x="155258" y="143732"/>
                    <a:pt x="156210" y="144399"/>
                  </a:cubicBezTo>
                  <a:cubicBezTo>
                    <a:pt x="159353" y="146780"/>
                    <a:pt x="162497" y="149162"/>
                    <a:pt x="165354" y="151733"/>
                  </a:cubicBezTo>
                  <a:cubicBezTo>
                    <a:pt x="166687" y="152972"/>
                    <a:pt x="168688" y="155067"/>
                    <a:pt x="168402" y="156877"/>
                  </a:cubicBezTo>
                  <a:cubicBezTo>
                    <a:pt x="168211" y="158591"/>
                    <a:pt x="163925" y="162592"/>
                    <a:pt x="162687" y="163830"/>
                  </a:cubicBezTo>
                  <a:cubicBezTo>
                    <a:pt x="159734" y="166688"/>
                    <a:pt x="164211" y="172022"/>
                    <a:pt x="170307" y="171545"/>
                  </a:cubicBezTo>
                  <a:cubicBezTo>
                    <a:pt x="168688" y="169831"/>
                    <a:pt x="168307" y="168402"/>
                    <a:pt x="168497" y="167164"/>
                  </a:cubicBezTo>
                  <a:cubicBezTo>
                    <a:pt x="169069" y="167164"/>
                    <a:pt x="170212" y="167259"/>
                    <a:pt x="171355" y="166306"/>
                  </a:cubicBezTo>
                  <a:cubicBezTo>
                    <a:pt x="172688" y="165164"/>
                    <a:pt x="172117" y="161639"/>
                    <a:pt x="173260" y="160496"/>
                  </a:cubicBezTo>
                  <a:cubicBezTo>
                    <a:pt x="175355" y="158401"/>
                    <a:pt x="182309" y="158210"/>
                    <a:pt x="186500" y="158020"/>
                  </a:cubicBezTo>
                  <a:cubicBezTo>
                    <a:pt x="188214" y="157925"/>
                    <a:pt x="190119" y="157448"/>
                    <a:pt x="189929" y="154781"/>
                  </a:cubicBezTo>
                  <a:cubicBezTo>
                    <a:pt x="192596" y="154972"/>
                    <a:pt x="193167" y="156972"/>
                    <a:pt x="193167" y="158687"/>
                  </a:cubicBezTo>
                  <a:cubicBezTo>
                    <a:pt x="195453" y="157353"/>
                    <a:pt x="197358" y="151257"/>
                    <a:pt x="188976" y="149828"/>
                  </a:cubicBezTo>
                  <a:cubicBezTo>
                    <a:pt x="190405" y="148590"/>
                    <a:pt x="192786" y="148019"/>
                    <a:pt x="194215" y="149733"/>
                  </a:cubicBezTo>
                  <a:cubicBezTo>
                    <a:pt x="195548" y="147447"/>
                    <a:pt x="192119" y="143066"/>
                    <a:pt x="185928" y="145542"/>
                  </a:cubicBezTo>
                  <a:cubicBezTo>
                    <a:pt x="185928" y="145542"/>
                    <a:pt x="183166" y="141827"/>
                    <a:pt x="174688" y="151257"/>
                  </a:cubicBezTo>
                  <a:cubicBezTo>
                    <a:pt x="173641" y="150495"/>
                    <a:pt x="172593" y="149638"/>
                    <a:pt x="171640" y="148780"/>
                  </a:cubicBezTo>
                  <a:cubicBezTo>
                    <a:pt x="168402" y="145828"/>
                    <a:pt x="160210" y="137827"/>
                    <a:pt x="160210" y="137827"/>
                  </a:cubicBezTo>
                  <a:cubicBezTo>
                    <a:pt x="160210" y="133350"/>
                    <a:pt x="159544" y="124587"/>
                    <a:pt x="153543" y="119348"/>
                  </a:cubicBezTo>
                  <a:cubicBezTo>
                    <a:pt x="150971" y="117157"/>
                    <a:pt x="148590" y="115919"/>
                    <a:pt x="143161" y="114967"/>
                  </a:cubicBezTo>
                  <a:cubicBezTo>
                    <a:pt x="143161" y="114967"/>
                    <a:pt x="145733" y="110871"/>
                    <a:pt x="146209" y="109252"/>
                  </a:cubicBezTo>
                  <a:cubicBezTo>
                    <a:pt x="150876" y="113919"/>
                    <a:pt x="160306" y="115348"/>
                    <a:pt x="160306" y="107442"/>
                  </a:cubicBezTo>
                  <a:cubicBezTo>
                    <a:pt x="168021" y="115157"/>
                    <a:pt x="175165" y="110966"/>
                    <a:pt x="175165" y="106204"/>
                  </a:cubicBezTo>
                  <a:cubicBezTo>
                    <a:pt x="175451" y="108585"/>
                    <a:pt x="176022" y="111157"/>
                    <a:pt x="176784" y="113348"/>
                  </a:cubicBezTo>
                  <a:cubicBezTo>
                    <a:pt x="177736" y="115919"/>
                    <a:pt x="181261" y="125825"/>
                    <a:pt x="190310" y="125825"/>
                  </a:cubicBezTo>
                  <a:cubicBezTo>
                    <a:pt x="190500" y="129254"/>
                    <a:pt x="190500" y="140589"/>
                    <a:pt x="201359" y="143161"/>
                  </a:cubicBezTo>
                  <a:cubicBezTo>
                    <a:pt x="201835" y="143256"/>
                    <a:pt x="202406" y="143447"/>
                    <a:pt x="202692" y="143827"/>
                  </a:cubicBezTo>
                  <a:cubicBezTo>
                    <a:pt x="207074" y="149257"/>
                    <a:pt x="225266" y="154972"/>
                    <a:pt x="227457" y="153448"/>
                  </a:cubicBezTo>
                  <a:cubicBezTo>
                    <a:pt x="226028" y="152400"/>
                    <a:pt x="223837" y="151067"/>
                    <a:pt x="223457" y="144685"/>
                  </a:cubicBezTo>
                  <a:cubicBezTo>
                    <a:pt x="223266" y="140494"/>
                    <a:pt x="222790" y="118586"/>
                    <a:pt x="222790" y="87725"/>
                  </a:cubicBezTo>
                  <a:cubicBezTo>
                    <a:pt x="222790" y="76771"/>
                    <a:pt x="221647" y="41434"/>
                    <a:pt x="186595" y="36481"/>
                  </a:cubicBezTo>
                  <a:cubicBezTo>
                    <a:pt x="181261" y="35719"/>
                    <a:pt x="176117" y="36100"/>
                    <a:pt x="171545" y="39529"/>
                  </a:cubicBezTo>
                  <a:cubicBezTo>
                    <a:pt x="165354" y="44101"/>
                    <a:pt x="162401" y="51911"/>
                    <a:pt x="166021" y="60674"/>
                  </a:cubicBezTo>
                  <a:cubicBezTo>
                    <a:pt x="166116" y="60960"/>
                    <a:pt x="166211" y="61341"/>
                    <a:pt x="166402" y="61532"/>
                  </a:cubicBezTo>
                  <a:cubicBezTo>
                    <a:pt x="167640" y="63627"/>
                    <a:pt x="167164" y="65437"/>
                    <a:pt x="165544" y="67056"/>
                  </a:cubicBezTo>
                  <a:cubicBezTo>
                    <a:pt x="162592" y="69914"/>
                    <a:pt x="159258" y="71914"/>
                    <a:pt x="155162" y="72390"/>
                  </a:cubicBezTo>
                  <a:cubicBezTo>
                    <a:pt x="152591" y="72676"/>
                    <a:pt x="150400" y="71533"/>
                    <a:pt x="148685" y="69818"/>
                  </a:cubicBezTo>
                  <a:cubicBezTo>
                    <a:pt x="144780" y="65818"/>
                    <a:pt x="142018" y="61055"/>
                    <a:pt x="141161" y="55435"/>
                  </a:cubicBezTo>
                  <a:cubicBezTo>
                    <a:pt x="139541" y="44768"/>
                    <a:pt x="142208" y="39529"/>
                    <a:pt x="142304" y="39148"/>
                  </a:cubicBezTo>
                  <a:cubicBezTo>
                    <a:pt x="145161" y="33433"/>
                    <a:pt x="151162" y="29242"/>
                    <a:pt x="158210" y="28670"/>
                  </a:cubicBezTo>
                  <a:cubicBezTo>
                    <a:pt x="161449" y="22670"/>
                    <a:pt x="170593" y="25051"/>
                    <a:pt x="170593" y="25051"/>
                  </a:cubicBezTo>
                  <a:cubicBezTo>
                    <a:pt x="172879" y="25527"/>
                    <a:pt x="173736" y="26194"/>
                    <a:pt x="174308" y="27337"/>
                  </a:cubicBezTo>
                  <a:cubicBezTo>
                    <a:pt x="174308" y="27337"/>
                    <a:pt x="178308" y="21145"/>
                    <a:pt x="174498" y="18669"/>
                  </a:cubicBezTo>
                  <a:cubicBezTo>
                    <a:pt x="170688" y="16193"/>
                    <a:pt x="162211" y="15145"/>
                    <a:pt x="162211" y="15145"/>
                  </a:cubicBezTo>
                  <a:cubicBezTo>
                    <a:pt x="162211" y="11144"/>
                    <a:pt x="155543" y="8001"/>
                    <a:pt x="143637" y="10192"/>
                  </a:cubicBezTo>
                  <a:cubicBezTo>
                    <a:pt x="129159" y="12764"/>
                    <a:pt x="126016" y="7144"/>
                    <a:pt x="126016" y="7144"/>
                  </a:cubicBezTo>
                  <a:cubicBezTo>
                    <a:pt x="125444" y="14097"/>
                    <a:pt x="130683" y="17621"/>
                    <a:pt x="132398" y="18574"/>
                  </a:cubicBezTo>
                  <a:cubicBezTo>
                    <a:pt x="126873" y="24575"/>
                    <a:pt x="119253" y="36481"/>
                    <a:pt x="117348" y="53340"/>
                  </a:cubicBezTo>
                  <a:cubicBezTo>
                    <a:pt x="115538" y="36481"/>
                    <a:pt x="107823" y="24479"/>
                    <a:pt x="102299" y="18574"/>
                  </a:cubicBezTo>
                  <a:cubicBezTo>
                    <a:pt x="104013" y="17621"/>
                    <a:pt x="109252" y="14002"/>
                    <a:pt x="108680" y="7144"/>
                  </a:cubicBezTo>
                  <a:cubicBezTo>
                    <a:pt x="108680" y="7144"/>
                    <a:pt x="105537" y="12764"/>
                    <a:pt x="91059" y="10192"/>
                  </a:cubicBezTo>
                  <a:cubicBezTo>
                    <a:pt x="79057" y="8001"/>
                    <a:pt x="72485" y="11144"/>
                    <a:pt x="72485" y="15145"/>
                  </a:cubicBezTo>
                  <a:cubicBezTo>
                    <a:pt x="72485" y="15145"/>
                    <a:pt x="63913" y="16193"/>
                    <a:pt x="60103" y="18669"/>
                  </a:cubicBezTo>
                  <a:cubicBezTo>
                    <a:pt x="56293" y="21145"/>
                    <a:pt x="60293" y="27337"/>
                    <a:pt x="60293" y="27337"/>
                  </a:cubicBezTo>
                  <a:cubicBezTo>
                    <a:pt x="60865" y="26194"/>
                    <a:pt x="61722" y="25527"/>
                    <a:pt x="64008" y="25051"/>
                  </a:cubicBezTo>
                  <a:cubicBezTo>
                    <a:pt x="64008" y="25051"/>
                    <a:pt x="73247" y="22670"/>
                    <a:pt x="76391" y="28670"/>
                  </a:cubicBezTo>
                  <a:cubicBezTo>
                    <a:pt x="83439" y="29242"/>
                    <a:pt x="89440" y="33433"/>
                    <a:pt x="92297" y="39148"/>
                  </a:cubicBezTo>
                  <a:cubicBezTo>
                    <a:pt x="92488" y="39433"/>
                    <a:pt x="95250" y="44768"/>
                    <a:pt x="93440" y="55435"/>
                  </a:cubicBezTo>
                  <a:cubicBezTo>
                    <a:pt x="92488" y="61055"/>
                    <a:pt x="89821" y="65723"/>
                    <a:pt x="85916" y="69818"/>
                  </a:cubicBezTo>
                  <a:cubicBezTo>
                    <a:pt x="84201" y="71628"/>
                    <a:pt x="82105" y="72771"/>
                    <a:pt x="79439" y="72390"/>
                  </a:cubicBezTo>
                  <a:cubicBezTo>
                    <a:pt x="75343" y="71914"/>
                    <a:pt x="71914" y="69914"/>
                    <a:pt x="69056" y="67056"/>
                  </a:cubicBezTo>
                  <a:cubicBezTo>
                    <a:pt x="67437" y="65437"/>
                    <a:pt x="66961" y="63627"/>
                    <a:pt x="68199" y="61532"/>
                  </a:cubicBezTo>
                  <a:cubicBezTo>
                    <a:pt x="68390" y="61246"/>
                    <a:pt x="68485" y="60960"/>
                    <a:pt x="68580" y="60674"/>
                  </a:cubicBezTo>
                  <a:cubicBezTo>
                    <a:pt x="72200" y="51911"/>
                    <a:pt x="69152" y="44196"/>
                    <a:pt x="63055" y="39529"/>
                  </a:cubicBezTo>
                  <a:cubicBezTo>
                    <a:pt x="58483" y="36195"/>
                    <a:pt x="53340" y="35814"/>
                    <a:pt x="48006" y="36481"/>
                  </a:cubicBezTo>
                  <a:cubicBezTo>
                    <a:pt x="13049" y="41434"/>
                    <a:pt x="11811" y="76771"/>
                    <a:pt x="11811" y="87725"/>
                  </a:cubicBezTo>
                  <a:cubicBezTo>
                    <a:pt x="11811" y="118586"/>
                    <a:pt x="11335" y="140494"/>
                    <a:pt x="11144" y="144685"/>
                  </a:cubicBezTo>
                  <a:cubicBezTo>
                    <a:pt x="10763" y="151067"/>
                    <a:pt x="8572" y="152400"/>
                    <a:pt x="7144" y="153448"/>
                  </a:cubicBezTo>
                  <a:cubicBezTo>
                    <a:pt x="9430" y="154972"/>
                    <a:pt x="27622" y="149257"/>
                    <a:pt x="32004" y="143827"/>
                  </a:cubicBezTo>
                  <a:cubicBezTo>
                    <a:pt x="32290" y="143447"/>
                    <a:pt x="32861" y="143256"/>
                    <a:pt x="33338" y="143161"/>
                  </a:cubicBezTo>
                  <a:cubicBezTo>
                    <a:pt x="44196" y="140589"/>
                    <a:pt x="44196" y="129254"/>
                    <a:pt x="44387" y="125825"/>
                  </a:cubicBezTo>
                  <a:cubicBezTo>
                    <a:pt x="53435" y="125825"/>
                    <a:pt x="56959" y="115919"/>
                    <a:pt x="57912" y="113348"/>
                  </a:cubicBezTo>
                  <a:cubicBezTo>
                    <a:pt x="58674" y="111157"/>
                    <a:pt x="59341" y="108490"/>
                    <a:pt x="59531" y="106204"/>
                  </a:cubicBezTo>
                  <a:cubicBezTo>
                    <a:pt x="59531" y="111062"/>
                    <a:pt x="66675" y="115157"/>
                    <a:pt x="74390" y="107442"/>
                  </a:cubicBezTo>
                  <a:cubicBezTo>
                    <a:pt x="74390" y="115348"/>
                    <a:pt x="83820" y="113919"/>
                    <a:pt x="88487" y="109252"/>
                  </a:cubicBezTo>
                  <a:cubicBezTo>
                    <a:pt x="88868" y="110871"/>
                    <a:pt x="91535" y="114967"/>
                    <a:pt x="91535" y="114967"/>
                  </a:cubicBezTo>
                  <a:cubicBezTo>
                    <a:pt x="86106" y="115919"/>
                    <a:pt x="83725" y="117157"/>
                    <a:pt x="81153" y="119348"/>
                  </a:cubicBezTo>
                  <a:cubicBezTo>
                    <a:pt x="75152" y="124587"/>
                    <a:pt x="74486" y="133350"/>
                    <a:pt x="74486" y="137827"/>
                  </a:cubicBezTo>
                  <a:cubicBezTo>
                    <a:pt x="74486" y="137827"/>
                    <a:pt x="66294" y="145828"/>
                    <a:pt x="63055" y="148780"/>
                  </a:cubicBezTo>
                  <a:cubicBezTo>
                    <a:pt x="62103" y="149638"/>
                    <a:pt x="61055" y="150495"/>
                    <a:pt x="60007" y="151257"/>
                  </a:cubicBezTo>
                  <a:cubicBezTo>
                    <a:pt x="51626" y="141827"/>
                    <a:pt x="48768" y="145542"/>
                    <a:pt x="48768" y="145542"/>
                  </a:cubicBezTo>
                  <a:cubicBezTo>
                    <a:pt x="42577" y="143066"/>
                    <a:pt x="39053" y="147447"/>
                    <a:pt x="40481" y="149733"/>
                  </a:cubicBezTo>
                  <a:cubicBezTo>
                    <a:pt x="41910" y="148114"/>
                    <a:pt x="44291" y="148590"/>
                    <a:pt x="45720" y="149828"/>
                  </a:cubicBezTo>
                  <a:cubicBezTo>
                    <a:pt x="37338" y="151257"/>
                    <a:pt x="39243" y="157448"/>
                    <a:pt x="41529" y="158687"/>
                  </a:cubicBezTo>
                  <a:cubicBezTo>
                    <a:pt x="41529" y="156877"/>
                    <a:pt x="42101" y="154972"/>
                    <a:pt x="44767" y="154781"/>
                  </a:cubicBezTo>
                  <a:cubicBezTo>
                    <a:pt x="44672" y="157544"/>
                    <a:pt x="46482" y="158020"/>
                    <a:pt x="48196" y="158020"/>
                  </a:cubicBezTo>
                  <a:cubicBezTo>
                    <a:pt x="52388" y="158210"/>
                    <a:pt x="59341" y="158401"/>
                    <a:pt x="61436" y="160496"/>
                  </a:cubicBezTo>
                  <a:cubicBezTo>
                    <a:pt x="62675" y="161639"/>
                    <a:pt x="62008" y="165164"/>
                    <a:pt x="63341" y="166306"/>
                  </a:cubicBezTo>
                  <a:cubicBezTo>
                    <a:pt x="64389" y="167259"/>
                    <a:pt x="65627" y="167164"/>
                    <a:pt x="66199" y="167164"/>
                  </a:cubicBezTo>
                  <a:cubicBezTo>
                    <a:pt x="66389" y="168402"/>
                    <a:pt x="66008" y="169831"/>
                    <a:pt x="64389" y="171545"/>
                  </a:cubicBezTo>
                  <a:cubicBezTo>
                    <a:pt x="70485" y="172022"/>
                    <a:pt x="74962" y="166688"/>
                    <a:pt x="72009" y="163830"/>
                  </a:cubicBezTo>
                  <a:cubicBezTo>
                    <a:pt x="70771" y="162592"/>
                    <a:pt x="66484" y="158591"/>
                    <a:pt x="66294" y="156877"/>
                  </a:cubicBezTo>
                  <a:cubicBezTo>
                    <a:pt x="66008" y="155067"/>
                    <a:pt x="68008" y="152972"/>
                    <a:pt x="69342" y="151733"/>
                  </a:cubicBezTo>
                  <a:cubicBezTo>
                    <a:pt x="72295" y="149162"/>
                    <a:pt x="75438" y="146780"/>
                    <a:pt x="78486" y="144399"/>
                  </a:cubicBezTo>
                  <a:cubicBezTo>
                    <a:pt x="79343" y="143637"/>
                    <a:pt x="80486" y="143066"/>
                    <a:pt x="81534" y="142494"/>
                  </a:cubicBezTo>
                  <a:cubicBezTo>
                    <a:pt x="82391" y="142018"/>
                    <a:pt x="83534" y="141827"/>
                    <a:pt x="84582" y="142208"/>
                  </a:cubicBezTo>
                  <a:cubicBezTo>
                    <a:pt x="86868" y="142970"/>
                    <a:pt x="86868" y="142875"/>
                    <a:pt x="87440" y="142494"/>
                  </a:cubicBezTo>
                  <a:cubicBezTo>
                    <a:pt x="89726" y="140970"/>
                    <a:pt x="93821" y="137541"/>
                    <a:pt x="102489" y="136684"/>
                  </a:cubicBezTo>
                  <a:cubicBezTo>
                    <a:pt x="101917" y="137065"/>
                    <a:pt x="101537" y="137446"/>
                    <a:pt x="101155" y="137922"/>
                  </a:cubicBezTo>
                  <a:cubicBezTo>
                    <a:pt x="100679" y="138589"/>
                    <a:pt x="100393" y="139351"/>
                    <a:pt x="99917" y="140399"/>
                  </a:cubicBezTo>
                  <a:cubicBezTo>
                    <a:pt x="99346" y="141637"/>
                    <a:pt x="98965" y="142780"/>
                    <a:pt x="98393" y="144018"/>
                  </a:cubicBezTo>
                  <a:cubicBezTo>
                    <a:pt x="92869" y="157163"/>
                    <a:pt x="87344" y="170117"/>
                    <a:pt x="81820" y="183261"/>
                  </a:cubicBezTo>
                  <a:cubicBezTo>
                    <a:pt x="80010" y="187643"/>
                    <a:pt x="81629" y="191452"/>
                    <a:pt x="86106" y="193548"/>
                  </a:cubicBezTo>
                  <a:cubicBezTo>
                    <a:pt x="89344" y="195072"/>
                    <a:pt x="93059" y="194215"/>
                    <a:pt x="95250" y="191072"/>
                  </a:cubicBezTo>
                  <a:cubicBezTo>
                    <a:pt x="94583" y="193262"/>
                    <a:pt x="94298" y="195072"/>
                    <a:pt x="95250" y="196882"/>
                  </a:cubicBezTo>
                  <a:cubicBezTo>
                    <a:pt x="96107" y="198692"/>
                    <a:pt x="97536" y="200025"/>
                    <a:pt x="99441" y="200787"/>
                  </a:cubicBezTo>
                  <a:cubicBezTo>
                    <a:pt x="101251" y="201549"/>
                    <a:pt x="103346" y="201835"/>
                    <a:pt x="105251" y="201454"/>
                  </a:cubicBezTo>
                  <a:cubicBezTo>
                    <a:pt x="107252" y="201073"/>
                    <a:pt x="108585" y="199739"/>
                    <a:pt x="109538" y="197834"/>
                  </a:cubicBezTo>
                  <a:cubicBezTo>
                    <a:pt x="109918" y="202121"/>
                    <a:pt x="112776" y="205264"/>
                    <a:pt x="117443" y="20526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AEA33FF4-7959-4ACB-992E-6D27CE3949A3}"/>
                </a:ext>
              </a:extLst>
            </p:cNvPr>
            <p:cNvSpPr/>
            <p:nvPr/>
          </p:nvSpPr>
          <p:spPr>
            <a:xfrm>
              <a:off x="1257171" y="1584378"/>
              <a:ext cx="76200" cy="104775"/>
            </a:xfrm>
            <a:custGeom>
              <a:avLst/>
              <a:gdLst>
                <a:gd name="connsiteX0" fmla="*/ 32861 w 76200"/>
                <a:gd name="connsiteY0" fmla="*/ 8382 h 104775"/>
                <a:gd name="connsiteX1" fmla="*/ 64199 w 76200"/>
                <a:gd name="connsiteY1" fmla="*/ 7144 h 104775"/>
                <a:gd name="connsiteX2" fmla="*/ 63818 w 76200"/>
                <a:gd name="connsiteY2" fmla="*/ 11906 h 104775"/>
                <a:gd name="connsiteX3" fmla="*/ 64199 w 76200"/>
                <a:gd name="connsiteY3" fmla="*/ 16478 h 104775"/>
                <a:gd name="connsiteX4" fmla="*/ 39719 w 76200"/>
                <a:gd name="connsiteY4" fmla="*/ 14669 h 104775"/>
                <a:gd name="connsiteX5" fmla="*/ 20288 w 76200"/>
                <a:gd name="connsiteY5" fmla="*/ 15431 h 104775"/>
                <a:gd name="connsiteX6" fmla="*/ 20288 w 76200"/>
                <a:gd name="connsiteY6" fmla="*/ 48863 h 104775"/>
                <a:gd name="connsiteX7" fmla="*/ 27051 w 76200"/>
                <a:gd name="connsiteY7" fmla="*/ 48863 h 104775"/>
                <a:gd name="connsiteX8" fmla="*/ 70104 w 76200"/>
                <a:gd name="connsiteY8" fmla="*/ 75629 h 104775"/>
                <a:gd name="connsiteX9" fmla="*/ 32099 w 76200"/>
                <a:gd name="connsiteY9" fmla="*/ 104013 h 104775"/>
                <a:gd name="connsiteX10" fmla="*/ 14859 w 76200"/>
                <a:gd name="connsiteY10" fmla="*/ 103632 h 104775"/>
                <a:gd name="connsiteX11" fmla="*/ 7144 w 76200"/>
                <a:gd name="connsiteY11" fmla="*/ 104013 h 104775"/>
                <a:gd name="connsiteX12" fmla="*/ 8192 w 76200"/>
                <a:gd name="connsiteY12" fmla="*/ 52292 h 104775"/>
                <a:gd name="connsiteX13" fmla="*/ 7144 w 76200"/>
                <a:gd name="connsiteY13" fmla="*/ 7144 h 104775"/>
                <a:gd name="connsiteX14" fmla="*/ 32861 w 76200"/>
                <a:gd name="connsiteY14" fmla="*/ 8382 h 104775"/>
                <a:gd name="connsiteX15" fmla="*/ 20193 w 76200"/>
                <a:gd name="connsiteY15" fmla="*/ 96393 h 104775"/>
                <a:gd name="connsiteX16" fmla="*/ 31528 w 76200"/>
                <a:gd name="connsiteY16" fmla="*/ 96679 h 104775"/>
                <a:gd name="connsiteX17" fmla="*/ 56483 w 76200"/>
                <a:gd name="connsiteY17" fmla="*/ 75629 h 104775"/>
                <a:gd name="connsiteX18" fmla="*/ 20288 w 76200"/>
                <a:gd name="connsiteY18" fmla="*/ 56007 h 104775"/>
                <a:gd name="connsiteX19" fmla="*/ 20288 w 76200"/>
                <a:gd name="connsiteY19" fmla="*/ 9639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104775">
                  <a:moveTo>
                    <a:pt x="32861" y="8382"/>
                  </a:moveTo>
                  <a:cubicBezTo>
                    <a:pt x="40291" y="8382"/>
                    <a:pt x="55531" y="7715"/>
                    <a:pt x="64199" y="7144"/>
                  </a:cubicBezTo>
                  <a:cubicBezTo>
                    <a:pt x="63913" y="8763"/>
                    <a:pt x="63818" y="11240"/>
                    <a:pt x="63818" y="11906"/>
                  </a:cubicBezTo>
                  <a:cubicBezTo>
                    <a:pt x="63818" y="12859"/>
                    <a:pt x="64103" y="14954"/>
                    <a:pt x="64199" y="16478"/>
                  </a:cubicBezTo>
                  <a:cubicBezTo>
                    <a:pt x="56483" y="15431"/>
                    <a:pt x="43625" y="14669"/>
                    <a:pt x="39719" y="14669"/>
                  </a:cubicBezTo>
                  <a:cubicBezTo>
                    <a:pt x="36957" y="14669"/>
                    <a:pt x="26099" y="14954"/>
                    <a:pt x="20288" y="15431"/>
                  </a:cubicBezTo>
                  <a:lnTo>
                    <a:pt x="20288" y="48863"/>
                  </a:lnTo>
                  <a:lnTo>
                    <a:pt x="27051" y="48863"/>
                  </a:lnTo>
                  <a:cubicBezTo>
                    <a:pt x="40957" y="48863"/>
                    <a:pt x="70104" y="51530"/>
                    <a:pt x="70104" y="75629"/>
                  </a:cubicBezTo>
                  <a:cubicBezTo>
                    <a:pt x="70104" y="95250"/>
                    <a:pt x="53721" y="104108"/>
                    <a:pt x="32099" y="104013"/>
                  </a:cubicBezTo>
                  <a:cubicBezTo>
                    <a:pt x="29718" y="104013"/>
                    <a:pt x="20669" y="103632"/>
                    <a:pt x="14859" y="103632"/>
                  </a:cubicBezTo>
                  <a:cubicBezTo>
                    <a:pt x="12382" y="103632"/>
                    <a:pt x="9334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5716" y="7620"/>
                    <a:pt x="29813" y="8382"/>
                    <a:pt x="32861" y="8382"/>
                  </a:cubicBezTo>
                  <a:close/>
                  <a:moveTo>
                    <a:pt x="20193" y="96393"/>
                  </a:moveTo>
                  <a:cubicBezTo>
                    <a:pt x="23622" y="96488"/>
                    <a:pt x="27813" y="96679"/>
                    <a:pt x="31528" y="96679"/>
                  </a:cubicBezTo>
                  <a:cubicBezTo>
                    <a:pt x="47244" y="96679"/>
                    <a:pt x="56483" y="89344"/>
                    <a:pt x="56483" y="75629"/>
                  </a:cubicBezTo>
                  <a:cubicBezTo>
                    <a:pt x="56483" y="60865"/>
                    <a:pt x="45529" y="56007"/>
                    <a:pt x="20288" y="56007"/>
                  </a:cubicBezTo>
                  <a:lnTo>
                    <a:pt x="20288" y="963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C61D0CFE-3A8B-467A-97B2-8F6F8D04CF5E}"/>
                </a:ext>
              </a:extLst>
            </p:cNvPr>
            <p:cNvSpPr/>
            <p:nvPr/>
          </p:nvSpPr>
          <p:spPr>
            <a:xfrm>
              <a:off x="1329466" y="1612667"/>
              <a:ext cx="66675" cy="76200"/>
            </a:xfrm>
            <a:custGeom>
              <a:avLst/>
              <a:gdLst>
                <a:gd name="connsiteX0" fmla="*/ 12954 w 66675"/>
                <a:gd name="connsiteY0" fmla="*/ 16288 h 76200"/>
                <a:gd name="connsiteX1" fmla="*/ 35814 w 66675"/>
                <a:gd name="connsiteY1" fmla="*/ 7144 h 76200"/>
                <a:gd name="connsiteX2" fmla="*/ 59531 w 66675"/>
                <a:gd name="connsiteY2" fmla="*/ 30766 h 76200"/>
                <a:gd name="connsiteX3" fmla="*/ 59531 w 66675"/>
                <a:gd name="connsiteY3" fmla="*/ 63818 h 76200"/>
                <a:gd name="connsiteX4" fmla="*/ 63818 w 66675"/>
                <a:gd name="connsiteY4" fmla="*/ 72200 h 76200"/>
                <a:gd name="connsiteX5" fmla="*/ 67056 w 66675"/>
                <a:gd name="connsiteY5" fmla="*/ 71628 h 76200"/>
                <a:gd name="connsiteX6" fmla="*/ 67818 w 66675"/>
                <a:gd name="connsiteY6" fmla="*/ 74867 h 76200"/>
                <a:gd name="connsiteX7" fmla="*/ 57817 w 66675"/>
                <a:gd name="connsiteY7" fmla="*/ 77438 h 76200"/>
                <a:gd name="connsiteX8" fmla="*/ 49530 w 66675"/>
                <a:gd name="connsiteY8" fmla="*/ 71533 h 76200"/>
                <a:gd name="connsiteX9" fmla="*/ 48768 w 66675"/>
                <a:gd name="connsiteY9" fmla="*/ 68580 h 76200"/>
                <a:gd name="connsiteX10" fmla="*/ 27146 w 66675"/>
                <a:gd name="connsiteY10" fmla="*/ 77343 h 76200"/>
                <a:gd name="connsiteX11" fmla="*/ 7144 w 66675"/>
                <a:gd name="connsiteY11" fmla="*/ 59722 h 76200"/>
                <a:gd name="connsiteX12" fmla="*/ 28384 w 66675"/>
                <a:gd name="connsiteY12" fmla="*/ 39910 h 76200"/>
                <a:gd name="connsiteX13" fmla="*/ 42005 w 66675"/>
                <a:gd name="connsiteY13" fmla="*/ 37338 h 76200"/>
                <a:gd name="connsiteX14" fmla="*/ 48958 w 66675"/>
                <a:gd name="connsiteY14" fmla="*/ 31909 h 76200"/>
                <a:gd name="connsiteX15" fmla="*/ 32671 w 66675"/>
                <a:gd name="connsiteY15" fmla="*/ 13621 h 76200"/>
                <a:gd name="connsiteX16" fmla="*/ 14669 w 66675"/>
                <a:gd name="connsiteY16" fmla="*/ 24575 h 76200"/>
                <a:gd name="connsiteX17" fmla="*/ 13049 w 66675"/>
                <a:gd name="connsiteY17" fmla="*/ 24575 h 76200"/>
                <a:gd name="connsiteX18" fmla="*/ 13049 w 66675"/>
                <a:gd name="connsiteY18" fmla="*/ 16288 h 76200"/>
                <a:gd name="connsiteX19" fmla="*/ 48768 w 66675"/>
                <a:gd name="connsiteY19" fmla="*/ 41434 h 76200"/>
                <a:gd name="connsiteX20" fmla="*/ 39910 w 66675"/>
                <a:gd name="connsiteY20" fmla="*/ 42767 h 76200"/>
                <a:gd name="connsiteX21" fmla="*/ 19622 w 66675"/>
                <a:gd name="connsiteY21" fmla="*/ 57722 h 76200"/>
                <a:gd name="connsiteX22" fmla="*/ 32575 w 66675"/>
                <a:gd name="connsiteY22" fmla="*/ 69628 h 76200"/>
                <a:gd name="connsiteX23" fmla="*/ 48768 w 66675"/>
                <a:gd name="connsiteY23" fmla="*/ 62008 h 76200"/>
                <a:gd name="connsiteX24" fmla="*/ 48768 w 66675"/>
                <a:gd name="connsiteY24" fmla="*/ 4143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76200">
                  <a:moveTo>
                    <a:pt x="12954" y="16288"/>
                  </a:moveTo>
                  <a:cubicBezTo>
                    <a:pt x="18193" y="9906"/>
                    <a:pt x="27718" y="7144"/>
                    <a:pt x="35814" y="7144"/>
                  </a:cubicBezTo>
                  <a:cubicBezTo>
                    <a:pt x="49816" y="7144"/>
                    <a:pt x="59531" y="14097"/>
                    <a:pt x="59531" y="30766"/>
                  </a:cubicBezTo>
                  <a:lnTo>
                    <a:pt x="59531" y="63818"/>
                  </a:lnTo>
                  <a:cubicBezTo>
                    <a:pt x="59531" y="70676"/>
                    <a:pt x="60960" y="72200"/>
                    <a:pt x="63818" y="72200"/>
                  </a:cubicBezTo>
                  <a:cubicBezTo>
                    <a:pt x="64770" y="72200"/>
                    <a:pt x="66199" y="71914"/>
                    <a:pt x="67056" y="71628"/>
                  </a:cubicBezTo>
                  <a:lnTo>
                    <a:pt x="67818" y="74867"/>
                  </a:lnTo>
                  <a:cubicBezTo>
                    <a:pt x="63532" y="76962"/>
                    <a:pt x="59531" y="77438"/>
                    <a:pt x="57817" y="77438"/>
                  </a:cubicBezTo>
                  <a:cubicBezTo>
                    <a:pt x="53435" y="77438"/>
                    <a:pt x="50673" y="75438"/>
                    <a:pt x="49530" y="71533"/>
                  </a:cubicBezTo>
                  <a:lnTo>
                    <a:pt x="48768" y="68580"/>
                  </a:lnTo>
                  <a:cubicBezTo>
                    <a:pt x="41529" y="74295"/>
                    <a:pt x="33719" y="77343"/>
                    <a:pt x="27146" y="77343"/>
                  </a:cubicBezTo>
                  <a:cubicBezTo>
                    <a:pt x="15050" y="77343"/>
                    <a:pt x="7144" y="70961"/>
                    <a:pt x="7144" y="59722"/>
                  </a:cubicBezTo>
                  <a:cubicBezTo>
                    <a:pt x="7144" y="47720"/>
                    <a:pt x="16097" y="42101"/>
                    <a:pt x="28384" y="39910"/>
                  </a:cubicBezTo>
                  <a:lnTo>
                    <a:pt x="42005" y="37338"/>
                  </a:lnTo>
                  <a:cubicBezTo>
                    <a:pt x="46577" y="36576"/>
                    <a:pt x="48958" y="35243"/>
                    <a:pt x="48958" y="31909"/>
                  </a:cubicBezTo>
                  <a:cubicBezTo>
                    <a:pt x="48958" y="17431"/>
                    <a:pt x="42767" y="13621"/>
                    <a:pt x="32671" y="13621"/>
                  </a:cubicBezTo>
                  <a:cubicBezTo>
                    <a:pt x="24765" y="13621"/>
                    <a:pt x="18955" y="15907"/>
                    <a:pt x="14669" y="24575"/>
                  </a:cubicBezTo>
                  <a:lnTo>
                    <a:pt x="13049" y="24575"/>
                  </a:lnTo>
                  <a:lnTo>
                    <a:pt x="13049" y="16288"/>
                  </a:lnTo>
                  <a:close/>
                  <a:moveTo>
                    <a:pt x="48768" y="41434"/>
                  </a:moveTo>
                  <a:lnTo>
                    <a:pt x="39910" y="42767"/>
                  </a:lnTo>
                  <a:cubicBezTo>
                    <a:pt x="30290" y="44196"/>
                    <a:pt x="19622" y="47530"/>
                    <a:pt x="19622" y="57722"/>
                  </a:cubicBezTo>
                  <a:cubicBezTo>
                    <a:pt x="19622" y="65437"/>
                    <a:pt x="23908" y="69628"/>
                    <a:pt x="32575" y="69628"/>
                  </a:cubicBezTo>
                  <a:cubicBezTo>
                    <a:pt x="37909" y="69628"/>
                    <a:pt x="43244" y="67723"/>
                    <a:pt x="48768" y="62008"/>
                  </a:cubicBezTo>
                  <a:lnTo>
                    <a:pt x="48768" y="414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E83156A5-3D98-4A0C-A56A-E23964DD57F8}"/>
                </a:ext>
              </a:extLst>
            </p:cNvPr>
            <p:cNvSpPr/>
            <p:nvPr/>
          </p:nvSpPr>
          <p:spPr>
            <a:xfrm>
              <a:off x="1401475" y="1614000"/>
              <a:ext cx="66675" cy="76200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288 w 66675"/>
                <a:gd name="connsiteY1" fmla="*/ 7144 h 76200"/>
                <a:gd name="connsiteX2" fmla="*/ 19050 w 66675"/>
                <a:gd name="connsiteY2" fmla="*/ 34766 h 76200"/>
                <a:gd name="connsiteX3" fmla="*/ 37052 w 66675"/>
                <a:gd name="connsiteY3" fmla="*/ 35338 h 76200"/>
                <a:gd name="connsiteX4" fmla="*/ 53816 w 66675"/>
                <a:gd name="connsiteY4" fmla="*/ 34766 h 76200"/>
                <a:gd name="connsiteX5" fmla="*/ 52578 w 66675"/>
                <a:gd name="connsiteY5" fmla="*/ 7144 h 76200"/>
                <a:gd name="connsiteX6" fmla="*/ 59341 w 66675"/>
                <a:gd name="connsiteY6" fmla="*/ 7525 h 76200"/>
                <a:gd name="connsiteX7" fmla="*/ 65627 w 66675"/>
                <a:gd name="connsiteY7" fmla="*/ 7144 h 76200"/>
                <a:gd name="connsiteX8" fmla="*/ 64389 w 66675"/>
                <a:gd name="connsiteY8" fmla="*/ 40862 h 76200"/>
                <a:gd name="connsiteX9" fmla="*/ 65627 w 66675"/>
                <a:gd name="connsiteY9" fmla="*/ 74581 h 76200"/>
                <a:gd name="connsiteX10" fmla="*/ 59531 w 66675"/>
                <a:gd name="connsiteY10" fmla="*/ 74200 h 76200"/>
                <a:gd name="connsiteX11" fmla="*/ 52578 w 66675"/>
                <a:gd name="connsiteY11" fmla="*/ 74581 h 76200"/>
                <a:gd name="connsiteX12" fmla="*/ 53816 w 66675"/>
                <a:gd name="connsiteY12" fmla="*/ 42196 h 76200"/>
                <a:gd name="connsiteX13" fmla="*/ 36862 w 66675"/>
                <a:gd name="connsiteY13" fmla="*/ 41243 h 76200"/>
                <a:gd name="connsiteX14" fmla="*/ 18955 w 66675"/>
                <a:gd name="connsiteY14" fmla="*/ 41910 h 76200"/>
                <a:gd name="connsiteX15" fmla="*/ 20193 w 66675"/>
                <a:gd name="connsiteY15" fmla="*/ 74581 h 76200"/>
                <a:gd name="connsiteX16" fmla="*/ 14097 w 66675"/>
                <a:gd name="connsiteY16" fmla="*/ 74200 h 76200"/>
                <a:gd name="connsiteX17" fmla="*/ 7144 w 66675"/>
                <a:gd name="connsiteY17" fmla="*/ 74581 h 76200"/>
                <a:gd name="connsiteX18" fmla="*/ 8382 w 66675"/>
                <a:gd name="connsiteY18" fmla="*/ 40862 h 76200"/>
                <a:gd name="connsiteX19" fmla="*/ 7144 w 66675"/>
                <a:gd name="connsiteY19" fmla="*/ 7144 h 76200"/>
                <a:gd name="connsiteX20" fmla="*/ 14002 w 66675"/>
                <a:gd name="connsiteY20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288" y="7239"/>
                    <a:pt x="20288" y="7144"/>
                  </a:cubicBezTo>
                  <a:cubicBezTo>
                    <a:pt x="19241" y="17240"/>
                    <a:pt x="19050" y="34100"/>
                    <a:pt x="19050" y="34766"/>
                  </a:cubicBezTo>
                  <a:cubicBezTo>
                    <a:pt x="24670" y="35052"/>
                    <a:pt x="32766" y="35338"/>
                    <a:pt x="37052" y="35338"/>
                  </a:cubicBezTo>
                  <a:cubicBezTo>
                    <a:pt x="41434" y="35338"/>
                    <a:pt x="49816" y="35052"/>
                    <a:pt x="53816" y="34766"/>
                  </a:cubicBezTo>
                  <a:cubicBezTo>
                    <a:pt x="53816" y="34004"/>
                    <a:pt x="53721" y="17145"/>
                    <a:pt x="52578" y="7144"/>
                  </a:cubicBezTo>
                  <a:cubicBezTo>
                    <a:pt x="54769" y="7239"/>
                    <a:pt x="57722" y="7525"/>
                    <a:pt x="59341" y="7525"/>
                  </a:cubicBezTo>
                  <a:cubicBezTo>
                    <a:pt x="60865" y="7525"/>
                    <a:pt x="63627" y="7239"/>
                    <a:pt x="65627" y="7144"/>
                  </a:cubicBezTo>
                  <a:cubicBezTo>
                    <a:pt x="64579" y="17145"/>
                    <a:pt x="64389" y="33909"/>
                    <a:pt x="64389" y="40862"/>
                  </a:cubicBezTo>
                  <a:cubicBezTo>
                    <a:pt x="64389" y="46482"/>
                    <a:pt x="64484" y="64484"/>
                    <a:pt x="65627" y="74581"/>
                  </a:cubicBezTo>
                  <a:cubicBezTo>
                    <a:pt x="63627" y="74295"/>
                    <a:pt x="61531" y="74200"/>
                    <a:pt x="59531" y="74200"/>
                  </a:cubicBezTo>
                  <a:cubicBezTo>
                    <a:pt x="57245" y="74200"/>
                    <a:pt x="54578" y="74295"/>
                    <a:pt x="52578" y="74581"/>
                  </a:cubicBezTo>
                  <a:cubicBezTo>
                    <a:pt x="53626" y="64484"/>
                    <a:pt x="53816" y="46482"/>
                    <a:pt x="53816" y="42196"/>
                  </a:cubicBezTo>
                  <a:cubicBezTo>
                    <a:pt x="47911" y="41815"/>
                    <a:pt x="39910" y="41243"/>
                    <a:pt x="36862" y="41243"/>
                  </a:cubicBezTo>
                  <a:cubicBezTo>
                    <a:pt x="33242" y="41243"/>
                    <a:pt x="24384" y="41529"/>
                    <a:pt x="18955" y="41910"/>
                  </a:cubicBezTo>
                  <a:cubicBezTo>
                    <a:pt x="18955" y="46482"/>
                    <a:pt x="19145" y="64484"/>
                    <a:pt x="20193" y="74581"/>
                  </a:cubicBezTo>
                  <a:cubicBezTo>
                    <a:pt x="18193" y="74295"/>
                    <a:pt x="16097" y="74200"/>
                    <a:pt x="14097" y="74200"/>
                  </a:cubicBezTo>
                  <a:cubicBezTo>
                    <a:pt x="11811" y="74200"/>
                    <a:pt x="9144" y="74295"/>
                    <a:pt x="7144" y="74581"/>
                  </a:cubicBezTo>
                  <a:cubicBezTo>
                    <a:pt x="8192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383" y="7525"/>
                    <a:pt x="14002" y="752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714A4569-DE78-498B-8181-E0C6B3834C7C}"/>
                </a:ext>
              </a:extLst>
            </p:cNvPr>
            <p:cNvSpPr/>
            <p:nvPr/>
          </p:nvSpPr>
          <p:spPr>
            <a:xfrm>
              <a:off x="1478056" y="1614000"/>
              <a:ext cx="66675" cy="76200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193 w 66675"/>
                <a:gd name="connsiteY1" fmla="*/ 7144 h 76200"/>
                <a:gd name="connsiteX2" fmla="*/ 19050 w 66675"/>
                <a:gd name="connsiteY2" fmla="*/ 36481 h 76200"/>
                <a:gd name="connsiteX3" fmla="*/ 21241 w 66675"/>
                <a:gd name="connsiteY3" fmla="*/ 36481 h 76200"/>
                <a:gd name="connsiteX4" fmla="*/ 50292 w 66675"/>
                <a:gd name="connsiteY4" fmla="*/ 7144 h 76200"/>
                <a:gd name="connsiteX5" fmla="*/ 56769 w 66675"/>
                <a:gd name="connsiteY5" fmla="*/ 7525 h 76200"/>
                <a:gd name="connsiteX6" fmla="*/ 63341 w 66675"/>
                <a:gd name="connsiteY6" fmla="*/ 7144 h 76200"/>
                <a:gd name="connsiteX7" fmla="*/ 31528 w 66675"/>
                <a:gd name="connsiteY7" fmla="*/ 35719 h 76200"/>
                <a:gd name="connsiteX8" fmla="*/ 66294 w 66675"/>
                <a:gd name="connsiteY8" fmla="*/ 74676 h 76200"/>
                <a:gd name="connsiteX9" fmla="*/ 58293 w 66675"/>
                <a:gd name="connsiteY9" fmla="*/ 74295 h 76200"/>
                <a:gd name="connsiteX10" fmla="*/ 49530 w 66675"/>
                <a:gd name="connsiteY10" fmla="*/ 74676 h 76200"/>
                <a:gd name="connsiteX11" fmla="*/ 21241 w 66675"/>
                <a:gd name="connsiteY11" fmla="*/ 40100 h 76200"/>
                <a:gd name="connsiteX12" fmla="*/ 19050 w 66675"/>
                <a:gd name="connsiteY12" fmla="*/ 40100 h 76200"/>
                <a:gd name="connsiteX13" fmla="*/ 20193 w 66675"/>
                <a:gd name="connsiteY13" fmla="*/ 74676 h 76200"/>
                <a:gd name="connsiteX14" fmla="*/ 14097 w 66675"/>
                <a:gd name="connsiteY14" fmla="*/ 74295 h 76200"/>
                <a:gd name="connsiteX15" fmla="*/ 7144 w 66675"/>
                <a:gd name="connsiteY15" fmla="*/ 74676 h 76200"/>
                <a:gd name="connsiteX16" fmla="*/ 8382 w 66675"/>
                <a:gd name="connsiteY16" fmla="*/ 40957 h 76200"/>
                <a:gd name="connsiteX17" fmla="*/ 7144 w 66675"/>
                <a:gd name="connsiteY17" fmla="*/ 7239 h 76200"/>
                <a:gd name="connsiteX18" fmla="*/ 14002 w 66675"/>
                <a:gd name="connsiteY18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193" y="7239"/>
                    <a:pt x="20193" y="7144"/>
                  </a:cubicBezTo>
                  <a:cubicBezTo>
                    <a:pt x="19145" y="17145"/>
                    <a:pt x="19050" y="34100"/>
                    <a:pt x="19050" y="36481"/>
                  </a:cubicBezTo>
                  <a:lnTo>
                    <a:pt x="21241" y="36481"/>
                  </a:lnTo>
                  <a:cubicBezTo>
                    <a:pt x="25622" y="36481"/>
                    <a:pt x="48197" y="10858"/>
                    <a:pt x="50292" y="7144"/>
                  </a:cubicBezTo>
                  <a:cubicBezTo>
                    <a:pt x="52102" y="7239"/>
                    <a:pt x="55150" y="7525"/>
                    <a:pt x="56769" y="7525"/>
                  </a:cubicBezTo>
                  <a:cubicBezTo>
                    <a:pt x="58102" y="7525"/>
                    <a:pt x="61341" y="7239"/>
                    <a:pt x="63341" y="7144"/>
                  </a:cubicBezTo>
                  <a:lnTo>
                    <a:pt x="31528" y="35719"/>
                  </a:lnTo>
                  <a:cubicBezTo>
                    <a:pt x="35528" y="40481"/>
                    <a:pt x="56674" y="64389"/>
                    <a:pt x="66294" y="74676"/>
                  </a:cubicBezTo>
                  <a:cubicBezTo>
                    <a:pt x="62675" y="74390"/>
                    <a:pt x="60198" y="74295"/>
                    <a:pt x="58293" y="74295"/>
                  </a:cubicBezTo>
                  <a:cubicBezTo>
                    <a:pt x="55912" y="74295"/>
                    <a:pt x="52292" y="74390"/>
                    <a:pt x="49530" y="74676"/>
                  </a:cubicBezTo>
                  <a:cubicBezTo>
                    <a:pt x="44577" y="66961"/>
                    <a:pt x="29527" y="49244"/>
                    <a:pt x="21241" y="40100"/>
                  </a:cubicBezTo>
                  <a:lnTo>
                    <a:pt x="19050" y="40100"/>
                  </a:lnTo>
                  <a:cubicBezTo>
                    <a:pt x="19050" y="45053"/>
                    <a:pt x="19145" y="64484"/>
                    <a:pt x="20193" y="74676"/>
                  </a:cubicBezTo>
                  <a:cubicBezTo>
                    <a:pt x="18193" y="74390"/>
                    <a:pt x="16097" y="74295"/>
                    <a:pt x="14097" y="74295"/>
                  </a:cubicBezTo>
                  <a:cubicBezTo>
                    <a:pt x="11811" y="74295"/>
                    <a:pt x="9239" y="74390"/>
                    <a:pt x="7144" y="74676"/>
                  </a:cubicBezTo>
                  <a:cubicBezTo>
                    <a:pt x="8192" y="64579"/>
                    <a:pt x="8382" y="46577"/>
                    <a:pt x="8382" y="40957"/>
                  </a:cubicBezTo>
                  <a:cubicBezTo>
                    <a:pt x="8382" y="34195"/>
                    <a:pt x="8192" y="17240"/>
                    <a:pt x="7144" y="7239"/>
                  </a:cubicBezTo>
                  <a:cubicBezTo>
                    <a:pt x="9525" y="7239"/>
                    <a:pt x="12478" y="7525"/>
                    <a:pt x="14002" y="752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569D90C-4B5E-404E-B847-0D529616BC15}"/>
                </a:ext>
              </a:extLst>
            </p:cNvPr>
            <p:cNvSpPr/>
            <p:nvPr/>
          </p:nvSpPr>
          <p:spPr>
            <a:xfrm>
              <a:off x="1582450" y="1584473"/>
              <a:ext cx="76200" cy="104775"/>
            </a:xfrm>
            <a:custGeom>
              <a:avLst/>
              <a:gdLst>
                <a:gd name="connsiteX0" fmla="*/ 20765 w 76200"/>
                <a:gd name="connsiteY0" fmla="*/ 7525 h 104775"/>
                <a:gd name="connsiteX1" fmla="*/ 34862 w 76200"/>
                <a:gd name="connsiteY1" fmla="*/ 7144 h 104775"/>
                <a:gd name="connsiteX2" fmla="*/ 69152 w 76200"/>
                <a:gd name="connsiteY2" fmla="*/ 31432 h 104775"/>
                <a:gd name="connsiteX3" fmla="*/ 29147 w 76200"/>
                <a:gd name="connsiteY3" fmla="*/ 60103 h 104775"/>
                <a:gd name="connsiteX4" fmla="*/ 20288 w 76200"/>
                <a:gd name="connsiteY4" fmla="*/ 59531 h 104775"/>
                <a:gd name="connsiteX5" fmla="*/ 20288 w 76200"/>
                <a:gd name="connsiteY5" fmla="*/ 82582 h 104775"/>
                <a:gd name="connsiteX6" fmla="*/ 21336 w 76200"/>
                <a:gd name="connsiteY6" fmla="*/ 104013 h 104775"/>
                <a:gd name="connsiteX7" fmla="*/ 14478 w 76200"/>
                <a:gd name="connsiteY7" fmla="*/ 103632 h 104775"/>
                <a:gd name="connsiteX8" fmla="*/ 7144 w 76200"/>
                <a:gd name="connsiteY8" fmla="*/ 104013 h 104775"/>
                <a:gd name="connsiteX9" fmla="*/ 8192 w 76200"/>
                <a:gd name="connsiteY9" fmla="*/ 52292 h 104775"/>
                <a:gd name="connsiteX10" fmla="*/ 7144 w 76200"/>
                <a:gd name="connsiteY10" fmla="*/ 7144 h 104775"/>
                <a:gd name="connsiteX11" fmla="*/ 20765 w 76200"/>
                <a:gd name="connsiteY11" fmla="*/ 7525 h 104775"/>
                <a:gd name="connsiteX12" fmla="*/ 26003 w 76200"/>
                <a:gd name="connsiteY12" fmla="*/ 52959 h 104775"/>
                <a:gd name="connsiteX13" fmla="*/ 55626 w 76200"/>
                <a:gd name="connsiteY13" fmla="*/ 31337 h 104775"/>
                <a:gd name="connsiteX14" fmla="*/ 32290 w 76200"/>
                <a:gd name="connsiteY14" fmla="*/ 14573 h 104775"/>
                <a:gd name="connsiteX15" fmla="*/ 20383 w 76200"/>
                <a:gd name="connsiteY15" fmla="*/ 14954 h 104775"/>
                <a:gd name="connsiteX16" fmla="*/ 20383 w 76200"/>
                <a:gd name="connsiteY16" fmla="*/ 52388 h 104775"/>
                <a:gd name="connsiteX17" fmla="*/ 26003 w 76200"/>
                <a:gd name="connsiteY17" fmla="*/ 5295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04775">
                  <a:moveTo>
                    <a:pt x="20765" y="7525"/>
                  </a:moveTo>
                  <a:cubicBezTo>
                    <a:pt x="25432" y="7525"/>
                    <a:pt x="31433" y="7144"/>
                    <a:pt x="34862" y="7144"/>
                  </a:cubicBezTo>
                  <a:cubicBezTo>
                    <a:pt x="59531" y="7144"/>
                    <a:pt x="69152" y="14573"/>
                    <a:pt x="69152" y="31432"/>
                  </a:cubicBezTo>
                  <a:cubicBezTo>
                    <a:pt x="69152" y="53150"/>
                    <a:pt x="50864" y="60103"/>
                    <a:pt x="29147" y="60103"/>
                  </a:cubicBezTo>
                  <a:cubicBezTo>
                    <a:pt x="27908" y="60103"/>
                    <a:pt x="22860" y="59817"/>
                    <a:pt x="20288" y="59531"/>
                  </a:cubicBezTo>
                  <a:lnTo>
                    <a:pt x="20288" y="82582"/>
                  </a:lnTo>
                  <a:cubicBezTo>
                    <a:pt x="20288" y="89249"/>
                    <a:pt x="20574" y="97441"/>
                    <a:pt x="21336" y="104013"/>
                  </a:cubicBezTo>
                  <a:cubicBezTo>
                    <a:pt x="19050" y="103727"/>
                    <a:pt x="16764" y="103632"/>
                    <a:pt x="14478" y="103632"/>
                  </a:cubicBezTo>
                  <a:cubicBezTo>
                    <a:pt x="12097" y="103632"/>
                    <a:pt x="9239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1716" y="7239"/>
                    <a:pt x="17717" y="7525"/>
                    <a:pt x="20765" y="7525"/>
                  </a:cubicBezTo>
                  <a:moveTo>
                    <a:pt x="26003" y="52959"/>
                  </a:moveTo>
                  <a:cubicBezTo>
                    <a:pt x="44672" y="52959"/>
                    <a:pt x="55626" y="45530"/>
                    <a:pt x="55626" y="31337"/>
                  </a:cubicBezTo>
                  <a:cubicBezTo>
                    <a:pt x="55626" y="18097"/>
                    <a:pt x="45244" y="14573"/>
                    <a:pt x="32290" y="14573"/>
                  </a:cubicBezTo>
                  <a:cubicBezTo>
                    <a:pt x="30004" y="14573"/>
                    <a:pt x="22289" y="14668"/>
                    <a:pt x="20383" y="14954"/>
                  </a:cubicBezTo>
                  <a:lnTo>
                    <a:pt x="20383" y="52388"/>
                  </a:lnTo>
                  <a:cubicBezTo>
                    <a:pt x="22003" y="52768"/>
                    <a:pt x="24670" y="52959"/>
                    <a:pt x="26003" y="5295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E6906CDA-685E-481B-8CE7-6CC300A4D2F9}"/>
                </a:ext>
              </a:extLst>
            </p:cNvPr>
            <p:cNvSpPr/>
            <p:nvPr/>
          </p:nvSpPr>
          <p:spPr>
            <a:xfrm>
              <a:off x="1646458" y="1612666"/>
              <a:ext cx="76200" cy="76200"/>
            </a:xfrm>
            <a:custGeom>
              <a:avLst/>
              <a:gdLst>
                <a:gd name="connsiteX0" fmla="*/ 74581 w 76200"/>
                <a:gd name="connsiteY0" fmla="*/ 41720 h 76200"/>
                <a:gd name="connsiteX1" fmla="*/ 40481 w 76200"/>
                <a:gd name="connsiteY1" fmla="*/ 77343 h 76200"/>
                <a:gd name="connsiteX2" fmla="*/ 7144 w 76200"/>
                <a:gd name="connsiteY2" fmla="*/ 43625 h 76200"/>
                <a:gd name="connsiteX3" fmla="*/ 41720 w 76200"/>
                <a:gd name="connsiteY3" fmla="*/ 7144 h 76200"/>
                <a:gd name="connsiteX4" fmla="*/ 74581 w 76200"/>
                <a:gd name="connsiteY4" fmla="*/ 41720 h 76200"/>
                <a:gd name="connsiteX5" fmla="*/ 19812 w 76200"/>
                <a:gd name="connsiteY5" fmla="*/ 43244 h 76200"/>
                <a:gd name="connsiteX6" fmla="*/ 40196 w 76200"/>
                <a:gd name="connsiteY6" fmla="*/ 72200 h 76200"/>
                <a:gd name="connsiteX7" fmla="*/ 61913 w 76200"/>
                <a:gd name="connsiteY7" fmla="*/ 41244 h 76200"/>
                <a:gd name="connsiteX8" fmla="*/ 41243 w 76200"/>
                <a:gd name="connsiteY8" fmla="*/ 12288 h 76200"/>
                <a:gd name="connsiteX9" fmla="*/ 19812 w 76200"/>
                <a:gd name="connsiteY9" fmla="*/ 432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4581" y="41720"/>
                  </a:moveTo>
                  <a:cubicBezTo>
                    <a:pt x="74581" y="62103"/>
                    <a:pt x="61341" y="77343"/>
                    <a:pt x="40481" y="77343"/>
                  </a:cubicBezTo>
                  <a:cubicBezTo>
                    <a:pt x="20002" y="77343"/>
                    <a:pt x="7144" y="62294"/>
                    <a:pt x="7144" y="43625"/>
                  </a:cubicBezTo>
                  <a:cubicBezTo>
                    <a:pt x="7144" y="21527"/>
                    <a:pt x="21241" y="7144"/>
                    <a:pt x="41720" y="7144"/>
                  </a:cubicBezTo>
                  <a:cubicBezTo>
                    <a:pt x="61913" y="7049"/>
                    <a:pt x="74581" y="21717"/>
                    <a:pt x="74581" y="41720"/>
                  </a:cubicBezTo>
                  <a:moveTo>
                    <a:pt x="19812" y="43244"/>
                  </a:moveTo>
                  <a:cubicBezTo>
                    <a:pt x="19812" y="58293"/>
                    <a:pt x="26098" y="72200"/>
                    <a:pt x="40196" y="72200"/>
                  </a:cubicBezTo>
                  <a:cubicBezTo>
                    <a:pt x="53816" y="72200"/>
                    <a:pt x="61913" y="59151"/>
                    <a:pt x="61913" y="41244"/>
                  </a:cubicBezTo>
                  <a:cubicBezTo>
                    <a:pt x="61913" y="26861"/>
                    <a:pt x="56293" y="12288"/>
                    <a:pt x="41243" y="12288"/>
                  </a:cubicBezTo>
                  <a:cubicBezTo>
                    <a:pt x="26860" y="12288"/>
                    <a:pt x="19812" y="27337"/>
                    <a:pt x="19812" y="4324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09F9ED0-CCA3-449B-9858-D76F3093C383}"/>
                </a:ext>
              </a:extLst>
            </p:cNvPr>
            <p:cNvSpPr/>
            <p:nvPr/>
          </p:nvSpPr>
          <p:spPr>
            <a:xfrm>
              <a:off x="1723420" y="1612572"/>
              <a:ext cx="66675" cy="76200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625 w 66675"/>
                <a:gd name="connsiteY4" fmla="*/ 72200 h 76200"/>
                <a:gd name="connsiteX5" fmla="*/ 63722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625" y="72200"/>
                  </a:cubicBezTo>
                  <a:cubicBezTo>
                    <a:pt x="51149" y="72200"/>
                    <a:pt x="56007" y="71438"/>
                    <a:pt x="63722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59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D9BA37B-202C-439D-A689-1FC17A77B65F}"/>
                </a:ext>
              </a:extLst>
            </p:cNvPr>
            <p:cNvSpPr/>
            <p:nvPr/>
          </p:nvSpPr>
          <p:spPr>
            <a:xfrm>
              <a:off x="1790762" y="1612572"/>
              <a:ext cx="66675" cy="76200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720 w 66675"/>
                <a:gd name="connsiteY4" fmla="*/ 72200 h 76200"/>
                <a:gd name="connsiteX5" fmla="*/ 63817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720" y="72200"/>
                  </a:cubicBezTo>
                  <a:cubicBezTo>
                    <a:pt x="51149" y="72200"/>
                    <a:pt x="56102" y="71438"/>
                    <a:pt x="63817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60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57F459DC-E2CC-4CBE-BB99-119B0FB10AD8}"/>
                </a:ext>
              </a:extLst>
            </p:cNvPr>
            <p:cNvSpPr/>
            <p:nvPr/>
          </p:nvSpPr>
          <p:spPr>
            <a:xfrm>
              <a:off x="1862009" y="1613905"/>
              <a:ext cx="66675" cy="76200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382 w 66675"/>
                <a:gd name="connsiteY2" fmla="*/ 40862 h 76200"/>
                <a:gd name="connsiteX3" fmla="*/ 7144 w 66675"/>
                <a:gd name="connsiteY3" fmla="*/ 7144 h 76200"/>
                <a:gd name="connsiteX4" fmla="*/ 13906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336 w 66675"/>
                <a:gd name="connsiteY7" fmla="*/ 58103 h 76200"/>
                <a:gd name="connsiteX8" fmla="*/ 59055 w 66675"/>
                <a:gd name="connsiteY8" fmla="*/ 7144 h 76200"/>
                <a:gd name="connsiteX9" fmla="*/ 63055 w 66675"/>
                <a:gd name="connsiteY9" fmla="*/ 7525 h 76200"/>
                <a:gd name="connsiteX10" fmla="*/ 68104 w 66675"/>
                <a:gd name="connsiteY10" fmla="*/ 7144 h 76200"/>
                <a:gd name="connsiteX11" fmla="*/ 66865 w 66675"/>
                <a:gd name="connsiteY11" fmla="*/ 40862 h 76200"/>
                <a:gd name="connsiteX12" fmla="*/ 68104 w 66675"/>
                <a:gd name="connsiteY12" fmla="*/ 74581 h 76200"/>
                <a:gd name="connsiteX13" fmla="*/ 62008 w 66675"/>
                <a:gd name="connsiteY13" fmla="*/ 74200 h 76200"/>
                <a:gd name="connsiteX14" fmla="*/ 55054 w 66675"/>
                <a:gd name="connsiteY14" fmla="*/ 74581 h 76200"/>
                <a:gd name="connsiteX15" fmla="*/ 56293 w 66675"/>
                <a:gd name="connsiteY15" fmla="*/ 40862 h 76200"/>
                <a:gd name="connsiteX16" fmla="*/ 56007 w 66675"/>
                <a:gd name="connsiteY16" fmla="*/ 22574 h 76200"/>
                <a:gd name="connsiteX17" fmla="*/ 1533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1" y="74390"/>
                    <a:pt x="7144" y="74581"/>
                  </a:cubicBezTo>
                  <a:cubicBezTo>
                    <a:pt x="8191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287" y="7525"/>
                    <a:pt x="13906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336" y="58103"/>
                  </a:cubicBezTo>
                  <a:cubicBezTo>
                    <a:pt x="26670" y="49149"/>
                    <a:pt x="52768" y="16002"/>
                    <a:pt x="59055" y="7144"/>
                  </a:cubicBezTo>
                  <a:cubicBezTo>
                    <a:pt x="60484" y="7429"/>
                    <a:pt x="61436" y="7525"/>
                    <a:pt x="63055" y="7525"/>
                  </a:cubicBezTo>
                  <a:cubicBezTo>
                    <a:pt x="63817" y="7525"/>
                    <a:pt x="66675" y="7239"/>
                    <a:pt x="68104" y="7144"/>
                  </a:cubicBezTo>
                  <a:cubicBezTo>
                    <a:pt x="67056" y="17145"/>
                    <a:pt x="66865" y="33909"/>
                    <a:pt x="66865" y="40862"/>
                  </a:cubicBezTo>
                  <a:cubicBezTo>
                    <a:pt x="66865" y="46482"/>
                    <a:pt x="67056" y="64484"/>
                    <a:pt x="68104" y="74581"/>
                  </a:cubicBezTo>
                  <a:cubicBezTo>
                    <a:pt x="66103" y="74295"/>
                    <a:pt x="63913" y="74200"/>
                    <a:pt x="62008" y="74200"/>
                  </a:cubicBezTo>
                  <a:cubicBezTo>
                    <a:pt x="59722" y="74200"/>
                    <a:pt x="57055" y="74295"/>
                    <a:pt x="55054" y="74581"/>
                  </a:cubicBezTo>
                  <a:cubicBezTo>
                    <a:pt x="56102" y="64484"/>
                    <a:pt x="56293" y="46482"/>
                    <a:pt x="56293" y="40862"/>
                  </a:cubicBezTo>
                  <a:cubicBezTo>
                    <a:pt x="56293" y="33909"/>
                    <a:pt x="56102" y="25432"/>
                    <a:pt x="56007" y="22574"/>
                  </a:cubicBezTo>
                  <a:cubicBezTo>
                    <a:pt x="46863" y="31814"/>
                    <a:pt x="22860" y="63246"/>
                    <a:pt x="1533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7AB32737-E6C9-46BF-B30D-865ACEC4CF88}"/>
                </a:ext>
              </a:extLst>
            </p:cNvPr>
            <p:cNvSpPr/>
            <p:nvPr/>
          </p:nvSpPr>
          <p:spPr>
            <a:xfrm>
              <a:off x="1937542" y="1613905"/>
              <a:ext cx="66675" cy="76200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287 w 66675"/>
                <a:gd name="connsiteY2" fmla="*/ 40862 h 76200"/>
                <a:gd name="connsiteX3" fmla="*/ 7144 w 66675"/>
                <a:gd name="connsiteY3" fmla="*/ 7144 h 76200"/>
                <a:gd name="connsiteX4" fmla="*/ 13907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241 w 66675"/>
                <a:gd name="connsiteY7" fmla="*/ 58103 h 76200"/>
                <a:gd name="connsiteX8" fmla="*/ 58960 w 66675"/>
                <a:gd name="connsiteY8" fmla="*/ 7144 h 76200"/>
                <a:gd name="connsiteX9" fmla="*/ 62960 w 66675"/>
                <a:gd name="connsiteY9" fmla="*/ 7525 h 76200"/>
                <a:gd name="connsiteX10" fmla="*/ 68009 w 66675"/>
                <a:gd name="connsiteY10" fmla="*/ 7144 h 76200"/>
                <a:gd name="connsiteX11" fmla="*/ 66866 w 66675"/>
                <a:gd name="connsiteY11" fmla="*/ 40862 h 76200"/>
                <a:gd name="connsiteX12" fmla="*/ 68009 w 66675"/>
                <a:gd name="connsiteY12" fmla="*/ 74581 h 76200"/>
                <a:gd name="connsiteX13" fmla="*/ 61913 w 66675"/>
                <a:gd name="connsiteY13" fmla="*/ 74200 h 76200"/>
                <a:gd name="connsiteX14" fmla="*/ 54959 w 66675"/>
                <a:gd name="connsiteY14" fmla="*/ 74581 h 76200"/>
                <a:gd name="connsiteX15" fmla="*/ 56102 w 66675"/>
                <a:gd name="connsiteY15" fmla="*/ 40862 h 76200"/>
                <a:gd name="connsiteX16" fmla="*/ 55817 w 66675"/>
                <a:gd name="connsiteY16" fmla="*/ 22574 h 76200"/>
                <a:gd name="connsiteX17" fmla="*/ 1514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2" y="74390"/>
                    <a:pt x="7144" y="74581"/>
                  </a:cubicBezTo>
                  <a:cubicBezTo>
                    <a:pt x="8192" y="64484"/>
                    <a:pt x="8287" y="46482"/>
                    <a:pt x="8287" y="40862"/>
                  </a:cubicBezTo>
                  <a:cubicBezTo>
                    <a:pt x="8287" y="34100"/>
                    <a:pt x="8192" y="17145"/>
                    <a:pt x="7144" y="7144"/>
                  </a:cubicBezTo>
                  <a:cubicBezTo>
                    <a:pt x="9430" y="7239"/>
                    <a:pt x="12287" y="7525"/>
                    <a:pt x="13907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241" y="58103"/>
                  </a:cubicBezTo>
                  <a:cubicBezTo>
                    <a:pt x="26575" y="49149"/>
                    <a:pt x="52673" y="16002"/>
                    <a:pt x="58960" y="7144"/>
                  </a:cubicBezTo>
                  <a:cubicBezTo>
                    <a:pt x="60389" y="7429"/>
                    <a:pt x="61341" y="7525"/>
                    <a:pt x="62960" y="7525"/>
                  </a:cubicBezTo>
                  <a:cubicBezTo>
                    <a:pt x="63722" y="7525"/>
                    <a:pt x="66580" y="7239"/>
                    <a:pt x="68009" y="7144"/>
                  </a:cubicBezTo>
                  <a:cubicBezTo>
                    <a:pt x="66961" y="17145"/>
                    <a:pt x="66866" y="33909"/>
                    <a:pt x="66866" y="40862"/>
                  </a:cubicBezTo>
                  <a:cubicBezTo>
                    <a:pt x="66866" y="46482"/>
                    <a:pt x="67056" y="64484"/>
                    <a:pt x="68009" y="74581"/>
                  </a:cubicBezTo>
                  <a:cubicBezTo>
                    <a:pt x="66008" y="74295"/>
                    <a:pt x="63913" y="74200"/>
                    <a:pt x="61913" y="74200"/>
                  </a:cubicBezTo>
                  <a:cubicBezTo>
                    <a:pt x="59627" y="74200"/>
                    <a:pt x="56960" y="74295"/>
                    <a:pt x="54959" y="74581"/>
                  </a:cubicBezTo>
                  <a:cubicBezTo>
                    <a:pt x="56007" y="64484"/>
                    <a:pt x="56102" y="46482"/>
                    <a:pt x="56102" y="40862"/>
                  </a:cubicBezTo>
                  <a:cubicBezTo>
                    <a:pt x="56102" y="33909"/>
                    <a:pt x="56007" y="25432"/>
                    <a:pt x="55817" y="22574"/>
                  </a:cubicBezTo>
                  <a:cubicBezTo>
                    <a:pt x="46768" y="31814"/>
                    <a:pt x="22670" y="63246"/>
                    <a:pt x="1514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14CF0E-39F9-4F00-84BB-AF2AF85E0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463" r="24366" b="24537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3C78797-B7B9-4FF6-9A6B-8476F484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A3B4D10-FAEC-4651-AB68-6AB7EB471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B251-B72E-4290-85A2-4E3AB055AF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3E75594-7EDE-49CA-A511-CA66E4A05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38" y="1104899"/>
            <a:ext cx="8493125" cy="1107996"/>
          </a:xfrm>
        </p:spPr>
        <p:txBody>
          <a:bodyPr>
            <a:spAutoFit/>
          </a:bodyPr>
          <a:lstStyle>
            <a:lvl4pPr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75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CAF460A9-3981-44EF-AF51-544EB0EC17E9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3787775"/>
            <a:ext cx="4327922" cy="2636838"/>
          </a:xfrm>
          <a:prstGeom prst="rect">
            <a:avLst/>
          </a:prstGeom>
        </p:spPr>
        <p:txBody>
          <a:bodyPr anchor="t" anchorCtr="0"/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3" y="2409825"/>
            <a:ext cx="2023467" cy="21717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125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2" y="2454672"/>
            <a:ext cx="4165997" cy="61555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grpSp>
        <p:nvGrpSpPr>
          <p:cNvPr id="41" name="Рисунок 1">
            <a:extLst>
              <a:ext uri="{FF2B5EF4-FFF2-40B4-BE49-F238E27FC236}">
                <a16:creationId xmlns:a16="http://schemas.microsoft.com/office/drawing/2014/main" id="{F68F34C9-4405-4080-B775-294E193146DE}"/>
              </a:ext>
            </a:extLst>
          </p:cNvPr>
          <p:cNvGrpSpPr/>
          <p:nvPr userDrawn="1"/>
        </p:nvGrpSpPr>
        <p:grpSpPr>
          <a:xfrm>
            <a:off x="312738" y="429047"/>
            <a:ext cx="1809750" cy="448434"/>
            <a:chOff x="927100" y="1504950"/>
            <a:chExt cx="1076325" cy="266700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C4E1FD5-3880-48A4-B335-A7108411B0FC}"/>
                </a:ext>
              </a:extLst>
            </p:cNvPr>
            <p:cNvSpPr/>
            <p:nvPr/>
          </p:nvSpPr>
          <p:spPr>
            <a:xfrm>
              <a:off x="919986" y="1497795"/>
              <a:ext cx="276225" cy="276225"/>
            </a:xfrm>
            <a:custGeom>
              <a:avLst/>
              <a:gdLst>
                <a:gd name="connsiteX0" fmla="*/ 142113 w 276225"/>
                <a:gd name="connsiteY0" fmla="*/ 7144 h 276225"/>
                <a:gd name="connsiteX1" fmla="*/ 7144 w 276225"/>
                <a:gd name="connsiteY1" fmla="*/ 142113 h 276225"/>
                <a:gd name="connsiteX2" fmla="*/ 142113 w 276225"/>
                <a:gd name="connsiteY2" fmla="*/ 277082 h 276225"/>
                <a:gd name="connsiteX3" fmla="*/ 277178 w 276225"/>
                <a:gd name="connsiteY3" fmla="*/ 142113 h 276225"/>
                <a:gd name="connsiteX4" fmla="*/ 142113 w 276225"/>
                <a:gd name="connsiteY4" fmla="*/ 7144 h 276225"/>
                <a:gd name="connsiteX5" fmla="*/ 142113 w 276225"/>
                <a:gd name="connsiteY5" fmla="*/ 266700 h 276225"/>
                <a:gd name="connsiteX6" fmla="*/ 17526 w 276225"/>
                <a:gd name="connsiteY6" fmla="*/ 142113 h 276225"/>
                <a:gd name="connsiteX7" fmla="*/ 142113 w 276225"/>
                <a:gd name="connsiteY7" fmla="*/ 17526 h 276225"/>
                <a:gd name="connsiteX8" fmla="*/ 266700 w 276225"/>
                <a:gd name="connsiteY8" fmla="*/ 142113 h 276225"/>
                <a:gd name="connsiteX9" fmla="*/ 142113 w 276225"/>
                <a:gd name="connsiteY9" fmla="*/ 26670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276225">
                  <a:moveTo>
                    <a:pt x="142113" y="7144"/>
                  </a:moveTo>
                  <a:cubicBezTo>
                    <a:pt x="67532" y="7144"/>
                    <a:pt x="7144" y="67628"/>
                    <a:pt x="7144" y="142113"/>
                  </a:cubicBezTo>
                  <a:cubicBezTo>
                    <a:pt x="7144" y="216694"/>
                    <a:pt x="67532" y="277082"/>
                    <a:pt x="142113" y="277082"/>
                  </a:cubicBezTo>
                  <a:cubicBezTo>
                    <a:pt x="216694" y="277082"/>
                    <a:pt x="277178" y="216599"/>
                    <a:pt x="277178" y="142113"/>
                  </a:cubicBezTo>
                  <a:cubicBezTo>
                    <a:pt x="277082" y="67628"/>
                    <a:pt x="216694" y="7144"/>
                    <a:pt x="142113" y="7144"/>
                  </a:cubicBezTo>
                  <a:moveTo>
                    <a:pt x="142113" y="266700"/>
                  </a:moveTo>
                  <a:cubicBezTo>
                    <a:pt x="73342" y="266700"/>
                    <a:pt x="17526" y="210979"/>
                    <a:pt x="17526" y="142113"/>
                  </a:cubicBezTo>
                  <a:cubicBezTo>
                    <a:pt x="17526" y="73247"/>
                    <a:pt x="73247" y="17526"/>
                    <a:pt x="142113" y="17526"/>
                  </a:cubicBezTo>
                  <a:cubicBezTo>
                    <a:pt x="210979" y="17526"/>
                    <a:pt x="266700" y="73247"/>
                    <a:pt x="266700" y="142113"/>
                  </a:cubicBezTo>
                  <a:cubicBezTo>
                    <a:pt x="266700" y="210979"/>
                    <a:pt x="210884" y="266700"/>
                    <a:pt x="142113" y="2667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37FEC073-5EED-44FC-B811-610E550BBDA1}"/>
                </a:ext>
              </a:extLst>
            </p:cNvPr>
            <p:cNvSpPr/>
            <p:nvPr/>
          </p:nvSpPr>
          <p:spPr>
            <a:xfrm>
              <a:off x="944656" y="1535895"/>
              <a:ext cx="228600" cy="209550"/>
            </a:xfrm>
            <a:custGeom>
              <a:avLst/>
              <a:gdLst>
                <a:gd name="connsiteX0" fmla="*/ 117443 w 228600"/>
                <a:gd name="connsiteY0" fmla="*/ 205264 h 209550"/>
                <a:gd name="connsiteX1" fmla="*/ 125158 w 228600"/>
                <a:gd name="connsiteY1" fmla="*/ 197834 h 209550"/>
                <a:gd name="connsiteX2" fmla="*/ 129445 w 228600"/>
                <a:gd name="connsiteY2" fmla="*/ 201454 h 209550"/>
                <a:gd name="connsiteX3" fmla="*/ 135255 w 228600"/>
                <a:gd name="connsiteY3" fmla="*/ 200787 h 209550"/>
                <a:gd name="connsiteX4" fmla="*/ 139446 w 228600"/>
                <a:gd name="connsiteY4" fmla="*/ 196882 h 209550"/>
                <a:gd name="connsiteX5" fmla="*/ 139446 w 228600"/>
                <a:gd name="connsiteY5" fmla="*/ 191072 h 209550"/>
                <a:gd name="connsiteX6" fmla="*/ 148590 w 228600"/>
                <a:gd name="connsiteY6" fmla="*/ 193548 h 209550"/>
                <a:gd name="connsiteX7" fmla="*/ 152876 w 228600"/>
                <a:gd name="connsiteY7" fmla="*/ 183261 h 209550"/>
                <a:gd name="connsiteX8" fmla="*/ 136303 w 228600"/>
                <a:gd name="connsiteY8" fmla="*/ 144018 h 209550"/>
                <a:gd name="connsiteX9" fmla="*/ 134779 w 228600"/>
                <a:gd name="connsiteY9" fmla="*/ 140399 h 209550"/>
                <a:gd name="connsiteX10" fmla="*/ 133541 w 228600"/>
                <a:gd name="connsiteY10" fmla="*/ 137922 h 209550"/>
                <a:gd name="connsiteX11" fmla="*/ 132207 w 228600"/>
                <a:gd name="connsiteY11" fmla="*/ 136684 h 209550"/>
                <a:gd name="connsiteX12" fmla="*/ 147256 w 228600"/>
                <a:gd name="connsiteY12" fmla="*/ 142494 h 209550"/>
                <a:gd name="connsiteX13" fmla="*/ 150114 w 228600"/>
                <a:gd name="connsiteY13" fmla="*/ 142208 h 209550"/>
                <a:gd name="connsiteX14" fmla="*/ 153162 w 228600"/>
                <a:gd name="connsiteY14" fmla="*/ 142494 h 209550"/>
                <a:gd name="connsiteX15" fmla="*/ 156210 w 228600"/>
                <a:gd name="connsiteY15" fmla="*/ 144399 h 209550"/>
                <a:gd name="connsiteX16" fmla="*/ 165354 w 228600"/>
                <a:gd name="connsiteY16" fmla="*/ 151733 h 209550"/>
                <a:gd name="connsiteX17" fmla="*/ 168402 w 228600"/>
                <a:gd name="connsiteY17" fmla="*/ 156877 h 209550"/>
                <a:gd name="connsiteX18" fmla="*/ 162687 w 228600"/>
                <a:gd name="connsiteY18" fmla="*/ 163830 h 209550"/>
                <a:gd name="connsiteX19" fmla="*/ 170307 w 228600"/>
                <a:gd name="connsiteY19" fmla="*/ 171545 h 209550"/>
                <a:gd name="connsiteX20" fmla="*/ 168497 w 228600"/>
                <a:gd name="connsiteY20" fmla="*/ 167164 h 209550"/>
                <a:gd name="connsiteX21" fmla="*/ 171355 w 228600"/>
                <a:gd name="connsiteY21" fmla="*/ 166306 h 209550"/>
                <a:gd name="connsiteX22" fmla="*/ 173260 w 228600"/>
                <a:gd name="connsiteY22" fmla="*/ 160496 h 209550"/>
                <a:gd name="connsiteX23" fmla="*/ 186500 w 228600"/>
                <a:gd name="connsiteY23" fmla="*/ 158020 h 209550"/>
                <a:gd name="connsiteX24" fmla="*/ 189929 w 228600"/>
                <a:gd name="connsiteY24" fmla="*/ 154781 h 209550"/>
                <a:gd name="connsiteX25" fmla="*/ 193167 w 228600"/>
                <a:gd name="connsiteY25" fmla="*/ 158687 h 209550"/>
                <a:gd name="connsiteX26" fmla="*/ 188976 w 228600"/>
                <a:gd name="connsiteY26" fmla="*/ 149828 h 209550"/>
                <a:gd name="connsiteX27" fmla="*/ 194215 w 228600"/>
                <a:gd name="connsiteY27" fmla="*/ 149733 h 209550"/>
                <a:gd name="connsiteX28" fmla="*/ 185928 w 228600"/>
                <a:gd name="connsiteY28" fmla="*/ 145542 h 209550"/>
                <a:gd name="connsiteX29" fmla="*/ 174688 w 228600"/>
                <a:gd name="connsiteY29" fmla="*/ 151257 h 209550"/>
                <a:gd name="connsiteX30" fmla="*/ 171640 w 228600"/>
                <a:gd name="connsiteY30" fmla="*/ 148780 h 209550"/>
                <a:gd name="connsiteX31" fmla="*/ 160210 w 228600"/>
                <a:gd name="connsiteY31" fmla="*/ 137827 h 209550"/>
                <a:gd name="connsiteX32" fmla="*/ 153543 w 228600"/>
                <a:gd name="connsiteY32" fmla="*/ 119348 h 209550"/>
                <a:gd name="connsiteX33" fmla="*/ 143161 w 228600"/>
                <a:gd name="connsiteY33" fmla="*/ 114967 h 209550"/>
                <a:gd name="connsiteX34" fmla="*/ 146209 w 228600"/>
                <a:gd name="connsiteY34" fmla="*/ 109252 h 209550"/>
                <a:gd name="connsiteX35" fmla="*/ 160306 w 228600"/>
                <a:gd name="connsiteY35" fmla="*/ 107442 h 209550"/>
                <a:gd name="connsiteX36" fmla="*/ 175165 w 228600"/>
                <a:gd name="connsiteY36" fmla="*/ 106204 h 209550"/>
                <a:gd name="connsiteX37" fmla="*/ 176784 w 228600"/>
                <a:gd name="connsiteY37" fmla="*/ 113348 h 209550"/>
                <a:gd name="connsiteX38" fmla="*/ 190310 w 228600"/>
                <a:gd name="connsiteY38" fmla="*/ 125825 h 209550"/>
                <a:gd name="connsiteX39" fmla="*/ 201359 w 228600"/>
                <a:gd name="connsiteY39" fmla="*/ 143161 h 209550"/>
                <a:gd name="connsiteX40" fmla="*/ 202692 w 228600"/>
                <a:gd name="connsiteY40" fmla="*/ 143827 h 209550"/>
                <a:gd name="connsiteX41" fmla="*/ 227457 w 228600"/>
                <a:gd name="connsiteY41" fmla="*/ 153448 h 209550"/>
                <a:gd name="connsiteX42" fmla="*/ 223457 w 228600"/>
                <a:gd name="connsiteY42" fmla="*/ 144685 h 209550"/>
                <a:gd name="connsiteX43" fmla="*/ 222790 w 228600"/>
                <a:gd name="connsiteY43" fmla="*/ 87725 h 209550"/>
                <a:gd name="connsiteX44" fmla="*/ 186595 w 228600"/>
                <a:gd name="connsiteY44" fmla="*/ 36481 h 209550"/>
                <a:gd name="connsiteX45" fmla="*/ 171545 w 228600"/>
                <a:gd name="connsiteY45" fmla="*/ 39529 h 209550"/>
                <a:gd name="connsiteX46" fmla="*/ 166021 w 228600"/>
                <a:gd name="connsiteY46" fmla="*/ 60674 h 209550"/>
                <a:gd name="connsiteX47" fmla="*/ 166402 w 228600"/>
                <a:gd name="connsiteY47" fmla="*/ 61532 h 209550"/>
                <a:gd name="connsiteX48" fmla="*/ 165544 w 228600"/>
                <a:gd name="connsiteY48" fmla="*/ 67056 h 209550"/>
                <a:gd name="connsiteX49" fmla="*/ 155162 w 228600"/>
                <a:gd name="connsiteY49" fmla="*/ 72390 h 209550"/>
                <a:gd name="connsiteX50" fmla="*/ 148685 w 228600"/>
                <a:gd name="connsiteY50" fmla="*/ 69818 h 209550"/>
                <a:gd name="connsiteX51" fmla="*/ 141161 w 228600"/>
                <a:gd name="connsiteY51" fmla="*/ 55435 h 209550"/>
                <a:gd name="connsiteX52" fmla="*/ 142304 w 228600"/>
                <a:gd name="connsiteY52" fmla="*/ 39148 h 209550"/>
                <a:gd name="connsiteX53" fmla="*/ 158210 w 228600"/>
                <a:gd name="connsiteY53" fmla="*/ 28670 h 209550"/>
                <a:gd name="connsiteX54" fmla="*/ 170593 w 228600"/>
                <a:gd name="connsiteY54" fmla="*/ 25051 h 209550"/>
                <a:gd name="connsiteX55" fmla="*/ 174308 w 228600"/>
                <a:gd name="connsiteY55" fmla="*/ 27337 h 209550"/>
                <a:gd name="connsiteX56" fmla="*/ 174498 w 228600"/>
                <a:gd name="connsiteY56" fmla="*/ 18669 h 209550"/>
                <a:gd name="connsiteX57" fmla="*/ 162211 w 228600"/>
                <a:gd name="connsiteY57" fmla="*/ 15145 h 209550"/>
                <a:gd name="connsiteX58" fmla="*/ 143637 w 228600"/>
                <a:gd name="connsiteY58" fmla="*/ 10192 h 209550"/>
                <a:gd name="connsiteX59" fmla="*/ 126016 w 228600"/>
                <a:gd name="connsiteY59" fmla="*/ 7144 h 209550"/>
                <a:gd name="connsiteX60" fmla="*/ 132398 w 228600"/>
                <a:gd name="connsiteY60" fmla="*/ 18574 h 209550"/>
                <a:gd name="connsiteX61" fmla="*/ 117348 w 228600"/>
                <a:gd name="connsiteY61" fmla="*/ 53340 h 209550"/>
                <a:gd name="connsiteX62" fmla="*/ 102299 w 228600"/>
                <a:gd name="connsiteY62" fmla="*/ 18574 h 209550"/>
                <a:gd name="connsiteX63" fmla="*/ 108680 w 228600"/>
                <a:gd name="connsiteY63" fmla="*/ 7144 h 209550"/>
                <a:gd name="connsiteX64" fmla="*/ 91059 w 228600"/>
                <a:gd name="connsiteY64" fmla="*/ 10192 h 209550"/>
                <a:gd name="connsiteX65" fmla="*/ 72485 w 228600"/>
                <a:gd name="connsiteY65" fmla="*/ 15145 h 209550"/>
                <a:gd name="connsiteX66" fmla="*/ 60103 w 228600"/>
                <a:gd name="connsiteY66" fmla="*/ 18669 h 209550"/>
                <a:gd name="connsiteX67" fmla="*/ 60293 w 228600"/>
                <a:gd name="connsiteY67" fmla="*/ 27337 h 209550"/>
                <a:gd name="connsiteX68" fmla="*/ 64008 w 228600"/>
                <a:gd name="connsiteY68" fmla="*/ 25051 h 209550"/>
                <a:gd name="connsiteX69" fmla="*/ 76391 w 228600"/>
                <a:gd name="connsiteY69" fmla="*/ 28670 h 209550"/>
                <a:gd name="connsiteX70" fmla="*/ 92297 w 228600"/>
                <a:gd name="connsiteY70" fmla="*/ 39148 h 209550"/>
                <a:gd name="connsiteX71" fmla="*/ 93440 w 228600"/>
                <a:gd name="connsiteY71" fmla="*/ 55435 h 209550"/>
                <a:gd name="connsiteX72" fmla="*/ 85916 w 228600"/>
                <a:gd name="connsiteY72" fmla="*/ 69818 h 209550"/>
                <a:gd name="connsiteX73" fmla="*/ 79439 w 228600"/>
                <a:gd name="connsiteY73" fmla="*/ 72390 h 209550"/>
                <a:gd name="connsiteX74" fmla="*/ 69056 w 228600"/>
                <a:gd name="connsiteY74" fmla="*/ 67056 h 209550"/>
                <a:gd name="connsiteX75" fmla="*/ 68199 w 228600"/>
                <a:gd name="connsiteY75" fmla="*/ 61532 h 209550"/>
                <a:gd name="connsiteX76" fmla="*/ 68580 w 228600"/>
                <a:gd name="connsiteY76" fmla="*/ 60674 h 209550"/>
                <a:gd name="connsiteX77" fmla="*/ 63055 w 228600"/>
                <a:gd name="connsiteY77" fmla="*/ 39529 h 209550"/>
                <a:gd name="connsiteX78" fmla="*/ 48006 w 228600"/>
                <a:gd name="connsiteY78" fmla="*/ 36481 h 209550"/>
                <a:gd name="connsiteX79" fmla="*/ 11811 w 228600"/>
                <a:gd name="connsiteY79" fmla="*/ 87725 h 209550"/>
                <a:gd name="connsiteX80" fmla="*/ 11144 w 228600"/>
                <a:gd name="connsiteY80" fmla="*/ 144685 h 209550"/>
                <a:gd name="connsiteX81" fmla="*/ 7144 w 228600"/>
                <a:gd name="connsiteY81" fmla="*/ 153448 h 209550"/>
                <a:gd name="connsiteX82" fmla="*/ 32004 w 228600"/>
                <a:gd name="connsiteY82" fmla="*/ 143827 h 209550"/>
                <a:gd name="connsiteX83" fmla="*/ 33338 w 228600"/>
                <a:gd name="connsiteY83" fmla="*/ 143161 h 209550"/>
                <a:gd name="connsiteX84" fmla="*/ 44387 w 228600"/>
                <a:gd name="connsiteY84" fmla="*/ 125825 h 209550"/>
                <a:gd name="connsiteX85" fmla="*/ 57912 w 228600"/>
                <a:gd name="connsiteY85" fmla="*/ 113348 h 209550"/>
                <a:gd name="connsiteX86" fmla="*/ 59531 w 228600"/>
                <a:gd name="connsiteY86" fmla="*/ 106204 h 209550"/>
                <a:gd name="connsiteX87" fmla="*/ 74390 w 228600"/>
                <a:gd name="connsiteY87" fmla="*/ 107442 h 209550"/>
                <a:gd name="connsiteX88" fmla="*/ 88487 w 228600"/>
                <a:gd name="connsiteY88" fmla="*/ 109252 h 209550"/>
                <a:gd name="connsiteX89" fmla="*/ 91535 w 228600"/>
                <a:gd name="connsiteY89" fmla="*/ 114967 h 209550"/>
                <a:gd name="connsiteX90" fmla="*/ 81153 w 228600"/>
                <a:gd name="connsiteY90" fmla="*/ 119348 h 209550"/>
                <a:gd name="connsiteX91" fmla="*/ 74486 w 228600"/>
                <a:gd name="connsiteY91" fmla="*/ 137827 h 209550"/>
                <a:gd name="connsiteX92" fmla="*/ 63055 w 228600"/>
                <a:gd name="connsiteY92" fmla="*/ 148780 h 209550"/>
                <a:gd name="connsiteX93" fmla="*/ 60007 w 228600"/>
                <a:gd name="connsiteY93" fmla="*/ 151257 h 209550"/>
                <a:gd name="connsiteX94" fmla="*/ 48768 w 228600"/>
                <a:gd name="connsiteY94" fmla="*/ 145542 h 209550"/>
                <a:gd name="connsiteX95" fmla="*/ 40481 w 228600"/>
                <a:gd name="connsiteY95" fmla="*/ 149733 h 209550"/>
                <a:gd name="connsiteX96" fmla="*/ 45720 w 228600"/>
                <a:gd name="connsiteY96" fmla="*/ 149828 h 209550"/>
                <a:gd name="connsiteX97" fmla="*/ 41529 w 228600"/>
                <a:gd name="connsiteY97" fmla="*/ 158687 h 209550"/>
                <a:gd name="connsiteX98" fmla="*/ 44767 w 228600"/>
                <a:gd name="connsiteY98" fmla="*/ 154781 h 209550"/>
                <a:gd name="connsiteX99" fmla="*/ 48196 w 228600"/>
                <a:gd name="connsiteY99" fmla="*/ 158020 h 209550"/>
                <a:gd name="connsiteX100" fmla="*/ 61436 w 228600"/>
                <a:gd name="connsiteY100" fmla="*/ 160496 h 209550"/>
                <a:gd name="connsiteX101" fmla="*/ 63341 w 228600"/>
                <a:gd name="connsiteY101" fmla="*/ 166306 h 209550"/>
                <a:gd name="connsiteX102" fmla="*/ 66199 w 228600"/>
                <a:gd name="connsiteY102" fmla="*/ 167164 h 209550"/>
                <a:gd name="connsiteX103" fmla="*/ 64389 w 228600"/>
                <a:gd name="connsiteY103" fmla="*/ 171545 h 209550"/>
                <a:gd name="connsiteX104" fmla="*/ 72009 w 228600"/>
                <a:gd name="connsiteY104" fmla="*/ 163830 h 209550"/>
                <a:gd name="connsiteX105" fmla="*/ 66294 w 228600"/>
                <a:gd name="connsiteY105" fmla="*/ 156877 h 209550"/>
                <a:gd name="connsiteX106" fmla="*/ 69342 w 228600"/>
                <a:gd name="connsiteY106" fmla="*/ 151733 h 209550"/>
                <a:gd name="connsiteX107" fmla="*/ 78486 w 228600"/>
                <a:gd name="connsiteY107" fmla="*/ 144399 h 209550"/>
                <a:gd name="connsiteX108" fmla="*/ 81534 w 228600"/>
                <a:gd name="connsiteY108" fmla="*/ 142494 h 209550"/>
                <a:gd name="connsiteX109" fmla="*/ 84582 w 228600"/>
                <a:gd name="connsiteY109" fmla="*/ 142208 h 209550"/>
                <a:gd name="connsiteX110" fmla="*/ 87440 w 228600"/>
                <a:gd name="connsiteY110" fmla="*/ 142494 h 209550"/>
                <a:gd name="connsiteX111" fmla="*/ 102489 w 228600"/>
                <a:gd name="connsiteY111" fmla="*/ 136684 h 209550"/>
                <a:gd name="connsiteX112" fmla="*/ 101155 w 228600"/>
                <a:gd name="connsiteY112" fmla="*/ 137922 h 209550"/>
                <a:gd name="connsiteX113" fmla="*/ 99917 w 228600"/>
                <a:gd name="connsiteY113" fmla="*/ 140399 h 209550"/>
                <a:gd name="connsiteX114" fmla="*/ 98393 w 228600"/>
                <a:gd name="connsiteY114" fmla="*/ 144018 h 209550"/>
                <a:gd name="connsiteX115" fmla="*/ 81820 w 228600"/>
                <a:gd name="connsiteY115" fmla="*/ 183261 h 209550"/>
                <a:gd name="connsiteX116" fmla="*/ 86106 w 228600"/>
                <a:gd name="connsiteY116" fmla="*/ 193548 h 209550"/>
                <a:gd name="connsiteX117" fmla="*/ 95250 w 228600"/>
                <a:gd name="connsiteY117" fmla="*/ 191072 h 209550"/>
                <a:gd name="connsiteX118" fmla="*/ 95250 w 228600"/>
                <a:gd name="connsiteY118" fmla="*/ 196882 h 209550"/>
                <a:gd name="connsiteX119" fmla="*/ 99441 w 228600"/>
                <a:gd name="connsiteY119" fmla="*/ 200787 h 209550"/>
                <a:gd name="connsiteX120" fmla="*/ 105251 w 228600"/>
                <a:gd name="connsiteY120" fmla="*/ 201454 h 209550"/>
                <a:gd name="connsiteX121" fmla="*/ 109538 w 228600"/>
                <a:gd name="connsiteY121" fmla="*/ 197834 h 209550"/>
                <a:gd name="connsiteX122" fmla="*/ 117443 w 228600"/>
                <a:gd name="connsiteY122" fmla="*/ 20526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28600" h="209550">
                  <a:moveTo>
                    <a:pt x="117443" y="205264"/>
                  </a:moveTo>
                  <a:cubicBezTo>
                    <a:pt x="122111" y="205264"/>
                    <a:pt x="124968" y="202121"/>
                    <a:pt x="125158" y="197834"/>
                  </a:cubicBezTo>
                  <a:cubicBezTo>
                    <a:pt x="126206" y="199739"/>
                    <a:pt x="127540" y="201073"/>
                    <a:pt x="129445" y="201454"/>
                  </a:cubicBezTo>
                  <a:cubicBezTo>
                    <a:pt x="131350" y="201835"/>
                    <a:pt x="133541" y="201549"/>
                    <a:pt x="135255" y="200787"/>
                  </a:cubicBezTo>
                  <a:cubicBezTo>
                    <a:pt x="137065" y="200025"/>
                    <a:pt x="138493" y="198692"/>
                    <a:pt x="139446" y="196882"/>
                  </a:cubicBezTo>
                  <a:cubicBezTo>
                    <a:pt x="140303" y="195072"/>
                    <a:pt x="140017" y="193167"/>
                    <a:pt x="139446" y="191072"/>
                  </a:cubicBezTo>
                  <a:cubicBezTo>
                    <a:pt x="141637" y="194215"/>
                    <a:pt x="145352" y="195072"/>
                    <a:pt x="148590" y="193548"/>
                  </a:cubicBezTo>
                  <a:cubicBezTo>
                    <a:pt x="153067" y="191452"/>
                    <a:pt x="154686" y="187643"/>
                    <a:pt x="152876" y="183261"/>
                  </a:cubicBezTo>
                  <a:cubicBezTo>
                    <a:pt x="147352" y="170117"/>
                    <a:pt x="141827" y="157163"/>
                    <a:pt x="136303" y="144018"/>
                  </a:cubicBezTo>
                  <a:cubicBezTo>
                    <a:pt x="135827" y="142780"/>
                    <a:pt x="135350" y="141637"/>
                    <a:pt x="134779" y="140399"/>
                  </a:cubicBezTo>
                  <a:cubicBezTo>
                    <a:pt x="134303" y="139351"/>
                    <a:pt x="133922" y="138589"/>
                    <a:pt x="133541" y="137922"/>
                  </a:cubicBezTo>
                  <a:cubicBezTo>
                    <a:pt x="133160" y="137446"/>
                    <a:pt x="132779" y="137065"/>
                    <a:pt x="132207" y="136684"/>
                  </a:cubicBezTo>
                  <a:cubicBezTo>
                    <a:pt x="140779" y="137636"/>
                    <a:pt x="144971" y="141065"/>
                    <a:pt x="147256" y="142494"/>
                  </a:cubicBezTo>
                  <a:cubicBezTo>
                    <a:pt x="147828" y="142875"/>
                    <a:pt x="147828" y="142970"/>
                    <a:pt x="150114" y="142208"/>
                  </a:cubicBezTo>
                  <a:cubicBezTo>
                    <a:pt x="151162" y="141827"/>
                    <a:pt x="152400" y="142113"/>
                    <a:pt x="153162" y="142494"/>
                  </a:cubicBezTo>
                  <a:cubicBezTo>
                    <a:pt x="154210" y="143066"/>
                    <a:pt x="155258" y="143732"/>
                    <a:pt x="156210" y="144399"/>
                  </a:cubicBezTo>
                  <a:cubicBezTo>
                    <a:pt x="159353" y="146780"/>
                    <a:pt x="162497" y="149162"/>
                    <a:pt x="165354" y="151733"/>
                  </a:cubicBezTo>
                  <a:cubicBezTo>
                    <a:pt x="166687" y="152972"/>
                    <a:pt x="168688" y="155067"/>
                    <a:pt x="168402" y="156877"/>
                  </a:cubicBezTo>
                  <a:cubicBezTo>
                    <a:pt x="168211" y="158591"/>
                    <a:pt x="163925" y="162592"/>
                    <a:pt x="162687" y="163830"/>
                  </a:cubicBezTo>
                  <a:cubicBezTo>
                    <a:pt x="159734" y="166688"/>
                    <a:pt x="164211" y="172022"/>
                    <a:pt x="170307" y="171545"/>
                  </a:cubicBezTo>
                  <a:cubicBezTo>
                    <a:pt x="168688" y="169831"/>
                    <a:pt x="168307" y="168402"/>
                    <a:pt x="168497" y="167164"/>
                  </a:cubicBezTo>
                  <a:cubicBezTo>
                    <a:pt x="169069" y="167164"/>
                    <a:pt x="170212" y="167259"/>
                    <a:pt x="171355" y="166306"/>
                  </a:cubicBezTo>
                  <a:cubicBezTo>
                    <a:pt x="172688" y="165164"/>
                    <a:pt x="172117" y="161639"/>
                    <a:pt x="173260" y="160496"/>
                  </a:cubicBezTo>
                  <a:cubicBezTo>
                    <a:pt x="175355" y="158401"/>
                    <a:pt x="182309" y="158210"/>
                    <a:pt x="186500" y="158020"/>
                  </a:cubicBezTo>
                  <a:cubicBezTo>
                    <a:pt x="188214" y="157925"/>
                    <a:pt x="190119" y="157448"/>
                    <a:pt x="189929" y="154781"/>
                  </a:cubicBezTo>
                  <a:cubicBezTo>
                    <a:pt x="192596" y="154972"/>
                    <a:pt x="193167" y="156972"/>
                    <a:pt x="193167" y="158687"/>
                  </a:cubicBezTo>
                  <a:cubicBezTo>
                    <a:pt x="195453" y="157353"/>
                    <a:pt x="197358" y="151257"/>
                    <a:pt x="188976" y="149828"/>
                  </a:cubicBezTo>
                  <a:cubicBezTo>
                    <a:pt x="190405" y="148590"/>
                    <a:pt x="192786" y="148019"/>
                    <a:pt x="194215" y="149733"/>
                  </a:cubicBezTo>
                  <a:cubicBezTo>
                    <a:pt x="195548" y="147447"/>
                    <a:pt x="192119" y="143066"/>
                    <a:pt x="185928" y="145542"/>
                  </a:cubicBezTo>
                  <a:cubicBezTo>
                    <a:pt x="185928" y="145542"/>
                    <a:pt x="183166" y="141827"/>
                    <a:pt x="174688" y="151257"/>
                  </a:cubicBezTo>
                  <a:cubicBezTo>
                    <a:pt x="173641" y="150495"/>
                    <a:pt x="172593" y="149638"/>
                    <a:pt x="171640" y="148780"/>
                  </a:cubicBezTo>
                  <a:cubicBezTo>
                    <a:pt x="168402" y="145828"/>
                    <a:pt x="160210" y="137827"/>
                    <a:pt x="160210" y="137827"/>
                  </a:cubicBezTo>
                  <a:cubicBezTo>
                    <a:pt x="160210" y="133350"/>
                    <a:pt x="159544" y="124587"/>
                    <a:pt x="153543" y="119348"/>
                  </a:cubicBezTo>
                  <a:cubicBezTo>
                    <a:pt x="150971" y="117157"/>
                    <a:pt x="148590" y="115919"/>
                    <a:pt x="143161" y="114967"/>
                  </a:cubicBezTo>
                  <a:cubicBezTo>
                    <a:pt x="143161" y="114967"/>
                    <a:pt x="145733" y="110871"/>
                    <a:pt x="146209" y="109252"/>
                  </a:cubicBezTo>
                  <a:cubicBezTo>
                    <a:pt x="150876" y="113919"/>
                    <a:pt x="160306" y="115348"/>
                    <a:pt x="160306" y="107442"/>
                  </a:cubicBezTo>
                  <a:cubicBezTo>
                    <a:pt x="168021" y="115157"/>
                    <a:pt x="175165" y="110966"/>
                    <a:pt x="175165" y="106204"/>
                  </a:cubicBezTo>
                  <a:cubicBezTo>
                    <a:pt x="175451" y="108585"/>
                    <a:pt x="176022" y="111157"/>
                    <a:pt x="176784" y="113348"/>
                  </a:cubicBezTo>
                  <a:cubicBezTo>
                    <a:pt x="177736" y="115919"/>
                    <a:pt x="181261" y="125825"/>
                    <a:pt x="190310" y="125825"/>
                  </a:cubicBezTo>
                  <a:cubicBezTo>
                    <a:pt x="190500" y="129254"/>
                    <a:pt x="190500" y="140589"/>
                    <a:pt x="201359" y="143161"/>
                  </a:cubicBezTo>
                  <a:cubicBezTo>
                    <a:pt x="201835" y="143256"/>
                    <a:pt x="202406" y="143447"/>
                    <a:pt x="202692" y="143827"/>
                  </a:cubicBezTo>
                  <a:cubicBezTo>
                    <a:pt x="207074" y="149257"/>
                    <a:pt x="225266" y="154972"/>
                    <a:pt x="227457" y="153448"/>
                  </a:cubicBezTo>
                  <a:cubicBezTo>
                    <a:pt x="226028" y="152400"/>
                    <a:pt x="223837" y="151067"/>
                    <a:pt x="223457" y="144685"/>
                  </a:cubicBezTo>
                  <a:cubicBezTo>
                    <a:pt x="223266" y="140494"/>
                    <a:pt x="222790" y="118586"/>
                    <a:pt x="222790" y="87725"/>
                  </a:cubicBezTo>
                  <a:cubicBezTo>
                    <a:pt x="222790" y="76771"/>
                    <a:pt x="221647" y="41434"/>
                    <a:pt x="186595" y="36481"/>
                  </a:cubicBezTo>
                  <a:cubicBezTo>
                    <a:pt x="181261" y="35719"/>
                    <a:pt x="176117" y="36100"/>
                    <a:pt x="171545" y="39529"/>
                  </a:cubicBezTo>
                  <a:cubicBezTo>
                    <a:pt x="165354" y="44101"/>
                    <a:pt x="162401" y="51911"/>
                    <a:pt x="166021" y="60674"/>
                  </a:cubicBezTo>
                  <a:cubicBezTo>
                    <a:pt x="166116" y="60960"/>
                    <a:pt x="166211" y="61341"/>
                    <a:pt x="166402" y="61532"/>
                  </a:cubicBezTo>
                  <a:cubicBezTo>
                    <a:pt x="167640" y="63627"/>
                    <a:pt x="167164" y="65437"/>
                    <a:pt x="165544" y="67056"/>
                  </a:cubicBezTo>
                  <a:cubicBezTo>
                    <a:pt x="162592" y="69914"/>
                    <a:pt x="159258" y="71914"/>
                    <a:pt x="155162" y="72390"/>
                  </a:cubicBezTo>
                  <a:cubicBezTo>
                    <a:pt x="152591" y="72676"/>
                    <a:pt x="150400" y="71533"/>
                    <a:pt x="148685" y="69818"/>
                  </a:cubicBezTo>
                  <a:cubicBezTo>
                    <a:pt x="144780" y="65818"/>
                    <a:pt x="142018" y="61055"/>
                    <a:pt x="141161" y="55435"/>
                  </a:cubicBezTo>
                  <a:cubicBezTo>
                    <a:pt x="139541" y="44768"/>
                    <a:pt x="142208" y="39529"/>
                    <a:pt x="142304" y="39148"/>
                  </a:cubicBezTo>
                  <a:cubicBezTo>
                    <a:pt x="145161" y="33433"/>
                    <a:pt x="151162" y="29242"/>
                    <a:pt x="158210" y="28670"/>
                  </a:cubicBezTo>
                  <a:cubicBezTo>
                    <a:pt x="161449" y="22670"/>
                    <a:pt x="170593" y="25051"/>
                    <a:pt x="170593" y="25051"/>
                  </a:cubicBezTo>
                  <a:cubicBezTo>
                    <a:pt x="172879" y="25527"/>
                    <a:pt x="173736" y="26194"/>
                    <a:pt x="174308" y="27337"/>
                  </a:cubicBezTo>
                  <a:cubicBezTo>
                    <a:pt x="174308" y="27337"/>
                    <a:pt x="178308" y="21145"/>
                    <a:pt x="174498" y="18669"/>
                  </a:cubicBezTo>
                  <a:cubicBezTo>
                    <a:pt x="170688" y="16193"/>
                    <a:pt x="162211" y="15145"/>
                    <a:pt x="162211" y="15145"/>
                  </a:cubicBezTo>
                  <a:cubicBezTo>
                    <a:pt x="162211" y="11144"/>
                    <a:pt x="155543" y="8001"/>
                    <a:pt x="143637" y="10192"/>
                  </a:cubicBezTo>
                  <a:cubicBezTo>
                    <a:pt x="129159" y="12764"/>
                    <a:pt x="126016" y="7144"/>
                    <a:pt x="126016" y="7144"/>
                  </a:cubicBezTo>
                  <a:cubicBezTo>
                    <a:pt x="125444" y="14097"/>
                    <a:pt x="130683" y="17621"/>
                    <a:pt x="132398" y="18574"/>
                  </a:cubicBezTo>
                  <a:cubicBezTo>
                    <a:pt x="126873" y="24575"/>
                    <a:pt x="119253" y="36481"/>
                    <a:pt x="117348" y="53340"/>
                  </a:cubicBezTo>
                  <a:cubicBezTo>
                    <a:pt x="115538" y="36481"/>
                    <a:pt x="107823" y="24479"/>
                    <a:pt x="102299" y="18574"/>
                  </a:cubicBezTo>
                  <a:cubicBezTo>
                    <a:pt x="104013" y="17621"/>
                    <a:pt x="109252" y="14002"/>
                    <a:pt x="108680" y="7144"/>
                  </a:cubicBezTo>
                  <a:cubicBezTo>
                    <a:pt x="108680" y="7144"/>
                    <a:pt x="105537" y="12764"/>
                    <a:pt x="91059" y="10192"/>
                  </a:cubicBezTo>
                  <a:cubicBezTo>
                    <a:pt x="79057" y="8001"/>
                    <a:pt x="72485" y="11144"/>
                    <a:pt x="72485" y="15145"/>
                  </a:cubicBezTo>
                  <a:cubicBezTo>
                    <a:pt x="72485" y="15145"/>
                    <a:pt x="63913" y="16193"/>
                    <a:pt x="60103" y="18669"/>
                  </a:cubicBezTo>
                  <a:cubicBezTo>
                    <a:pt x="56293" y="21145"/>
                    <a:pt x="60293" y="27337"/>
                    <a:pt x="60293" y="27337"/>
                  </a:cubicBezTo>
                  <a:cubicBezTo>
                    <a:pt x="60865" y="26194"/>
                    <a:pt x="61722" y="25527"/>
                    <a:pt x="64008" y="25051"/>
                  </a:cubicBezTo>
                  <a:cubicBezTo>
                    <a:pt x="64008" y="25051"/>
                    <a:pt x="73247" y="22670"/>
                    <a:pt x="76391" y="28670"/>
                  </a:cubicBezTo>
                  <a:cubicBezTo>
                    <a:pt x="83439" y="29242"/>
                    <a:pt x="89440" y="33433"/>
                    <a:pt x="92297" y="39148"/>
                  </a:cubicBezTo>
                  <a:cubicBezTo>
                    <a:pt x="92488" y="39433"/>
                    <a:pt x="95250" y="44768"/>
                    <a:pt x="93440" y="55435"/>
                  </a:cubicBezTo>
                  <a:cubicBezTo>
                    <a:pt x="92488" y="61055"/>
                    <a:pt x="89821" y="65723"/>
                    <a:pt x="85916" y="69818"/>
                  </a:cubicBezTo>
                  <a:cubicBezTo>
                    <a:pt x="84201" y="71628"/>
                    <a:pt x="82105" y="72771"/>
                    <a:pt x="79439" y="72390"/>
                  </a:cubicBezTo>
                  <a:cubicBezTo>
                    <a:pt x="75343" y="71914"/>
                    <a:pt x="71914" y="69914"/>
                    <a:pt x="69056" y="67056"/>
                  </a:cubicBezTo>
                  <a:cubicBezTo>
                    <a:pt x="67437" y="65437"/>
                    <a:pt x="66961" y="63627"/>
                    <a:pt x="68199" y="61532"/>
                  </a:cubicBezTo>
                  <a:cubicBezTo>
                    <a:pt x="68390" y="61246"/>
                    <a:pt x="68485" y="60960"/>
                    <a:pt x="68580" y="60674"/>
                  </a:cubicBezTo>
                  <a:cubicBezTo>
                    <a:pt x="72200" y="51911"/>
                    <a:pt x="69152" y="44196"/>
                    <a:pt x="63055" y="39529"/>
                  </a:cubicBezTo>
                  <a:cubicBezTo>
                    <a:pt x="58483" y="36195"/>
                    <a:pt x="53340" y="35814"/>
                    <a:pt x="48006" y="36481"/>
                  </a:cubicBezTo>
                  <a:cubicBezTo>
                    <a:pt x="13049" y="41434"/>
                    <a:pt x="11811" y="76771"/>
                    <a:pt x="11811" y="87725"/>
                  </a:cubicBezTo>
                  <a:cubicBezTo>
                    <a:pt x="11811" y="118586"/>
                    <a:pt x="11335" y="140494"/>
                    <a:pt x="11144" y="144685"/>
                  </a:cubicBezTo>
                  <a:cubicBezTo>
                    <a:pt x="10763" y="151067"/>
                    <a:pt x="8572" y="152400"/>
                    <a:pt x="7144" y="153448"/>
                  </a:cubicBezTo>
                  <a:cubicBezTo>
                    <a:pt x="9430" y="154972"/>
                    <a:pt x="27622" y="149257"/>
                    <a:pt x="32004" y="143827"/>
                  </a:cubicBezTo>
                  <a:cubicBezTo>
                    <a:pt x="32290" y="143447"/>
                    <a:pt x="32861" y="143256"/>
                    <a:pt x="33338" y="143161"/>
                  </a:cubicBezTo>
                  <a:cubicBezTo>
                    <a:pt x="44196" y="140589"/>
                    <a:pt x="44196" y="129254"/>
                    <a:pt x="44387" y="125825"/>
                  </a:cubicBezTo>
                  <a:cubicBezTo>
                    <a:pt x="53435" y="125825"/>
                    <a:pt x="56959" y="115919"/>
                    <a:pt x="57912" y="113348"/>
                  </a:cubicBezTo>
                  <a:cubicBezTo>
                    <a:pt x="58674" y="111157"/>
                    <a:pt x="59341" y="108490"/>
                    <a:pt x="59531" y="106204"/>
                  </a:cubicBezTo>
                  <a:cubicBezTo>
                    <a:pt x="59531" y="111062"/>
                    <a:pt x="66675" y="115157"/>
                    <a:pt x="74390" y="107442"/>
                  </a:cubicBezTo>
                  <a:cubicBezTo>
                    <a:pt x="74390" y="115348"/>
                    <a:pt x="83820" y="113919"/>
                    <a:pt x="88487" y="109252"/>
                  </a:cubicBezTo>
                  <a:cubicBezTo>
                    <a:pt x="88868" y="110871"/>
                    <a:pt x="91535" y="114967"/>
                    <a:pt x="91535" y="114967"/>
                  </a:cubicBezTo>
                  <a:cubicBezTo>
                    <a:pt x="86106" y="115919"/>
                    <a:pt x="83725" y="117157"/>
                    <a:pt x="81153" y="119348"/>
                  </a:cubicBezTo>
                  <a:cubicBezTo>
                    <a:pt x="75152" y="124587"/>
                    <a:pt x="74486" y="133350"/>
                    <a:pt x="74486" y="137827"/>
                  </a:cubicBezTo>
                  <a:cubicBezTo>
                    <a:pt x="74486" y="137827"/>
                    <a:pt x="66294" y="145828"/>
                    <a:pt x="63055" y="148780"/>
                  </a:cubicBezTo>
                  <a:cubicBezTo>
                    <a:pt x="62103" y="149638"/>
                    <a:pt x="61055" y="150495"/>
                    <a:pt x="60007" y="151257"/>
                  </a:cubicBezTo>
                  <a:cubicBezTo>
                    <a:pt x="51626" y="141827"/>
                    <a:pt x="48768" y="145542"/>
                    <a:pt x="48768" y="145542"/>
                  </a:cubicBezTo>
                  <a:cubicBezTo>
                    <a:pt x="42577" y="143066"/>
                    <a:pt x="39053" y="147447"/>
                    <a:pt x="40481" y="149733"/>
                  </a:cubicBezTo>
                  <a:cubicBezTo>
                    <a:pt x="41910" y="148114"/>
                    <a:pt x="44291" y="148590"/>
                    <a:pt x="45720" y="149828"/>
                  </a:cubicBezTo>
                  <a:cubicBezTo>
                    <a:pt x="37338" y="151257"/>
                    <a:pt x="39243" y="157448"/>
                    <a:pt x="41529" y="158687"/>
                  </a:cubicBezTo>
                  <a:cubicBezTo>
                    <a:pt x="41529" y="156877"/>
                    <a:pt x="42101" y="154972"/>
                    <a:pt x="44767" y="154781"/>
                  </a:cubicBezTo>
                  <a:cubicBezTo>
                    <a:pt x="44672" y="157544"/>
                    <a:pt x="46482" y="158020"/>
                    <a:pt x="48196" y="158020"/>
                  </a:cubicBezTo>
                  <a:cubicBezTo>
                    <a:pt x="52388" y="158210"/>
                    <a:pt x="59341" y="158401"/>
                    <a:pt x="61436" y="160496"/>
                  </a:cubicBezTo>
                  <a:cubicBezTo>
                    <a:pt x="62675" y="161639"/>
                    <a:pt x="62008" y="165164"/>
                    <a:pt x="63341" y="166306"/>
                  </a:cubicBezTo>
                  <a:cubicBezTo>
                    <a:pt x="64389" y="167259"/>
                    <a:pt x="65627" y="167164"/>
                    <a:pt x="66199" y="167164"/>
                  </a:cubicBezTo>
                  <a:cubicBezTo>
                    <a:pt x="66389" y="168402"/>
                    <a:pt x="66008" y="169831"/>
                    <a:pt x="64389" y="171545"/>
                  </a:cubicBezTo>
                  <a:cubicBezTo>
                    <a:pt x="70485" y="172022"/>
                    <a:pt x="74962" y="166688"/>
                    <a:pt x="72009" y="163830"/>
                  </a:cubicBezTo>
                  <a:cubicBezTo>
                    <a:pt x="70771" y="162592"/>
                    <a:pt x="66484" y="158591"/>
                    <a:pt x="66294" y="156877"/>
                  </a:cubicBezTo>
                  <a:cubicBezTo>
                    <a:pt x="66008" y="155067"/>
                    <a:pt x="68008" y="152972"/>
                    <a:pt x="69342" y="151733"/>
                  </a:cubicBezTo>
                  <a:cubicBezTo>
                    <a:pt x="72295" y="149162"/>
                    <a:pt x="75438" y="146780"/>
                    <a:pt x="78486" y="144399"/>
                  </a:cubicBezTo>
                  <a:cubicBezTo>
                    <a:pt x="79343" y="143637"/>
                    <a:pt x="80486" y="143066"/>
                    <a:pt x="81534" y="142494"/>
                  </a:cubicBezTo>
                  <a:cubicBezTo>
                    <a:pt x="82391" y="142018"/>
                    <a:pt x="83534" y="141827"/>
                    <a:pt x="84582" y="142208"/>
                  </a:cubicBezTo>
                  <a:cubicBezTo>
                    <a:pt x="86868" y="142970"/>
                    <a:pt x="86868" y="142875"/>
                    <a:pt x="87440" y="142494"/>
                  </a:cubicBezTo>
                  <a:cubicBezTo>
                    <a:pt x="89726" y="140970"/>
                    <a:pt x="93821" y="137541"/>
                    <a:pt x="102489" y="136684"/>
                  </a:cubicBezTo>
                  <a:cubicBezTo>
                    <a:pt x="101917" y="137065"/>
                    <a:pt x="101537" y="137446"/>
                    <a:pt x="101155" y="137922"/>
                  </a:cubicBezTo>
                  <a:cubicBezTo>
                    <a:pt x="100679" y="138589"/>
                    <a:pt x="100393" y="139351"/>
                    <a:pt x="99917" y="140399"/>
                  </a:cubicBezTo>
                  <a:cubicBezTo>
                    <a:pt x="99346" y="141637"/>
                    <a:pt x="98965" y="142780"/>
                    <a:pt x="98393" y="144018"/>
                  </a:cubicBezTo>
                  <a:cubicBezTo>
                    <a:pt x="92869" y="157163"/>
                    <a:pt x="87344" y="170117"/>
                    <a:pt x="81820" y="183261"/>
                  </a:cubicBezTo>
                  <a:cubicBezTo>
                    <a:pt x="80010" y="187643"/>
                    <a:pt x="81629" y="191452"/>
                    <a:pt x="86106" y="193548"/>
                  </a:cubicBezTo>
                  <a:cubicBezTo>
                    <a:pt x="89344" y="195072"/>
                    <a:pt x="93059" y="194215"/>
                    <a:pt x="95250" y="191072"/>
                  </a:cubicBezTo>
                  <a:cubicBezTo>
                    <a:pt x="94583" y="193262"/>
                    <a:pt x="94298" y="195072"/>
                    <a:pt x="95250" y="196882"/>
                  </a:cubicBezTo>
                  <a:cubicBezTo>
                    <a:pt x="96107" y="198692"/>
                    <a:pt x="97536" y="200025"/>
                    <a:pt x="99441" y="200787"/>
                  </a:cubicBezTo>
                  <a:cubicBezTo>
                    <a:pt x="101251" y="201549"/>
                    <a:pt x="103346" y="201835"/>
                    <a:pt x="105251" y="201454"/>
                  </a:cubicBezTo>
                  <a:cubicBezTo>
                    <a:pt x="107252" y="201073"/>
                    <a:pt x="108585" y="199739"/>
                    <a:pt x="109538" y="197834"/>
                  </a:cubicBezTo>
                  <a:cubicBezTo>
                    <a:pt x="109918" y="202121"/>
                    <a:pt x="112776" y="205264"/>
                    <a:pt x="117443" y="20526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0966D19B-1C37-4F38-9029-EAF933177450}"/>
                </a:ext>
              </a:extLst>
            </p:cNvPr>
            <p:cNvSpPr/>
            <p:nvPr/>
          </p:nvSpPr>
          <p:spPr>
            <a:xfrm>
              <a:off x="1257171" y="1584378"/>
              <a:ext cx="76200" cy="104775"/>
            </a:xfrm>
            <a:custGeom>
              <a:avLst/>
              <a:gdLst>
                <a:gd name="connsiteX0" fmla="*/ 32861 w 76200"/>
                <a:gd name="connsiteY0" fmla="*/ 8382 h 104775"/>
                <a:gd name="connsiteX1" fmla="*/ 64199 w 76200"/>
                <a:gd name="connsiteY1" fmla="*/ 7144 h 104775"/>
                <a:gd name="connsiteX2" fmla="*/ 63818 w 76200"/>
                <a:gd name="connsiteY2" fmla="*/ 11906 h 104775"/>
                <a:gd name="connsiteX3" fmla="*/ 64199 w 76200"/>
                <a:gd name="connsiteY3" fmla="*/ 16478 h 104775"/>
                <a:gd name="connsiteX4" fmla="*/ 39719 w 76200"/>
                <a:gd name="connsiteY4" fmla="*/ 14669 h 104775"/>
                <a:gd name="connsiteX5" fmla="*/ 20288 w 76200"/>
                <a:gd name="connsiteY5" fmla="*/ 15431 h 104775"/>
                <a:gd name="connsiteX6" fmla="*/ 20288 w 76200"/>
                <a:gd name="connsiteY6" fmla="*/ 48863 h 104775"/>
                <a:gd name="connsiteX7" fmla="*/ 27051 w 76200"/>
                <a:gd name="connsiteY7" fmla="*/ 48863 h 104775"/>
                <a:gd name="connsiteX8" fmla="*/ 70104 w 76200"/>
                <a:gd name="connsiteY8" fmla="*/ 75629 h 104775"/>
                <a:gd name="connsiteX9" fmla="*/ 32099 w 76200"/>
                <a:gd name="connsiteY9" fmla="*/ 104013 h 104775"/>
                <a:gd name="connsiteX10" fmla="*/ 14859 w 76200"/>
                <a:gd name="connsiteY10" fmla="*/ 103632 h 104775"/>
                <a:gd name="connsiteX11" fmla="*/ 7144 w 76200"/>
                <a:gd name="connsiteY11" fmla="*/ 104013 h 104775"/>
                <a:gd name="connsiteX12" fmla="*/ 8192 w 76200"/>
                <a:gd name="connsiteY12" fmla="*/ 52292 h 104775"/>
                <a:gd name="connsiteX13" fmla="*/ 7144 w 76200"/>
                <a:gd name="connsiteY13" fmla="*/ 7144 h 104775"/>
                <a:gd name="connsiteX14" fmla="*/ 32861 w 76200"/>
                <a:gd name="connsiteY14" fmla="*/ 8382 h 104775"/>
                <a:gd name="connsiteX15" fmla="*/ 20193 w 76200"/>
                <a:gd name="connsiteY15" fmla="*/ 96393 h 104775"/>
                <a:gd name="connsiteX16" fmla="*/ 31528 w 76200"/>
                <a:gd name="connsiteY16" fmla="*/ 96679 h 104775"/>
                <a:gd name="connsiteX17" fmla="*/ 56483 w 76200"/>
                <a:gd name="connsiteY17" fmla="*/ 75629 h 104775"/>
                <a:gd name="connsiteX18" fmla="*/ 20288 w 76200"/>
                <a:gd name="connsiteY18" fmla="*/ 56007 h 104775"/>
                <a:gd name="connsiteX19" fmla="*/ 20288 w 76200"/>
                <a:gd name="connsiteY19" fmla="*/ 9639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104775">
                  <a:moveTo>
                    <a:pt x="32861" y="8382"/>
                  </a:moveTo>
                  <a:cubicBezTo>
                    <a:pt x="40291" y="8382"/>
                    <a:pt x="55531" y="7715"/>
                    <a:pt x="64199" y="7144"/>
                  </a:cubicBezTo>
                  <a:cubicBezTo>
                    <a:pt x="63913" y="8763"/>
                    <a:pt x="63818" y="11240"/>
                    <a:pt x="63818" y="11906"/>
                  </a:cubicBezTo>
                  <a:cubicBezTo>
                    <a:pt x="63818" y="12859"/>
                    <a:pt x="64103" y="14954"/>
                    <a:pt x="64199" y="16478"/>
                  </a:cubicBezTo>
                  <a:cubicBezTo>
                    <a:pt x="56483" y="15431"/>
                    <a:pt x="43625" y="14669"/>
                    <a:pt x="39719" y="14669"/>
                  </a:cubicBezTo>
                  <a:cubicBezTo>
                    <a:pt x="36957" y="14669"/>
                    <a:pt x="26099" y="14954"/>
                    <a:pt x="20288" y="15431"/>
                  </a:cubicBezTo>
                  <a:lnTo>
                    <a:pt x="20288" y="48863"/>
                  </a:lnTo>
                  <a:lnTo>
                    <a:pt x="27051" y="48863"/>
                  </a:lnTo>
                  <a:cubicBezTo>
                    <a:pt x="40957" y="48863"/>
                    <a:pt x="70104" y="51530"/>
                    <a:pt x="70104" y="75629"/>
                  </a:cubicBezTo>
                  <a:cubicBezTo>
                    <a:pt x="70104" y="95250"/>
                    <a:pt x="53721" y="104108"/>
                    <a:pt x="32099" y="104013"/>
                  </a:cubicBezTo>
                  <a:cubicBezTo>
                    <a:pt x="29718" y="104013"/>
                    <a:pt x="20669" y="103632"/>
                    <a:pt x="14859" y="103632"/>
                  </a:cubicBezTo>
                  <a:cubicBezTo>
                    <a:pt x="12382" y="103632"/>
                    <a:pt x="9334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5716" y="7620"/>
                    <a:pt x="29813" y="8382"/>
                    <a:pt x="32861" y="8382"/>
                  </a:cubicBezTo>
                  <a:close/>
                  <a:moveTo>
                    <a:pt x="20193" y="96393"/>
                  </a:moveTo>
                  <a:cubicBezTo>
                    <a:pt x="23622" y="96488"/>
                    <a:pt x="27813" y="96679"/>
                    <a:pt x="31528" y="96679"/>
                  </a:cubicBezTo>
                  <a:cubicBezTo>
                    <a:pt x="47244" y="96679"/>
                    <a:pt x="56483" y="89344"/>
                    <a:pt x="56483" y="75629"/>
                  </a:cubicBezTo>
                  <a:cubicBezTo>
                    <a:pt x="56483" y="60865"/>
                    <a:pt x="45529" y="56007"/>
                    <a:pt x="20288" y="56007"/>
                  </a:cubicBezTo>
                  <a:lnTo>
                    <a:pt x="20288" y="963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61C4BA5A-0167-46FB-B8F8-44BE6EDA6689}"/>
                </a:ext>
              </a:extLst>
            </p:cNvPr>
            <p:cNvSpPr/>
            <p:nvPr/>
          </p:nvSpPr>
          <p:spPr>
            <a:xfrm>
              <a:off x="1329466" y="1612667"/>
              <a:ext cx="66675" cy="76200"/>
            </a:xfrm>
            <a:custGeom>
              <a:avLst/>
              <a:gdLst>
                <a:gd name="connsiteX0" fmla="*/ 12954 w 66675"/>
                <a:gd name="connsiteY0" fmla="*/ 16288 h 76200"/>
                <a:gd name="connsiteX1" fmla="*/ 35814 w 66675"/>
                <a:gd name="connsiteY1" fmla="*/ 7144 h 76200"/>
                <a:gd name="connsiteX2" fmla="*/ 59531 w 66675"/>
                <a:gd name="connsiteY2" fmla="*/ 30766 h 76200"/>
                <a:gd name="connsiteX3" fmla="*/ 59531 w 66675"/>
                <a:gd name="connsiteY3" fmla="*/ 63818 h 76200"/>
                <a:gd name="connsiteX4" fmla="*/ 63818 w 66675"/>
                <a:gd name="connsiteY4" fmla="*/ 72200 h 76200"/>
                <a:gd name="connsiteX5" fmla="*/ 67056 w 66675"/>
                <a:gd name="connsiteY5" fmla="*/ 71628 h 76200"/>
                <a:gd name="connsiteX6" fmla="*/ 67818 w 66675"/>
                <a:gd name="connsiteY6" fmla="*/ 74867 h 76200"/>
                <a:gd name="connsiteX7" fmla="*/ 57817 w 66675"/>
                <a:gd name="connsiteY7" fmla="*/ 77438 h 76200"/>
                <a:gd name="connsiteX8" fmla="*/ 49530 w 66675"/>
                <a:gd name="connsiteY8" fmla="*/ 71533 h 76200"/>
                <a:gd name="connsiteX9" fmla="*/ 48768 w 66675"/>
                <a:gd name="connsiteY9" fmla="*/ 68580 h 76200"/>
                <a:gd name="connsiteX10" fmla="*/ 27146 w 66675"/>
                <a:gd name="connsiteY10" fmla="*/ 77343 h 76200"/>
                <a:gd name="connsiteX11" fmla="*/ 7144 w 66675"/>
                <a:gd name="connsiteY11" fmla="*/ 59722 h 76200"/>
                <a:gd name="connsiteX12" fmla="*/ 28384 w 66675"/>
                <a:gd name="connsiteY12" fmla="*/ 39910 h 76200"/>
                <a:gd name="connsiteX13" fmla="*/ 42005 w 66675"/>
                <a:gd name="connsiteY13" fmla="*/ 37338 h 76200"/>
                <a:gd name="connsiteX14" fmla="*/ 48958 w 66675"/>
                <a:gd name="connsiteY14" fmla="*/ 31909 h 76200"/>
                <a:gd name="connsiteX15" fmla="*/ 32671 w 66675"/>
                <a:gd name="connsiteY15" fmla="*/ 13621 h 76200"/>
                <a:gd name="connsiteX16" fmla="*/ 14669 w 66675"/>
                <a:gd name="connsiteY16" fmla="*/ 24575 h 76200"/>
                <a:gd name="connsiteX17" fmla="*/ 13049 w 66675"/>
                <a:gd name="connsiteY17" fmla="*/ 24575 h 76200"/>
                <a:gd name="connsiteX18" fmla="*/ 13049 w 66675"/>
                <a:gd name="connsiteY18" fmla="*/ 16288 h 76200"/>
                <a:gd name="connsiteX19" fmla="*/ 48768 w 66675"/>
                <a:gd name="connsiteY19" fmla="*/ 41434 h 76200"/>
                <a:gd name="connsiteX20" fmla="*/ 39910 w 66675"/>
                <a:gd name="connsiteY20" fmla="*/ 42767 h 76200"/>
                <a:gd name="connsiteX21" fmla="*/ 19622 w 66675"/>
                <a:gd name="connsiteY21" fmla="*/ 57722 h 76200"/>
                <a:gd name="connsiteX22" fmla="*/ 32575 w 66675"/>
                <a:gd name="connsiteY22" fmla="*/ 69628 h 76200"/>
                <a:gd name="connsiteX23" fmla="*/ 48768 w 66675"/>
                <a:gd name="connsiteY23" fmla="*/ 62008 h 76200"/>
                <a:gd name="connsiteX24" fmla="*/ 48768 w 66675"/>
                <a:gd name="connsiteY24" fmla="*/ 4143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76200">
                  <a:moveTo>
                    <a:pt x="12954" y="16288"/>
                  </a:moveTo>
                  <a:cubicBezTo>
                    <a:pt x="18193" y="9906"/>
                    <a:pt x="27718" y="7144"/>
                    <a:pt x="35814" y="7144"/>
                  </a:cubicBezTo>
                  <a:cubicBezTo>
                    <a:pt x="49816" y="7144"/>
                    <a:pt x="59531" y="14097"/>
                    <a:pt x="59531" y="30766"/>
                  </a:cubicBezTo>
                  <a:lnTo>
                    <a:pt x="59531" y="63818"/>
                  </a:lnTo>
                  <a:cubicBezTo>
                    <a:pt x="59531" y="70676"/>
                    <a:pt x="60960" y="72200"/>
                    <a:pt x="63818" y="72200"/>
                  </a:cubicBezTo>
                  <a:cubicBezTo>
                    <a:pt x="64770" y="72200"/>
                    <a:pt x="66199" y="71914"/>
                    <a:pt x="67056" y="71628"/>
                  </a:cubicBezTo>
                  <a:lnTo>
                    <a:pt x="67818" y="74867"/>
                  </a:lnTo>
                  <a:cubicBezTo>
                    <a:pt x="63532" y="76962"/>
                    <a:pt x="59531" y="77438"/>
                    <a:pt x="57817" y="77438"/>
                  </a:cubicBezTo>
                  <a:cubicBezTo>
                    <a:pt x="53435" y="77438"/>
                    <a:pt x="50673" y="75438"/>
                    <a:pt x="49530" y="71533"/>
                  </a:cubicBezTo>
                  <a:lnTo>
                    <a:pt x="48768" y="68580"/>
                  </a:lnTo>
                  <a:cubicBezTo>
                    <a:pt x="41529" y="74295"/>
                    <a:pt x="33719" y="77343"/>
                    <a:pt x="27146" y="77343"/>
                  </a:cubicBezTo>
                  <a:cubicBezTo>
                    <a:pt x="15050" y="77343"/>
                    <a:pt x="7144" y="70961"/>
                    <a:pt x="7144" y="59722"/>
                  </a:cubicBezTo>
                  <a:cubicBezTo>
                    <a:pt x="7144" y="47720"/>
                    <a:pt x="16097" y="42101"/>
                    <a:pt x="28384" y="39910"/>
                  </a:cubicBezTo>
                  <a:lnTo>
                    <a:pt x="42005" y="37338"/>
                  </a:lnTo>
                  <a:cubicBezTo>
                    <a:pt x="46577" y="36576"/>
                    <a:pt x="48958" y="35243"/>
                    <a:pt x="48958" y="31909"/>
                  </a:cubicBezTo>
                  <a:cubicBezTo>
                    <a:pt x="48958" y="17431"/>
                    <a:pt x="42767" y="13621"/>
                    <a:pt x="32671" y="13621"/>
                  </a:cubicBezTo>
                  <a:cubicBezTo>
                    <a:pt x="24765" y="13621"/>
                    <a:pt x="18955" y="15907"/>
                    <a:pt x="14669" y="24575"/>
                  </a:cubicBezTo>
                  <a:lnTo>
                    <a:pt x="13049" y="24575"/>
                  </a:lnTo>
                  <a:lnTo>
                    <a:pt x="13049" y="16288"/>
                  </a:lnTo>
                  <a:close/>
                  <a:moveTo>
                    <a:pt x="48768" y="41434"/>
                  </a:moveTo>
                  <a:lnTo>
                    <a:pt x="39910" y="42767"/>
                  </a:lnTo>
                  <a:cubicBezTo>
                    <a:pt x="30290" y="44196"/>
                    <a:pt x="19622" y="47530"/>
                    <a:pt x="19622" y="57722"/>
                  </a:cubicBezTo>
                  <a:cubicBezTo>
                    <a:pt x="19622" y="65437"/>
                    <a:pt x="23908" y="69628"/>
                    <a:pt x="32575" y="69628"/>
                  </a:cubicBezTo>
                  <a:cubicBezTo>
                    <a:pt x="37909" y="69628"/>
                    <a:pt x="43244" y="67723"/>
                    <a:pt x="48768" y="62008"/>
                  </a:cubicBezTo>
                  <a:lnTo>
                    <a:pt x="48768" y="414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06ABEB45-683A-49AA-BA98-201DA217127C}"/>
                </a:ext>
              </a:extLst>
            </p:cNvPr>
            <p:cNvSpPr/>
            <p:nvPr/>
          </p:nvSpPr>
          <p:spPr>
            <a:xfrm>
              <a:off x="1401475" y="1614000"/>
              <a:ext cx="66675" cy="76200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288 w 66675"/>
                <a:gd name="connsiteY1" fmla="*/ 7144 h 76200"/>
                <a:gd name="connsiteX2" fmla="*/ 19050 w 66675"/>
                <a:gd name="connsiteY2" fmla="*/ 34766 h 76200"/>
                <a:gd name="connsiteX3" fmla="*/ 37052 w 66675"/>
                <a:gd name="connsiteY3" fmla="*/ 35338 h 76200"/>
                <a:gd name="connsiteX4" fmla="*/ 53816 w 66675"/>
                <a:gd name="connsiteY4" fmla="*/ 34766 h 76200"/>
                <a:gd name="connsiteX5" fmla="*/ 52578 w 66675"/>
                <a:gd name="connsiteY5" fmla="*/ 7144 h 76200"/>
                <a:gd name="connsiteX6" fmla="*/ 59341 w 66675"/>
                <a:gd name="connsiteY6" fmla="*/ 7525 h 76200"/>
                <a:gd name="connsiteX7" fmla="*/ 65627 w 66675"/>
                <a:gd name="connsiteY7" fmla="*/ 7144 h 76200"/>
                <a:gd name="connsiteX8" fmla="*/ 64389 w 66675"/>
                <a:gd name="connsiteY8" fmla="*/ 40862 h 76200"/>
                <a:gd name="connsiteX9" fmla="*/ 65627 w 66675"/>
                <a:gd name="connsiteY9" fmla="*/ 74581 h 76200"/>
                <a:gd name="connsiteX10" fmla="*/ 59531 w 66675"/>
                <a:gd name="connsiteY10" fmla="*/ 74200 h 76200"/>
                <a:gd name="connsiteX11" fmla="*/ 52578 w 66675"/>
                <a:gd name="connsiteY11" fmla="*/ 74581 h 76200"/>
                <a:gd name="connsiteX12" fmla="*/ 53816 w 66675"/>
                <a:gd name="connsiteY12" fmla="*/ 42196 h 76200"/>
                <a:gd name="connsiteX13" fmla="*/ 36862 w 66675"/>
                <a:gd name="connsiteY13" fmla="*/ 41243 h 76200"/>
                <a:gd name="connsiteX14" fmla="*/ 18955 w 66675"/>
                <a:gd name="connsiteY14" fmla="*/ 41910 h 76200"/>
                <a:gd name="connsiteX15" fmla="*/ 20193 w 66675"/>
                <a:gd name="connsiteY15" fmla="*/ 74581 h 76200"/>
                <a:gd name="connsiteX16" fmla="*/ 14097 w 66675"/>
                <a:gd name="connsiteY16" fmla="*/ 74200 h 76200"/>
                <a:gd name="connsiteX17" fmla="*/ 7144 w 66675"/>
                <a:gd name="connsiteY17" fmla="*/ 74581 h 76200"/>
                <a:gd name="connsiteX18" fmla="*/ 8382 w 66675"/>
                <a:gd name="connsiteY18" fmla="*/ 40862 h 76200"/>
                <a:gd name="connsiteX19" fmla="*/ 7144 w 66675"/>
                <a:gd name="connsiteY19" fmla="*/ 7144 h 76200"/>
                <a:gd name="connsiteX20" fmla="*/ 14002 w 66675"/>
                <a:gd name="connsiteY20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288" y="7239"/>
                    <a:pt x="20288" y="7144"/>
                  </a:cubicBezTo>
                  <a:cubicBezTo>
                    <a:pt x="19241" y="17240"/>
                    <a:pt x="19050" y="34100"/>
                    <a:pt x="19050" y="34766"/>
                  </a:cubicBezTo>
                  <a:cubicBezTo>
                    <a:pt x="24670" y="35052"/>
                    <a:pt x="32766" y="35338"/>
                    <a:pt x="37052" y="35338"/>
                  </a:cubicBezTo>
                  <a:cubicBezTo>
                    <a:pt x="41434" y="35338"/>
                    <a:pt x="49816" y="35052"/>
                    <a:pt x="53816" y="34766"/>
                  </a:cubicBezTo>
                  <a:cubicBezTo>
                    <a:pt x="53816" y="34004"/>
                    <a:pt x="53721" y="17145"/>
                    <a:pt x="52578" y="7144"/>
                  </a:cubicBezTo>
                  <a:cubicBezTo>
                    <a:pt x="54769" y="7239"/>
                    <a:pt x="57722" y="7525"/>
                    <a:pt x="59341" y="7525"/>
                  </a:cubicBezTo>
                  <a:cubicBezTo>
                    <a:pt x="60865" y="7525"/>
                    <a:pt x="63627" y="7239"/>
                    <a:pt x="65627" y="7144"/>
                  </a:cubicBezTo>
                  <a:cubicBezTo>
                    <a:pt x="64579" y="17145"/>
                    <a:pt x="64389" y="33909"/>
                    <a:pt x="64389" y="40862"/>
                  </a:cubicBezTo>
                  <a:cubicBezTo>
                    <a:pt x="64389" y="46482"/>
                    <a:pt x="64484" y="64484"/>
                    <a:pt x="65627" y="74581"/>
                  </a:cubicBezTo>
                  <a:cubicBezTo>
                    <a:pt x="63627" y="74295"/>
                    <a:pt x="61531" y="74200"/>
                    <a:pt x="59531" y="74200"/>
                  </a:cubicBezTo>
                  <a:cubicBezTo>
                    <a:pt x="57245" y="74200"/>
                    <a:pt x="54578" y="74295"/>
                    <a:pt x="52578" y="74581"/>
                  </a:cubicBezTo>
                  <a:cubicBezTo>
                    <a:pt x="53626" y="64484"/>
                    <a:pt x="53816" y="46482"/>
                    <a:pt x="53816" y="42196"/>
                  </a:cubicBezTo>
                  <a:cubicBezTo>
                    <a:pt x="47911" y="41815"/>
                    <a:pt x="39910" y="41243"/>
                    <a:pt x="36862" y="41243"/>
                  </a:cubicBezTo>
                  <a:cubicBezTo>
                    <a:pt x="33242" y="41243"/>
                    <a:pt x="24384" y="41529"/>
                    <a:pt x="18955" y="41910"/>
                  </a:cubicBezTo>
                  <a:cubicBezTo>
                    <a:pt x="18955" y="46482"/>
                    <a:pt x="19145" y="64484"/>
                    <a:pt x="20193" y="74581"/>
                  </a:cubicBezTo>
                  <a:cubicBezTo>
                    <a:pt x="18193" y="74295"/>
                    <a:pt x="16097" y="74200"/>
                    <a:pt x="14097" y="74200"/>
                  </a:cubicBezTo>
                  <a:cubicBezTo>
                    <a:pt x="11811" y="74200"/>
                    <a:pt x="9144" y="74295"/>
                    <a:pt x="7144" y="74581"/>
                  </a:cubicBezTo>
                  <a:cubicBezTo>
                    <a:pt x="8192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383" y="7525"/>
                    <a:pt x="14002" y="752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DC4B6F72-ACCE-4FF9-AE18-4CD2C0F32382}"/>
                </a:ext>
              </a:extLst>
            </p:cNvPr>
            <p:cNvSpPr/>
            <p:nvPr/>
          </p:nvSpPr>
          <p:spPr>
            <a:xfrm>
              <a:off x="1478056" y="1614000"/>
              <a:ext cx="66675" cy="76200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193 w 66675"/>
                <a:gd name="connsiteY1" fmla="*/ 7144 h 76200"/>
                <a:gd name="connsiteX2" fmla="*/ 19050 w 66675"/>
                <a:gd name="connsiteY2" fmla="*/ 36481 h 76200"/>
                <a:gd name="connsiteX3" fmla="*/ 21241 w 66675"/>
                <a:gd name="connsiteY3" fmla="*/ 36481 h 76200"/>
                <a:gd name="connsiteX4" fmla="*/ 50292 w 66675"/>
                <a:gd name="connsiteY4" fmla="*/ 7144 h 76200"/>
                <a:gd name="connsiteX5" fmla="*/ 56769 w 66675"/>
                <a:gd name="connsiteY5" fmla="*/ 7525 h 76200"/>
                <a:gd name="connsiteX6" fmla="*/ 63341 w 66675"/>
                <a:gd name="connsiteY6" fmla="*/ 7144 h 76200"/>
                <a:gd name="connsiteX7" fmla="*/ 31528 w 66675"/>
                <a:gd name="connsiteY7" fmla="*/ 35719 h 76200"/>
                <a:gd name="connsiteX8" fmla="*/ 66294 w 66675"/>
                <a:gd name="connsiteY8" fmla="*/ 74676 h 76200"/>
                <a:gd name="connsiteX9" fmla="*/ 58293 w 66675"/>
                <a:gd name="connsiteY9" fmla="*/ 74295 h 76200"/>
                <a:gd name="connsiteX10" fmla="*/ 49530 w 66675"/>
                <a:gd name="connsiteY10" fmla="*/ 74676 h 76200"/>
                <a:gd name="connsiteX11" fmla="*/ 21241 w 66675"/>
                <a:gd name="connsiteY11" fmla="*/ 40100 h 76200"/>
                <a:gd name="connsiteX12" fmla="*/ 19050 w 66675"/>
                <a:gd name="connsiteY12" fmla="*/ 40100 h 76200"/>
                <a:gd name="connsiteX13" fmla="*/ 20193 w 66675"/>
                <a:gd name="connsiteY13" fmla="*/ 74676 h 76200"/>
                <a:gd name="connsiteX14" fmla="*/ 14097 w 66675"/>
                <a:gd name="connsiteY14" fmla="*/ 74295 h 76200"/>
                <a:gd name="connsiteX15" fmla="*/ 7144 w 66675"/>
                <a:gd name="connsiteY15" fmla="*/ 74676 h 76200"/>
                <a:gd name="connsiteX16" fmla="*/ 8382 w 66675"/>
                <a:gd name="connsiteY16" fmla="*/ 40957 h 76200"/>
                <a:gd name="connsiteX17" fmla="*/ 7144 w 66675"/>
                <a:gd name="connsiteY17" fmla="*/ 7239 h 76200"/>
                <a:gd name="connsiteX18" fmla="*/ 14002 w 66675"/>
                <a:gd name="connsiteY18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193" y="7239"/>
                    <a:pt x="20193" y="7144"/>
                  </a:cubicBezTo>
                  <a:cubicBezTo>
                    <a:pt x="19145" y="17145"/>
                    <a:pt x="19050" y="34100"/>
                    <a:pt x="19050" y="36481"/>
                  </a:cubicBezTo>
                  <a:lnTo>
                    <a:pt x="21241" y="36481"/>
                  </a:lnTo>
                  <a:cubicBezTo>
                    <a:pt x="25622" y="36481"/>
                    <a:pt x="48197" y="10858"/>
                    <a:pt x="50292" y="7144"/>
                  </a:cubicBezTo>
                  <a:cubicBezTo>
                    <a:pt x="52102" y="7239"/>
                    <a:pt x="55150" y="7525"/>
                    <a:pt x="56769" y="7525"/>
                  </a:cubicBezTo>
                  <a:cubicBezTo>
                    <a:pt x="58102" y="7525"/>
                    <a:pt x="61341" y="7239"/>
                    <a:pt x="63341" y="7144"/>
                  </a:cubicBezTo>
                  <a:lnTo>
                    <a:pt x="31528" y="35719"/>
                  </a:lnTo>
                  <a:cubicBezTo>
                    <a:pt x="35528" y="40481"/>
                    <a:pt x="56674" y="64389"/>
                    <a:pt x="66294" y="74676"/>
                  </a:cubicBezTo>
                  <a:cubicBezTo>
                    <a:pt x="62675" y="74390"/>
                    <a:pt x="60198" y="74295"/>
                    <a:pt x="58293" y="74295"/>
                  </a:cubicBezTo>
                  <a:cubicBezTo>
                    <a:pt x="55912" y="74295"/>
                    <a:pt x="52292" y="74390"/>
                    <a:pt x="49530" y="74676"/>
                  </a:cubicBezTo>
                  <a:cubicBezTo>
                    <a:pt x="44577" y="66961"/>
                    <a:pt x="29527" y="49244"/>
                    <a:pt x="21241" y="40100"/>
                  </a:cubicBezTo>
                  <a:lnTo>
                    <a:pt x="19050" y="40100"/>
                  </a:lnTo>
                  <a:cubicBezTo>
                    <a:pt x="19050" y="45053"/>
                    <a:pt x="19145" y="64484"/>
                    <a:pt x="20193" y="74676"/>
                  </a:cubicBezTo>
                  <a:cubicBezTo>
                    <a:pt x="18193" y="74390"/>
                    <a:pt x="16097" y="74295"/>
                    <a:pt x="14097" y="74295"/>
                  </a:cubicBezTo>
                  <a:cubicBezTo>
                    <a:pt x="11811" y="74295"/>
                    <a:pt x="9239" y="74390"/>
                    <a:pt x="7144" y="74676"/>
                  </a:cubicBezTo>
                  <a:cubicBezTo>
                    <a:pt x="8192" y="64579"/>
                    <a:pt x="8382" y="46577"/>
                    <a:pt x="8382" y="40957"/>
                  </a:cubicBezTo>
                  <a:cubicBezTo>
                    <a:pt x="8382" y="34195"/>
                    <a:pt x="8192" y="17240"/>
                    <a:pt x="7144" y="7239"/>
                  </a:cubicBezTo>
                  <a:cubicBezTo>
                    <a:pt x="9525" y="7239"/>
                    <a:pt x="12478" y="7525"/>
                    <a:pt x="14002" y="752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DAEED8D1-B35B-4F1A-8F96-3C2EBE8CC5C0}"/>
                </a:ext>
              </a:extLst>
            </p:cNvPr>
            <p:cNvSpPr/>
            <p:nvPr/>
          </p:nvSpPr>
          <p:spPr>
            <a:xfrm>
              <a:off x="1582450" y="1584473"/>
              <a:ext cx="76200" cy="104775"/>
            </a:xfrm>
            <a:custGeom>
              <a:avLst/>
              <a:gdLst>
                <a:gd name="connsiteX0" fmla="*/ 20765 w 76200"/>
                <a:gd name="connsiteY0" fmla="*/ 7525 h 104775"/>
                <a:gd name="connsiteX1" fmla="*/ 34862 w 76200"/>
                <a:gd name="connsiteY1" fmla="*/ 7144 h 104775"/>
                <a:gd name="connsiteX2" fmla="*/ 69152 w 76200"/>
                <a:gd name="connsiteY2" fmla="*/ 31432 h 104775"/>
                <a:gd name="connsiteX3" fmla="*/ 29147 w 76200"/>
                <a:gd name="connsiteY3" fmla="*/ 60103 h 104775"/>
                <a:gd name="connsiteX4" fmla="*/ 20288 w 76200"/>
                <a:gd name="connsiteY4" fmla="*/ 59531 h 104775"/>
                <a:gd name="connsiteX5" fmla="*/ 20288 w 76200"/>
                <a:gd name="connsiteY5" fmla="*/ 82582 h 104775"/>
                <a:gd name="connsiteX6" fmla="*/ 21336 w 76200"/>
                <a:gd name="connsiteY6" fmla="*/ 104013 h 104775"/>
                <a:gd name="connsiteX7" fmla="*/ 14478 w 76200"/>
                <a:gd name="connsiteY7" fmla="*/ 103632 h 104775"/>
                <a:gd name="connsiteX8" fmla="*/ 7144 w 76200"/>
                <a:gd name="connsiteY8" fmla="*/ 104013 h 104775"/>
                <a:gd name="connsiteX9" fmla="*/ 8192 w 76200"/>
                <a:gd name="connsiteY9" fmla="*/ 52292 h 104775"/>
                <a:gd name="connsiteX10" fmla="*/ 7144 w 76200"/>
                <a:gd name="connsiteY10" fmla="*/ 7144 h 104775"/>
                <a:gd name="connsiteX11" fmla="*/ 20765 w 76200"/>
                <a:gd name="connsiteY11" fmla="*/ 7525 h 104775"/>
                <a:gd name="connsiteX12" fmla="*/ 26003 w 76200"/>
                <a:gd name="connsiteY12" fmla="*/ 52959 h 104775"/>
                <a:gd name="connsiteX13" fmla="*/ 55626 w 76200"/>
                <a:gd name="connsiteY13" fmla="*/ 31337 h 104775"/>
                <a:gd name="connsiteX14" fmla="*/ 32290 w 76200"/>
                <a:gd name="connsiteY14" fmla="*/ 14573 h 104775"/>
                <a:gd name="connsiteX15" fmla="*/ 20383 w 76200"/>
                <a:gd name="connsiteY15" fmla="*/ 14954 h 104775"/>
                <a:gd name="connsiteX16" fmla="*/ 20383 w 76200"/>
                <a:gd name="connsiteY16" fmla="*/ 52388 h 104775"/>
                <a:gd name="connsiteX17" fmla="*/ 26003 w 76200"/>
                <a:gd name="connsiteY17" fmla="*/ 5295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04775">
                  <a:moveTo>
                    <a:pt x="20765" y="7525"/>
                  </a:moveTo>
                  <a:cubicBezTo>
                    <a:pt x="25432" y="7525"/>
                    <a:pt x="31433" y="7144"/>
                    <a:pt x="34862" y="7144"/>
                  </a:cubicBezTo>
                  <a:cubicBezTo>
                    <a:pt x="59531" y="7144"/>
                    <a:pt x="69152" y="14573"/>
                    <a:pt x="69152" y="31432"/>
                  </a:cubicBezTo>
                  <a:cubicBezTo>
                    <a:pt x="69152" y="53150"/>
                    <a:pt x="50864" y="60103"/>
                    <a:pt x="29147" y="60103"/>
                  </a:cubicBezTo>
                  <a:cubicBezTo>
                    <a:pt x="27908" y="60103"/>
                    <a:pt x="22860" y="59817"/>
                    <a:pt x="20288" y="59531"/>
                  </a:cubicBezTo>
                  <a:lnTo>
                    <a:pt x="20288" y="82582"/>
                  </a:lnTo>
                  <a:cubicBezTo>
                    <a:pt x="20288" y="89249"/>
                    <a:pt x="20574" y="97441"/>
                    <a:pt x="21336" y="104013"/>
                  </a:cubicBezTo>
                  <a:cubicBezTo>
                    <a:pt x="19050" y="103727"/>
                    <a:pt x="16764" y="103632"/>
                    <a:pt x="14478" y="103632"/>
                  </a:cubicBezTo>
                  <a:cubicBezTo>
                    <a:pt x="12097" y="103632"/>
                    <a:pt x="9239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1716" y="7239"/>
                    <a:pt x="17717" y="7525"/>
                    <a:pt x="20765" y="7525"/>
                  </a:cubicBezTo>
                  <a:moveTo>
                    <a:pt x="26003" y="52959"/>
                  </a:moveTo>
                  <a:cubicBezTo>
                    <a:pt x="44672" y="52959"/>
                    <a:pt x="55626" y="45530"/>
                    <a:pt x="55626" y="31337"/>
                  </a:cubicBezTo>
                  <a:cubicBezTo>
                    <a:pt x="55626" y="18097"/>
                    <a:pt x="45244" y="14573"/>
                    <a:pt x="32290" y="14573"/>
                  </a:cubicBezTo>
                  <a:cubicBezTo>
                    <a:pt x="30004" y="14573"/>
                    <a:pt x="22289" y="14668"/>
                    <a:pt x="20383" y="14954"/>
                  </a:cubicBezTo>
                  <a:lnTo>
                    <a:pt x="20383" y="52388"/>
                  </a:lnTo>
                  <a:cubicBezTo>
                    <a:pt x="22003" y="52768"/>
                    <a:pt x="24670" y="52959"/>
                    <a:pt x="26003" y="5295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7E9335F8-C341-4160-A8CA-905A3DF2B2CF}"/>
                </a:ext>
              </a:extLst>
            </p:cNvPr>
            <p:cNvSpPr/>
            <p:nvPr/>
          </p:nvSpPr>
          <p:spPr>
            <a:xfrm>
              <a:off x="1646458" y="1612666"/>
              <a:ext cx="76200" cy="76200"/>
            </a:xfrm>
            <a:custGeom>
              <a:avLst/>
              <a:gdLst>
                <a:gd name="connsiteX0" fmla="*/ 74581 w 76200"/>
                <a:gd name="connsiteY0" fmla="*/ 41720 h 76200"/>
                <a:gd name="connsiteX1" fmla="*/ 40481 w 76200"/>
                <a:gd name="connsiteY1" fmla="*/ 77343 h 76200"/>
                <a:gd name="connsiteX2" fmla="*/ 7144 w 76200"/>
                <a:gd name="connsiteY2" fmla="*/ 43625 h 76200"/>
                <a:gd name="connsiteX3" fmla="*/ 41720 w 76200"/>
                <a:gd name="connsiteY3" fmla="*/ 7144 h 76200"/>
                <a:gd name="connsiteX4" fmla="*/ 74581 w 76200"/>
                <a:gd name="connsiteY4" fmla="*/ 41720 h 76200"/>
                <a:gd name="connsiteX5" fmla="*/ 19812 w 76200"/>
                <a:gd name="connsiteY5" fmla="*/ 43244 h 76200"/>
                <a:gd name="connsiteX6" fmla="*/ 40196 w 76200"/>
                <a:gd name="connsiteY6" fmla="*/ 72200 h 76200"/>
                <a:gd name="connsiteX7" fmla="*/ 61913 w 76200"/>
                <a:gd name="connsiteY7" fmla="*/ 41244 h 76200"/>
                <a:gd name="connsiteX8" fmla="*/ 41243 w 76200"/>
                <a:gd name="connsiteY8" fmla="*/ 12288 h 76200"/>
                <a:gd name="connsiteX9" fmla="*/ 19812 w 76200"/>
                <a:gd name="connsiteY9" fmla="*/ 432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4581" y="41720"/>
                  </a:moveTo>
                  <a:cubicBezTo>
                    <a:pt x="74581" y="62103"/>
                    <a:pt x="61341" y="77343"/>
                    <a:pt x="40481" y="77343"/>
                  </a:cubicBezTo>
                  <a:cubicBezTo>
                    <a:pt x="20002" y="77343"/>
                    <a:pt x="7144" y="62294"/>
                    <a:pt x="7144" y="43625"/>
                  </a:cubicBezTo>
                  <a:cubicBezTo>
                    <a:pt x="7144" y="21527"/>
                    <a:pt x="21241" y="7144"/>
                    <a:pt x="41720" y="7144"/>
                  </a:cubicBezTo>
                  <a:cubicBezTo>
                    <a:pt x="61913" y="7049"/>
                    <a:pt x="74581" y="21717"/>
                    <a:pt x="74581" y="41720"/>
                  </a:cubicBezTo>
                  <a:moveTo>
                    <a:pt x="19812" y="43244"/>
                  </a:moveTo>
                  <a:cubicBezTo>
                    <a:pt x="19812" y="58293"/>
                    <a:pt x="26098" y="72200"/>
                    <a:pt x="40196" y="72200"/>
                  </a:cubicBezTo>
                  <a:cubicBezTo>
                    <a:pt x="53816" y="72200"/>
                    <a:pt x="61913" y="59151"/>
                    <a:pt x="61913" y="41244"/>
                  </a:cubicBezTo>
                  <a:cubicBezTo>
                    <a:pt x="61913" y="26861"/>
                    <a:pt x="56293" y="12288"/>
                    <a:pt x="41243" y="12288"/>
                  </a:cubicBezTo>
                  <a:cubicBezTo>
                    <a:pt x="26860" y="12288"/>
                    <a:pt x="19812" y="27337"/>
                    <a:pt x="19812" y="4324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CA3E5621-CFFD-487C-8A45-8D70621B20A8}"/>
                </a:ext>
              </a:extLst>
            </p:cNvPr>
            <p:cNvSpPr/>
            <p:nvPr/>
          </p:nvSpPr>
          <p:spPr>
            <a:xfrm>
              <a:off x="1723420" y="1612572"/>
              <a:ext cx="66675" cy="76200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625 w 66675"/>
                <a:gd name="connsiteY4" fmla="*/ 72200 h 76200"/>
                <a:gd name="connsiteX5" fmla="*/ 63722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625" y="72200"/>
                  </a:cubicBezTo>
                  <a:cubicBezTo>
                    <a:pt x="51149" y="72200"/>
                    <a:pt x="56007" y="71438"/>
                    <a:pt x="63722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59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F6918723-E5A6-4361-91C7-A870CC4459A2}"/>
                </a:ext>
              </a:extLst>
            </p:cNvPr>
            <p:cNvSpPr/>
            <p:nvPr/>
          </p:nvSpPr>
          <p:spPr>
            <a:xfrm>
              <a:off x="1790762" y="1612572"/>
              <a:ext cx="66675" cy="76200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720 w 66675"/>
                <a:gd name="connsiteY4" fmla="*/ 72200 h 76200"/>
                <a:gd name="connsiteX5" fmla="*/ 63817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720" y="72200"/>
                  </a:cubicBezTo>
                  <a:cubicBezTo>
                    <a:pt x="51149" y="72200"/>
                    <a:pt x="56102" y="71438"/>
                    <a:pt x="63817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60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E249C0F3-6378-4652-B560-469210D61DF5}"/>
                </a:ext>
              </a:extLst>
            </p:cNvPr>
            <p:cNvSpPr/>
            <p:nvPr/>
          </p:nvSpPr>
          <p:spPr>
            <a:xfrm>
              <a:off x="1862009" y="1613905"/>
              <a:ext cx="66675" cy="76200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382 w 66675"/>
                <a:gd name="connsiteY2" fmla="*/ 40862 h 76200"/>
                <a:gd name="connsiteX3" fmla="*/ 7144 w 66675"/>
                <a:gd name="connsiteY3" fmla="*/ 7144 h 76200"/>
                <a:gd name="connsiteX4" fmla="*/ 13906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336 w 66675"/>
                <a:gd name="connsiteY7" fmla="*/ 58103 h 76200"/>
                <a:gd name="connsiteX8" fmla="*/ 59055 w 66675"/>
                <a:gd name="connsiteY8" fmla="*/ 7144 h 76200"/>
                <a:gd name="connsiteX9" fmla="*/ 63055 w 66675"/>
                <a:gd name="connsiteY9" fmla="*/ 7525 h 76200"/>
                <a:gd name="connsiteX10" fmla="*/ 68104 w 66675"/>
                <a:gd name="connsiteY10" fmla="*/ 7144 h 76200"/>
                <a:gd name="connsiteX11" fmla="*/ 66865 w 66675"/>
                <a:gd name="connsiteY11" fmla="*/ 40862 h 76200"/>
                <a:gd name="connsiteX12" fmla="*/ 68104 w 66675"/>
                <a:gd name="connsiteY12" fmla="*/ 74581 h 76200"/>
                <a:gd name="connsiteX13" fmla="*/ 62008 w 66675"/>
                <a:gd name="connsiteY13" fmla="*/ 74200 h 76200"/>
                <a:gd name="connsiteX14" fmla="*/ 55054 w 66675"/>
                <a:gd name="connsiteY14" fmla="*/ 74581 h 76200"/>
                <a:gd name="connsiteX15" fmla="*/ 56293 w 66675"/>
                <a:gd name="connsiteY15" fmla="*/ 40862 h 76200"/>
                <a:gd name="connsiteX16" fmla="*/ 56007 w 66675"/>
                <a:gd name="connsiteY16" fmla="*/ 22574 h 76200"/>
                <a:gd name="connsiteX17" fmla="*/ 1533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1" y="74390"/>
                    <a:pt x="7144" y="74581"/>
                  </a:cubicBezTo>
                  <a:cubicBezTo>
                    <a:pt x="8191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287" y="7525"/>
                    <a:pt x="13906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336" y="58103"/>
                  </a:cubicBezTo>
                  <a:cubicBezTo>
                    <a:pt x="26670" y="49149"/>
                    <a:pt x="52768" y="16002"/>
                    <a:pt x="59055" y="7144"/>
                  </a:cubicBezTo>
                  <a:cubicBezTo>
                    <a:pt x="60484" y="7429"/>
                    <a:pt x="61436" y="7525"/>
                    <a:pt x="63055" y="7525"/>
                  </a:cubicBezTo>
                  <a:cubicBezTo>
                    <a:pt x="63817" y="7525"/>
                    <a:pt x="66675" y="7239"/>
                    <a:pt x="68104" y="7144"/>
                  </a:cubicBezTo>
                  <a:cubicBezTo>
                    <a:pt x="67056" y="17145"/>
                    <a:pt x="66865" y="33909"/>
                    <a:pt x="66865" y="40862"/>
                  </a:cubicBezTo>
                  <a:cubicBezTo>
                    <a:pt x="66865" y="46482"/>
                    <a:pt x="67056" y="64484"/>
                    <a:pt x="68104" y="74581"/>
                  </a:cubicBezTo>
                  <a:cubicBezTo>
                    <a:pt x="66103" y="74295"/>
                    <a:pt x="63913" y="74200"/>
                    <a:pt x="62008" y="74200"/>
                  </a:cubicBezTo>
                  <a:cubicBezTo>
                    <a:pt x="59722" y="74200"/>
                    <a:pt x="57055" y="74295"/>
                    <a:pt x="55054" y="74581"/>
                  </a:cubicBezTo>
                  <a:cubicBezTo>
                    <a:pt x="56102" y="64484"/>
                    <a:pt x="56293" y="46482"/>
                    <a:pt x="56293" y="40862"/>
                  </a:cubicBezTo>
                  <a:cubicBezTo>
                    <a:pt x="56293" y="33909"/>
                    <a:pt x="56102" y="25432"/>
                    <a:pt x="56007" y="22574"/>
                  </a:cubicBezTo>
                  <a:cubicBezTo>
                    <a:pt x="46863" y="31814"/>
                    <a:pt x="22860" y="63246"/>
                    <a:pt x="1533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AA524F6-F373-4F02-A2CD-CD30F956D27F}"/>
                </a:ext>
              </a:extLst>
            </p:cNvPr>
            <p:cNvSpPr/>
            <p:nvPr/>
          </p:nvSpPr>
          <p:spPr>
            <a:xfrm>
              <a:off x="1937542" y="1613905"/>
              <a:ext cx="66675" cy="76200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287 w 66675"/>
                <a:gd name="connsiteY2" fmla="*/ 40862 h 76200"/>
                <a:gd name="connsiteX3" fmla="*/ 7144 w 66675"/>
                <a:gd name="connsiteY3" fmla="*/ 7144 h 76200"/>
                <a:gd name="connsiteX4" fmla="*/ 13907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241 w 66675"/>
                <a:gd name="connsiteY7" fmla="*/ 58103 h 76200"/>
                <a:gd name="connsiteX8" fmla="*/ 58960 w 66675"/>
                <a:gd name="connsiteY8" fmla="*/ 7144 h 76200"/>
                <a:gd name="connsiteX9" fmla="*/ 62960 w 66675"/>
                <a:gd name="connsiteY9" fmla="*/ 7525 h 76200"/>
                <a:gd name="connsiteX10" fmla="*/ 68009 w 66675"/>
                <a:gd name="connsiteY10" fmla="*/ 7144 h 76200"/>
                <a:gd name="connsiteX11" fmla="*/ 66866 w 66675"/>
                <a:gd name="connsiteY11" fmla="*/ 40862 h 76200"/>
                <a:gd name="connsiteX12" fmla="*/ 68009 w 66675"/>
                <a:gd name="connsiteY12" fmla="*/ 74581 h 76200"/>
                <a:gd name="connsiteX13" fmla="*/ 61913 w 66675"/>
                <a:gd name="connsiteY13" fmla="*/ 74200 h 76200"/>
                <a:gd name="connsiteX14" fmla="*/ 54959 w 66675"/>
                <a:gd name="connsiteY14" fmla="*/ 74581 h 76200"/>
                <a:gd name="connsiteX15" fmla="*/ 56102 w 66675"/>
                <a:gd name="connsiteY15" fmla="*/ 40862 h 76200"/>
                <a:gd name="connsiteX16" fmla="*/ 55817 w 66675"/>
                <a:gd name="connsiteY16" fmla="*/ 22574 h 76200"/>
                <a:gd name="connsiteX17" fmla="*/ 1514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2" y="74390"/>
                    <a:pt x="7144" y="74581"/>
                  </a:cubicBezTo>
                  <a:cubicBezTo>
                    <a:pt x="8192" y="64484"/>
                    <a:pt x="8287" y="46482"/>
                    <a:pt x="8287" y="40862"/>
                  </a:cubicBezTo>
                  <a:cubicBezTo>
                    <a:pt x="8287" y="34100"/>
                    <a:pt x="8192" y="17145"/>
                    <a:pt x="7144" y="7144"/>
                  </a:cubicBezTo>
                  <a:cubicBezTo>
                    <a:pt x="9430" y="7239"/>
                    <a:pt x="12287" y="7525"/>
                    <a:pt x="13907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241" y="58103"/>
                  </a:cubicBezTo>
                  <a:cubicBezTo>
                    <a:pt x="26575" y="49149"/>
                    <a:pt x="52673" y="16002"/>
                    <a:pt x="58960" y="7144"/>
                  </a:cubicBezTo>
                  <a:cubicBezTo>
                    <a:pt x="60389" y="7429"/>
                    <a:pt x="61341" y="7525"/>
                    <a:pt x="62960" y="7525"/>
                  </a:cubicBezTo>
                  <a:cubicBezTo>
                    <a:pt x="63722" y="7525"/>
                    <a:pt x="66580" y="7239"/>
                    <a:pt x="68009" y="7144"/>
                  </a:cubicBezTo>
                  <a:cubicBezTo>
                    <a:pt x="66961" y="17145"/>
                    <a:pt x="66866" y="33909"/>
                    <a:pt x="66866" y="40862"/>
                  </a:cubicBezTo>
                  <a:cubicBezTo>
                    <a:pt x="66866" y="46482"/>
                    <a:pt x="67056" y="64484"/>
                    <a:pt x="68009" y="74581"/>
                  </a:cubicBezTo>
                  <a:cubicBezTo>
                    <a:pt x="66008" y="74295"/>
                    <a:pt x="63913" y="74200"/>
                    <a:pt x="61913" y="74200"/>
                  </a:cubicBezTo>
                  <a:cubicBezTo>
                    <a:pt x="59627" y="74200"/>
                    <a:pt x="56960" y="74295"/>
                    <a:pt x="54959" y="74581"/>
                  </a:cubicBezTo>
                  <a:cubicBezTo>
                    <a:pt x="56007" y="64484"/>
                    <a:pt x="56102" y="46482"/>
                    <a:pt x="56102" y="40862"/>
                  </a:cubicBezTo>
                  <a:cubicBezTo>
                    <a:pt x="56102" y="33909"/>
                    <a:pt x="56007" y="25432"/>
                    <a:pt x="55817" y="22574"/>
                  </a:cubicBezTo>
                  <a:cubicBezTo>
                    <a:pt x="46768" y="31814"/>
                    <a:pt x="22670" y="63246"/>
                    <a:pt x="1514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321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3C78797-B7B9-4FF6-9A6B-8476F484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A3B4D10-FAEC-4651-AB68-6AB7EB471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B251-B72E-4290-85A2-4E3AB055AF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3E75594-7EDE-49CA-A511-CA66E4A05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39" y="1104899"/>
            <a:ext cx="8493125" cy="1107996"/>
          </a:xfrm>
        </p:spPr>
        <p:txBody>
          <a:bodyPr>
            <a:spAutoFit/>
          </a:bodyPr>
          <a:lstStyle>
            <a:lvl4pPr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815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325041" y="866775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1">
            <a:extLst>
              <a:ext uri="{FF2B5EF4-FFF2-40B4-BE49-F238E27FC236}">
                <a16:creationId xmlns:a16="http://schemas.microsoft.com/office/drawing/2014/main" id="{74217A4B-3DAC-8C4E-9160-A66D0BA7CB69}"/>
              </a:ext>
            </a:extLst>
          </p:cNvPr>
          <p:cNvCxnSpPr/>
          <p:nvPr userDrawn="1"/>
        </p:nvCxnSpPr>
        <p:spPr>
          <a:xfrm>
            <a:off x="325041" y="866775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EC92CB-2EE8-4CCA-82DF-90815E495E30}"/>
              </a:ext>
            </a:extLst>
          </p:cNvPr>
          <p:cNvGrpSpPr/>
          <p:nvPr userDrawn="1"/>
        </p:nvGrpSpPr>
        <p:grpSpPr>
          <a:xfrm>
            <a:off x="325438" y="432329"/>
            <a:ext cx="1127016" cy="279240"/>
            <a:chOff x="325438" y="430741"/>
            <a:chExt cx="1127016" cy="279240"/>
          </a:xfrm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559DEB47-0FB3-4AB1-AC2E-2897CA156CA9}"/>
                </a:ext>
              </a:extLst>
            </p:cNvPr>
            <p:cNvSpPr/>
            <p:nvPr userDrawn="1"/>
          </p:nvSpPr>
          <p:spPr>
            <a:xfrm>
              <a:off x="325438" y="430741"/>
              <a:ext cx="279238" cy="279240"/>
            </a:xfrm>
            <a:custGeom>
              <a:avLst/>
              <a:gdLst>
                <a:gd name="connsiteX0" fmla="*/ 133722 w 279238"/>
                <a:gd name="connsiteY0" fmla="*/ 37183 h 279240"/>
                <a:gd name="connsiteX1" fmla="*/ 115234 w 279238"/>
                <a:gd name="connsiteY1" fmla="*/ 40381 h 279240"/>
                <a:gd name="connsiteX2" fmla="*/ 95746 w 279238"/>
                <a:gd name="connsiteY2" fmla="*/ 45578 h 279240"/>
                <a:gd name="connsiteX3" fmla="*/ 82754 w 279238"/>
                <a:gd name="connsiteY3" fmla="*/ 49275 h 279240"/>
                <a:gd name="connsiteX4" fmla="*/ 82954 w 279238"/>
                <a:gd name="connsiteY4" fmla="*/ 58370 h 279240"/>
                <a:gd name="connsiteX5" fmla="*/ 86852 w 279238"/>
                <a:gd name="connsiteY5" fmla="*/ 55971 h 279240"/>
                <a:gd name="connsiteX6" fmla="*/ 99844 w 279238"/>
                <a:gd name="connsiteY6" fmla="*/ 59768 h 279240"/>
                <a:gd name="connsiteX7" fmla="*/ 116533 w 279238"/>
                <a:gd name="connsiteY7" fmla="*/ 70762 h 279240"/>
                <a:gd name="connsiteX8" fmla="*/ 117732 w 279238"/>
                <a:gd name="connsiteY8" fmla="*/ 87851 h 279240"/>
                <a:gd name="connsiteX9" fmla="*/ 109838 w 279238"/>
                <a:gd name="connsiteY9" fmla="*/ 102942 h 279240"/>
                <a:gd name="connsiteX10" fmla="*/ 103042 w 279238"/>
                <a:gd name="connsiteY10" fmla="*/ 105640 h 279240"/>
                <a:gd name="connsiteX11" fmla="*/ 92148 w 279238"/>
                <a:gd name="connsiteY11" fmla="*/ 100044 h 279240"/>
                <a:gd name="connsiteX12" fmla="*/ 91249 w 279238"/>
                <a:gd name="connsiteY12" fmla="*/ 94248 h 279240"/>
                <a:gd name="connsiteX13" fmla="*/ 91649 w 279238"/>
                <a:gd name="connsiteY13" fmla="*/ 93348 h 279240"/>
                <a:gd name="connsiteX14" fmla="*/ 85852 w 279238"/>
                <a:gd name="connsiteY14" fmla="*/ 71162 h 279240"/>
                <a:gd name="connsiteX15" fmla="*/ 70062 w 279238"/>
                <a:gd name="connsiteY15" fmla="*/ 67964 h 279240"/>
                <a:gd name="connsiteX16" fmla="*/ 32085 w 279238"/>
                <a:gd name="connsiteY16" fmla="*/ 121730 h 279240"/>
                <a:gd name="connsiteX17" fmla="*/ 31386 w 279238"/>
                <a:gd name="connsiteY17" fmla="*/ 181494 h 279240"/>
                <a:gd name="connsiteX18" fmla="*/ 27189 w 279238"/>
                <a:gd name="connsiteY18" fmla="*/ 190688 h 279240"/>
                <a:gd name="connsiteX19" fmla="*/ 53272 w 279238"/>
                <a:gd name="connsiteY19" fmla="*/ 180594 h 279240"/>
                <a:gd name="connsiteX20" fmla="*/ 54672 w 279238"/>
                <a:gd name="connsiteY20" fmla="*/ 179895 h 279240"/>
                <a:gd name="connsiteX21" fmla="*/ 66265 w 279238"/>
                <a:gd name="connsiteY21" fmla="*/ 161706 h 279240"/>
                <a:gd name="connsiteX22" fmla="*/ 80456 w 279238"/>
                <a:gd name="connsiteY22" fmla="*/ 148615 h 279240"/>
                <a:gd name="connsiteX23" fmla="*/ 82154 w 279238"/>
                <a:gd name="connsiteY23" fmla="*/ 141119 h 279240"/>
                <a:gd name="connsiteX24" fmla="*/ 97745 w 279238"/>
                <a:gd name="connsiteY24" fmla="*/ 142418 h 279240"/>
                <a:gd name="connsiteX25" fmla="*/ 112535 w 279238"/>
                <a:gd name="connsiteY25" fmla="*/ 144317 h 279240"/>
                <a:gd name="connsiteX26" fmla="*/ 115733 w 279238"/>
                <a:gd name="connsiteY26" fmla="*/ 150313 h 279240"/>
                <a:gd name="connsiteX27" fmla="*/ 104840 w 279238"/>
                <a:gd name="connsiteY27" fmla="*/ 154910 h 279240"/>
                <a:gd name="connsiteX28" fmla="*/ 97845 w 279238"/>
                <a:gd name="connsiteY28" fmla="*/ 174299 h 279240"/>
                <a:gd name="connsiteX29" fmla="*/ 85852 w 279238"/>
                <a:gd name="connsiteY29" fmla="*/ 185791 h 279240"/>
                <a:gd name="connsiteX30" fmla="*/ 82654 w 279238"/>
                <a:gd name="connsiteY30" fmla="*/ 188390 h 279240"/>
                <a:gd name="connsiteX31" fmla="*/ 70861 w 279238"/>
                <a:gd name="connsiteY31" fmla="*/ 182393 h 279240"/>
                <a:gd name="connsiteX32" fmla="*/ 62167 w 279238"/>
                <a:gd name="connsiteY32" fmla="*/ 186791 h 279240"/>
                <a:gd name="connsiteX33" fmla="*/ 67663 w 279238"/>
                <a:gd name="connsiteY33" fmla="*/ 186890 h 279240"/>
                <a:gd name="connsiteX34" fmla="*/ 63266 w 279238"/>
                <a:gd name="connsiteY34" fmla="*/ 196185 h 279240"/>
                <a:gd name="connsiteX35" fmla="*/ 66664 w 279238"/>
                <a:gd name="connsiteY35" fmla="*/ 192087 h 279240"/>
                <a:gd name="connsiteX36" fmla="*/ 70261 w 279238"/>
                <a:gd name="connsiteY36" fmla="*/ 195485 h 279240"/>
                <a:gd name="connsiteX37" fmla="*/ 84153 w 279238"/>
                <a:gd name="connsiteY37" fmla="*/ 198083 h 279240"/>
                <a:gd name="connsiteX38" fmla="*/ 86152 w 279238"/>
                <a:gd name="connsiteY38" fmla="*/ 204179 h 279240"/>
                <a:gd name="connsiteX39" fmla="*/ 89150 w 279238"/>
                <a:gd name="connsiteY39" fmla="*/ 205080 h 279240"/>
                <a:gd name="connsiteX40" fmla="*/ 87251 w 279238"/>
                <a:gd name="connsiteY40" fmla="*/ 209676 h 279240"/>
                <a:gd name="connsiteX41" fmla="*/ 95246 w 279238"/>
                <a:gd name="connsiteY41" fmla="*/ 201581 h 279240"/>
                <a:gd name="connsiteX42" fmla="*/ 89250 w 279238"/>
                <a:gd name="connsiteY42" fmla="*/ 194286 h 279240"/>
                <a:gd name="connsiteX43" fmla="*/ 92448 w 279238"/>
                <a:gd name="connsiteY43" fmla="*/ 188889 h 279240"/>
                <a:gd name="connsiteX44" fmla="*/ 102042 w 279238"/>
                <a:gd name="connsiteY44" fmla="*/ 181194 h 279240"/>
                <a:gd name="connsiteX45" fmla="*/ 105240 w 279238"/>
                <a:gd name="connsiteY45" fmla="*/ 179195 h 279240"/>
                <a:gd name="connsiteX46" fmla="*/ 108438 w 279238"/>
                <a:gd name="connsiteY46" fmla="*/ 178895 h 279240"/>
                <a:gd name="connsiteX47" fmla="*/ 111437 w 279238"/>
                <a:gd name="connsiteY47" fmla="*/ 179195 h 279240"/>
                <a:gd name="connsiteX48" fmla="*/ 127227 w 279238"/>
                <a:gd name="connsiteY48" fmla="*/ 173099 h 279240"/>
                <a:gd name="connsiteX49" fmla="*/ 125827 w 279238"/>
                <a:gd name="connsiteY49" fmla="*/ 174398 h 279240"/>
                <a:gd name="connsiteX50" fmla="*/ 124528 w 279238"/>
                <a:gd name="connsiteY50" fmla="*/ 176997 h 279240"/>
                <a:gd name="connsiteX51" fmla="*/ 122929 w 279238"/>
                <a:gd name="connsiteY51" fmla="*/ 180794 h 279240"/>
                <a:gd name="connsiteX52" fmla="*/ 105540 w 279238"/>
                <a:gd name="connsiteY52" fmla="*/ 221969 h 279240"/>
                <a:gd name="connsiteX53" fmla="*/ 110037 w 279238"/>
                <a:gd name="connsiteY53" fmla="*/ 232762 h 279240"/>
                <a:gd name="connsiteX54" fmla="*/ 119631 w 279238"/>
                <a:gd name="connsiteY54" fmla="*/ 230164 h 279240"/>
                <a:gd name="connsiteX55" fmla="*/ 119631 w 279238"/>
                <a:gd name="connsiteY55" fmla="*/ 236260 h 279240"/>
                <a:gd name="connsiteX56" fmla="*/ 124029 w 279238"/>
                <a:gd name="connsiteY56" fmla="*/ 240358 h 279240"/>
                <a:gd name="connsiteX57" fmla="*/ 130125 w 279238"/>
                <a:gd name="connsiteY57" fmla="*/ 241058 h 279240"/>
                <a:gd name="connsiteX58" fmla="*/ 134623 w 279238"/>
                <a:gd name="connsiteY58" fmla="*/ 237259 h 279240"/>
                <a:gd name="connsiteX59" fmla="*/ 142917 w 279238"/>
                <a:gd name="connsiteY59" fmla="*/ 245055 h 279240"/>
                <a:gd name="connsiteX60" fmla="*/ 151011 w 279238"/>
                <a:gd name="connsiteY60" fmla="*/ 237259 h 279240"/>
                <a:gd name="connsiteX61" fmla="*/ 155509 w 279238"/>
                <a:gd name="connsiteY61" fmla="*/ 241058 h 279240"/>
                <a:gd name="connsiteX62" fmla="*/ 161605 w 279238"/>
                <a:gd name="connsiteY62" fmla="*/ 240358 h 279240"/>
                <a:gd name="connsiteX63" fmla="*/ 166003 w 279238"/>
                <a:gd name="connsiteY63" fmla="*/ 236260 h 279240"/>
                <a:gd name="connsiteX64" fmla="*/ 166003 w 279238"/>
                <a:gd name="connsiteY64" fmla="*/ 230164 h 279240"/>
                <a:gd name="connsiteX65" fmla="*/ 175597 w 279238"/>
                <a:gd name="connsiteY65" fmla="*/ 232762 h 279240"/>
                <a:gd name="connsiteX66" fmla="*/ 180094 w 279238"/>
                <a:gd name="connsiteY66" fmla="*/ 221969 h 279240"/>
                <a:gd name="connsiteX67" fmla="*/ 162705 w 279238"/>
                <a:gd name="connsiteY67" fmla="*/ 180794 h 279240"/>
                <a:gd name="connsiteX68" fmla="*/ 161106 w 279238"/>
                <a:gd name="connsiteY68" fmla="*/ 176997 h 279240"/>
                <a:gd name="connsiteX69" fmla="*/ 159807 w 279238"/>
                <a:gd name="connsiteY69" fmla="*/ 174398 h 279240"/>
                <a:gd name="connsiteX70" fmla="*/ 158407 w 279238"/>
                <a:gd name="connsiteY70" fmla="*/ 173099 h 279240"/>
                <a:gd name="connsiteX71" fmla="*/ 174197 w 279238"/>
                <a:gd name="connsiteY71" fmla="*/ 179195 h 279240"/>
                <a:gd name="connsiteX72" fmla="*/ 177196 w 279238"/>
                <a:gd name="connsiteY72" fmla="*/ 178895 h 279240"/>
                <a:gd name="connsiteX73" fmla="*/ 180394 w 279238"/>
                <a:gd name="connsiteY73" fmla="*/ 179195 h 279240"/>
                <a:gd name="connsiteX74" fmla="*/ 183592 w 279238"/>
                <a:gd name="connsiteY74" fmla="*/ 181194 h 279240"/>
                <a:gd name="connsiteX75" fmla="*/ 193186 w 279238"/>
                <a:gd name="connsiteY75" fmla="*/ 188889 h 279240"/>
                <a:gd name="connsiteX76" fmla="*/ 196384 w 279238"/>
                <a:gd name="connsiteY76" fmla="*/ 194286 h 279240"/>
                <a:gd name="connsiteX77" fmla="*/ 190388 w 279238"/>
                <a:gd name="connsiteY77" fmla="*/ 201581 h 279240"/>
                <a:gd name="connsiteX78" fmla="*/ 198383 w 279238"/>
                <a:gd name="connsiteY78" fmla="*/ 209676 h 279240"/>
                <a:gd name="connsiteX79" fmla="*/ 196484 w 279238"/>
                <a:gd name="connsiteY79" fmla="*/ 205080 h 279240"/>
                <a:gd name="connsiteX80" fmla="*/ 199482 w 279238"/>
                <a:gd name="connsiteY80" fmla="*/ 204179 h 279240"/>
                <a:gd name="connsiteX81" fmla="*/ 201481 w 279238"/>
                <a:gd name="connsiteY81" fmla="*/ 198083 h 279240"/>
                <a:gd name="connsiteX82" fmla="*/ 215373 w 279238"/>
                <a:gd name="connsiteY82" fmla="*/ 195485 h 279240"/>
                <a:gd name="connsiteX83" fmla="*/ 218971 w 279238"/>
                <a:gd name="connsiteY83" fmla="*/ 192087 h 279240"/>
                <a:gd name="connsiteX84" fmla="*/ 222368 w 279238"/>
                <a:gd name="connsiteY84" fmla="*/ 196185 h 279240"/>
                <a:gd name="connsiteX85" fmla="*/ 217971 w 279238"/>
                <a:gd name="connsiteY85" fmla="*/ 186890 h 279240"/>
                <a:gd name="connsiteX86" fmla="*/ 223468 w 279238"/>
                <a:gd name="connsiteY86" fmla="*/ 186791 h 279240"/>
                <a:gd name="connsiteX87" fmla="*/ 214773 w 279238"/>
                <a:gd name="connsiteY87" fmla="*/ 182393 h 279240"/>
                <a:gd name="connsiteX88" fmla="*/ 202979 w 279238"/>
                <a:gd name="connsiteY88" fmla="*/ 188390 h 279240"/>
                <a:gd name="connsiteX89" fmla="*/ 199781 w 279238"/>
                <a:gd name="connsiteY89" fmla="*/ 185791 h 279240"/>
                <a:gd name="connsiteX90" fmla="*/ 187789 w 279238"/>
                <a:gd name="connsiteY90" fmla="*/ 174299 h 279240"/>
                <a:gd name="connsiteX91" fmla="*/ 180794 w 279238"/>
                <a:gd name="connsiteY91" fmla="*/ 154910 h 279240"/>
                <a:gd name="connsiteX92" fmla="*/ 169901 w 279238"/>
                <a:gd name="connsiteY92" fmla="*/ 150313 h 279240"/>
                <a:gd name="connsiteX93" fmla="*/ 173099 w 279238"/>
                <a:gd name="connsiteY93" fmla="*/ 144317 h 279240"/>
                <a:gd name="connsiteX94" fmla="*/ 187890 w 279238"/>
                <a:gd name="connsiteY94" fmla="*/ 142418 h 279240"/>
                <a:gd name="connsiteX95" fmla="*/ 203480 w 279238"/>
                <a:gd name="connsiteY95" fmla="*/ 141119 h 279240"/>
                <a:gd name="connsiteX96" fmla="*/ 205179 w 279238"/>
                <a:gd name="connsiteY96" fmla="*/ 148615 h 279240"/>
                <a:gd name="connsiteX97" fmla="*/ 219370 w 279238"/>
                <a:gd name="connsiteY97" fmla="*/ 161706 h 279240"/>
                <a:gd name="connsiteX98" fmla="*/ 230963 w 279238"/>
                <a:gd name="connsiteY98" fmla="*/ 179895 h 279240"/>
                <a:gd name="connsiteX99" fmla="*/ 232362 w 279238"/>
                <a:gd name="connsiteY99" fmla="*/ 180594 h 279240"/>
                <a:gd name="connsiteX100" fmla="*/ 258346 w 279238"/>
                <a:gd name="connsiteY100" fmla="*/ 190688 h 279240"/>
                <a:gd name="connsiteX101" fmla="*/ 254149 w 279238"/>
                <a:gd name="connsiteY101" fmla="*/ 181494 h 279240"/>
                <a:gd name="connsiteX102" fmla="*/ 253449 w 279238"/>
                <a:gd name="connsiteY102" fmla="*/ 121730 h 279240"/>
                <a:gd name="connsiteX103" fmla="*/ 215472 w 279238"/>
                <a:gd name="connsiteY103" fmla="*/ 67964 h 279240"/>
                <a:gd name="connsiteX104" fmla="*/ 199682 w 279238"/>
                <a:gd name="connsiteY104" fmla="*/ 71162 h 279240"/>
                <a:gd name="connsiteX105" fmla="*/ 193886 w 279238"/>
                <a:gd name="connsiteY105" fmla="*/ 93348 h 279240"/>
                <a:gd name="connsiteX106" fmla="*/ 194286 w 279238"/>
                <a:gd name="connsiteY106" fmla="*/ 94248 h 279240"/>
                <a:gd name="connsiteX107" fmla="*/ 193385 w 279238"/>
                <a:gd name="connsiteY107" fmla="*/ 100044 h 279240"/>
                <a:gd name="connsiteX108" fmla="*/ 182492 w 279238"/>
                <a:gd name="connsiteY108" fmla="*/ 105640 h 279240"/>
                <a:gd name="connsiteX109" fmla="*/ 175696 w 279238"/>
                <a:gd name="connsiteY109" fmla="*/ 102942 h 279240"/>
                <a:gd name="connsiteX110" fmla="*/ 167802 w 279238"/>
                <a:gd name="connsiteY110" fmla="*/ 87851 h 279240"/>
                <a:gd name="connsiteX111" fmla="*/ 169001 w 279238"/>
                <a:gd name="connsiteY111" fmla="*/ 70762 h 279240"/>
                <a:gd name="connsiteX112" fmla="*/ 185690 w 279238"/>
                <a:gd name="connsiteY112" fmla="*/ 59768 h 279240"/>
                <a:gd name="connsiteX113" fmla="*/ 198683 w 279238"/>
                <a:gd name="connsiteY113" fmla="*/ 55971 h 279240"/>
                <a:gd name="connsiteX114" fmla="*/ 202581 w 279238"/>
                <a:gd name="connsiteY114" fmla="*/ 58370 h 279240"/>
                <a:gd name="connsiteX115" fmla="*/ 202780 w 279238"/>
                <a:gd name="connsiteY115" fmla="*/ 49275 h 279240"/>
                <a:gd name="connsiteX116" fmla="*/ 189888 w 279238"/>
                <a:gd name="connsiteY116" fmla="*/ 45578 h 279240"/>
                <a:gd name="connsiteX117" fmla="*/ 170400 w 279238"/>
                <a:gd name="connsiteY117" fmla="*/ 40381 h 279240"/>
                <a:gd name="connsiteX118" fmla="*/ 151912 w 279238"/>
                <a:gd name="connsiteY118" fmla="*/ 37183 h 279240"/>
                <a:gd name="connsiteX119" fmla="*/ 158608 w 279238"/>
                <a:gd name="connsiteY119" fmla="*/ 49175 h 279240"/>
                <a:gd name="connsiteX120" fmla="*/ 142817 w 279238"/>
                <a:gd name="connsiteY120" fmla="*/ 85653 h 279240"/>
                <a:gd name="connsiteX121" fmla="*/ 127027 w 279238"/>
                <a:gd name="connsiteY121" fmla="*/ 49175 h 279240"/>
                <a:gd name="connsiteX122" fmla="*/ 133722 w 279238"/>
                <a:gd name="connsiteY122" fmla="*/ 37183 h 279240"/>
                <a:gd name="connsiteX123" fmla="*/ 139619 w 279238"/>
                <a:gd name="connsiteY123" fmla="*/ 0 h 279240"/>
                <a:gd name="connsiteX124" fmla="*/ 279238 w 279238"/>
                <a:gd name="connsiteY124" fmla="*/ 139620 h 279240"/>
                <a:gd name="connsiteX125" fmla="*/ 139619 w 279238"/>
                <a:gd name="connsiteY125" fmla="*/ 279240 h 279240"/>
                <a:gd name="connsiteX126" fmla="*/ 0 w 279238"/>
                <a:gd name="connsiteY126" fmla="*/ 139620 h 279240"/>
                <a:gd name="connsiteX127" fmla="*/ 139619 w 279238"/>
                <a:gd name="connsiteY127" fmla="*/ 0 h 27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79238" h="279240">
                  <a:moveTo>
                    <a:pt x="133722" y="37183"/>
                  </a:moveTo>
                  <a:cubicBezTo>
                    <a:pt x="133722" y="37183"/>
                    <a:pt x="130425" y="43079"/>
                    <a:pt x="115234" y="40381"/>
                  </a:cubicBezTo>
                  <a:cubicBezTo>
                    <a:pt x="102641" y="38082"/>
                    <a:pt x="95746" y="41380"/>
                    <a:pt x="95746" y="45578"/>
                  </a:cubicBezTo>
                  <a:cubicBezTo>
                    <a:pt x="95746" y="45578"/>
                    <a:pt x="86752" y="46677"/>
                    <a:pt x="82754" y="49275"/>
                  </a:cubicBezTo>
                  <a:cubicBezTo>
                    <a:pt x="78757" y="51873"/>
                    <a:pt x="82954" y="58370"/>
                    <a:pt x="82954" y="58370"/>
                  </a:cubicBezTo>
                  <a:cubicBezTo>
                    <a:pt x="83554" y="57170"/>
                    <a:pt x="84453" y="56471"/>
                    <a:pt x="86852" y="55971"/>
                  </a:cubicBezTo>
                  <a:cubicBezTo>
                    <a:pt x="86852" y="55971"/>
                    <a:pt x="96545" y="53473"/>
                    <a:pt x="99844" y="59768"/>
                  </a:cubicBezTo>
                  <a:cubicBezTo>
                    <a:pt x="107239" y="60368"/>
                    <a:pt x="113535" y="64766"/>
                    <a:pt x="116533" y="70762"/>
                  </a:cubicBezTo>
                  <a:cubicBezTo>
                    <a:pt x="116733" y="71061"/>
                    <a:pt x="119631" y="76659"/>
                    <a:pt x="117732" y="87851"/>
                  </a:cubicBezTo>
                  <a:cubicBezTo>
                    <a:pt x="116733" y="93747"/>
                    <a:pt x="113935" y="98645"/>
                    <a:pt x="109838" y="102942"/>
                  </a:cubicBezTo>
                  <a:cubicBezTo>
                    <a:pt x="108039" y="104841"/>
                    <a:pt x="105839" y="106040"/>
                    <a:pt x="103042" y="105640"/>
                  </a:cubicBezTo>
                  <a:cubicBezTo>
                    <a:pt x="98745" y="105141"/>
                    <a:pt x="95147" y="103043"/>
                    <a:pt x="92148" y="100044"/>
                  </a:cubicBezTo>
                  <a:cubicBezTo>
                    <a:pt x="90449" y="98345"/>
                    <a:pt x="89950" y="96446"/>
                    <a:pt x="91249" y="94248"/>
                  </a:cubicBezTo>
                  <a:cubicBezTo>
                    <a:pt x="91449" y="93948"/>
                    <a:pt x="91549" y="93648"/>
                    <a:pt x="91649" y="93348"/>
                  </a:cubicBezTo>
                  <a:cubicBezTo>
                    <a:pt x="95447" y="84153"/>
                    <a:pt x="92249" y="76059"/>
                    <a:pt x="85852" y="71162"/>
                  </a:cubicBezTo>
                  <a:cubicBezTo>
                    <a:pt x="81055" y="67664"/>
                    <a:pt x="75658" y="67264"/>
                    <a:pt x="70062" y="67964"/>
                  </a:cubicBezTo>
                  <a:cubicBezTo>
                    <a:pt x="33384" y="73161"/>
                    <a:pt x="32085" y="110237"/>
                    <a:pt x="32085" y="121730"/>
                  </a:cubicBezTo>
                  <a:cubicBezTo>
                    <a:pt x="32085" y="154110"/>
                    <a:pt x="31586" y="177097"/>
                    <a:pt x="31386" y="181494"/>
                  </a:cubicBezTo>
                  <a:cubicBezTo>
                    <a:pt x="30986" y="188190"/>
                    <a:pt x="28687" y="189589"/>
                    <a:pt x="27189" y="190688"/>
                  </a:cubicBezTo>
                  <a:cubicBezTo>
                    <a:pt x="29587" y="192287"/>
                    <a:pt x="48675" y="186291"/>
                    <a:pt x="53272" y="180594"/>
                  </a:cubicBezTo>
                  <a:cubicBezTo>
                    <a:pt x="53572" y="180195"/>
                    <a:pt x="54171" y="179995"/>
                    <a:pt x="54672" y="179895"/>
                  </a:cubicBezTo>
                  <a:cubicBezTo>
                    <a:pt x="66064" y="177196"/>
                    <a:pt x="66064" y="165304"/>
                    <a:pt x="66265" y="161706"/>
                  </a:cubicBezTo>
                  <a:cubicBezTo>
                    <a:pt x="75758" y="161706"/>
                    <a:pt x="79456" y="151312"/>
                    <a:pt x="80456" y="148615"/>
                  </a:cubicBezTo>
                  <a:cubicBezTo>
                    <a:pt x="81255" y="146316"/>
                    <a:pt x="81955" y="143517"/>
                    <a:pt x="82154" y="141119"/>
                  </a:cubicBezTo>
                  <a:cubicBezTo>
                    <a:pt x="82154" y="146216"/>
                    <a:pt x="89650" y="150513"/>
                    <a:pt x="97745" y="142418"/>
                  </a:cubicBezTo>
                  <a:cubicBezTo>
                    <a:pt x="97745" y="150713"/>
                    <a:pt x="107639" y="149214"/>
                    <a:pt x="112535" y="144317"/>
                  </a:cubicBezTo>
                  <a:cubicBezTo>
                    <a:pt x="112935" y="146016"/>
                    <a:pt x="115733" y="150313"/>
                    <a:pt x="115733" y="150313"/>
                  </a:cubicBezTo>
                  <a:cubicBezTo>
                    <a:pt x="110037" y="151312"/>
                    <a:pt x="107539" y="152611"/>
                    <a:pt x="104840" y="154910"/>
                  </a:cubicBezTo>
                  <a:cubicBezTo>
                    <a:pt x="98544" y="160407"/>
                    <a:pt x="97845" y="169601"/>
                    <a:pt x="97845" y="174299"/>
                  </a:cubicBezTo>
                  <a:cubicBezTo>
                    <a:pt x="97845" y="174299"/>
                    <a:pt x="89250" y="182693"/>
                    <a:pt x="85852" y="185791"/>
                  </a:cubicBezTo>
                  <a:cubicBezTo>
                    <a:pt x="84853" y="186691"/>
                    <a:pt x="83753" y="187590"/>
                    <a:pt x="82654" y="188390"/>
                  </a:cubicBezTo>
                  <a:cubicBezTo>
                    <a:pt x="73860" y="178495"/>
                    <a:pt x="70861" y="182393"/>
                    <a:pt x="70861" y="182393"/>
                  </a:cubicBezTo>
                  <a:cubicBezTo>
                    <a:pt x="64366" y="179795"/>
                    <a:pt x="60668" y="184392"/>
                    <a:pt x="62167" y="186791"/>
                  </a:cubicBezTo>
                  <a:cubicBezTo>
                    <a:pt x="63666" y="185092"/>
                    <a:pt x="66164" y="185591"/>
                    <a:pt x="67663" y="186890"/>
                  </a:cubicBezTo>
                  <a:cubicBezTo>
                    <a:pt x="58869" y="188390"/>
                    <a:pt x="60868" y="194885"/>
                    <a:pt x="63266" y="196185"/>
                  </a:cubicBezTo>
                  <a:cubicBezTo>
                    <a:pt x="63266" y="194286"/>
                    <a:pt x="63866" y="192287"/>
                    <a:pt x="66664" y="192087"/>
                  </a:cubicBezTo>
                  <a:cubicBezTo>
                    <a:pt x="66564" y="194986"/>
                    <a:pt x="68463" y="195485"/>
                    <a:pt x="70261" y="195485"/>
                  </a:cubicBezTo>
                  <a:cubicBezTo>
                    <a:pt x="74660" y="195685"/>
                    <a:pt x="81955" y="195885"/>
                    <a:pt x="84153" y="198083"/>
                  </a:cubicBezTo>
                  <a:cubicBezTo>
                    <a:pt x="85453" y="199283"/>
                    <a:pt x="84753" y="202981"/>
                    <a:pt x="86152" y="204179"/>
                  </a:cubicBezTo>
                  <a:cubicBezTo>
                    <a:pt x="87251" y="205179"/>
                    <a:pt x="88550" y="205080"/>
                    <a:pt x="89150" y="205080"/>
                  </a:cubicBezTo>
                  <a:cubicBezTo>
                    <a:pt x="89350" y="206379"/>
                    <a:pt x="88950" y="207878"/>
                    <a:pt x="87251" y="209676"/>
                  </a:cubicBezTo>
                  <a:cubicBezTo>
                    <a:pt x="93647" y="210177"/>
                    <a:pt x="98345" y="204580"/>
                    <a:pt x="95246" y="201581"/>
                  </a:cubicBezTo>
                  <a:cubicBezTo>
                    <a:pt x="93947" y="200283"/>
                    <a:pt x="89449" y="196085"/>
                    <a:pt x="89250" y="194286"/>
                  </a:cubicBezTo>
                  <a:cubicBezTo>
                    <a:pt x="88950" y="192387"/>
                    <a:pt x="91048" y="190189"/>
                    <a:pt x="92448" y="188889"/>
                  </a:cubicBezTo>
                  <a:cubicBezTo>
                    <a:pt x="95546" y="186191"/>
                    <a:pt x="98844" y="183692"/>
                    <a:pt x="102042" y="181194"/>
                  </a:cubicBezTo>
                  <a:cubicBezTo>
                    <a:pt x="102941" y="180395"/>
                    <a:pt x="104141" y="179795"/>
                    <a:pt x="105240" y="179195"/>
                  </a:cubicBezTo>
                  <a:cubicBezTo>
                    <a:pt x="106139" y="178696"/>
                    <a:pt x="107339" y="178495"/>
                    <a:pt x="108438" y="178895"/>
                  </a:cubicBezTo>
                  <a:cubicBezTo>
                    <a:pt x="110837" y="179695"/>
                    <a:pt x="110837" y="179595"/>
                    <a:pt x="111437" y="179195"/>
                  </a:cubicBezTo>
                  <a:cubicBezTo>
                    <a:pt x="113835" y="177596"/>
                    <a:pt x="118132" y="173998"/>
                    <a:pt x="127227" y="173099"/>
                  </a:cubicBezTo>
                  <a:cubicBezTo>
                    <a:pt x="126627" y="173499"/>
                    <a:pt x="126228" y="173899"/>
                    <a:pt x="125827" y="174398"/>
                  </a:cubicBezTo>
                  <a:cubicBezTo>
                    <a:pt x="125328" y="175098"/>
                    <a:pt x="125027" y="175898"/>
                    <a:pt x="124528" y="176997"/>
                  </a:cubicBezTo>
                  <a:cubicBezTo>
                    <a:pt x="123929" y="178296"/>
                    <a:pt x="123529" y="179495"/>
                    <a:pt x="122929" y="180794"/>
                  </a:cubicBezTo>
                  <a:cubicBezTo>
                    <a:pt x="117133" y="194586"/>
                    <a:pt x="111336" y="208178"/>
                    <a:pt x="105540" y="221969"/>
                  </a:cubicBezTo>
                  <a:cubicBezTo>
                    <a:pt x="103641" y="226567"/>
                    <a:pt x="105340" y="230563"/>
                    <a:pt x="110037" y="232762"/>
                  </a:cubicBezTo>
                  <a:cubicBezTo>
                    <a:pt x="113435" y="234361"/>
                    <a:pt x="117333" y="233462"/>
                    <a:pt x="119631" y="230164"/>
                  </a:cubicBezTo>
                  <a:cubicBezTo>
                    <a:pt x="118932" y="232462"/>
                    <a:pt x="118632" y="234361"/>
                    <a:pt x="119631" y="236260"/>
                  </a:cubicBezTo>
                  <a:cubicBezTo>
                    <a:pt x="120531" y="238160"/>
                    <a:pt x="122030" y="239558"/>
                    <a:pt x="124029" y="240358"/>
                  </a:cubicBezTo>
                  <a:cubicBezTo>
                    <a:pt x="125928" y="241157"/>
                    <a:pt x="128126" y="241457"/>
                    <a:pt x="130125" y="241058"/>
                  </a:cubicBezTo>
                  <a:cubicBezTo>
                    <a:pt x="132224" y="240658"/>
                    <a:pt x="133623" y="239258"/>
                    <a:pt x="134623" y="237259"/>
                  </a:cubicBezTo>
                  <a:cubicBezTo>
                    <a:pt x="135021" y="241757"/>
                    <a:pt x="138020" y="245055"/>
                    <a:pt x="142917" y="245055"/>
                  </a:cubicBezTo>
                  <a:cubicBezTo>
                    <a:pt x="147814" y="245055"/>
                    <a:pt x="150812" y="241757"/>
                    <a:pt x="151011" y="237259"/>
                  </a:cubicBezTo>
                  <a:cubicBezTo>
                    <a:pt x="152111" y="239258"/>
                    <a:pt x="153511" y="240658"/>
                    <a:pt x="155509" y="241058"/>
                  </a:cubicBezTo>
                  <a:cubicBezTo>
                    <a:pt x="157508" y="241457"/>
                    <a:pt x="159807" y="241157"/>
                    <a:pt x="161605" y="240358"/>
                  </a:cubicBezTo>
                  <a:cubicBezTo>
                    <a:pt x="163505" y="239558"/>
                    <a:pt x="165003" y="238160"/>
                    <a:pt x="166003" y="236260"/>
                  </a:cubicBezTo>
                  <a:cubicBezTo>
                    <a:pt x="166902" y="234361"/>
                    <a:pt x="166602" y="232363"/>
                    <a:pt x="166003" y="230164"/>
                  </a:cubicBezTo>
                  <a:cubicBezTo>
                    <a:pt x="168302" y="233462"/>
                    <a:pt x="172199" y="234361"/>
                    <a:pt x="175597" y="232762"/>
                  </a:cubicBezTo>
                  <a:cubicBezTo>
                    <a:pt x="180294" y="230563"/>
                    <a:pt x="181993" y="226567"/>
                    <a:pt x="180094" y="221969"/>
                  </a:cubicBezTo>
                  <a:cubicBezTo>
                    <a:pt x="174298" y="208178"/>
                    <a:pt x="168501" y="194586"/>
                    <a:pt x="162705" y="180794"/>
                  </a:cubicBezTo>
                  <a:cubicBezTo>
                    <a:pt x="162206" y="179495"/>
                    <a:pt x="161705" y="178296"/>
                    <a:pt x="161106" y="176997"/>
                  </a:cubicBezTo>
                  <a:cubicBezTo>
                    <a:pt x="160607" y="175898"/>
                    <a:pt x="160207" y="175098"/>
                    <a:pt x="159807" y="174398"/>
                  </a:cubicBezTo>
                  <a:cubicBezTo>
                    <a:pt x="159407" y="173899"/>
                    <a:pt x="159008" y="173499"/>
                    <a:pt x="158407" y="173099"/>
                  </a:cubicBezTo>
                  <a:cubicBezTo>
                    <a:pt x="167401" y="174098"/>
                    <a:pt x="171800" y="177696"/>
                    <a:pt x="174197" y="179195"/>
                  </a:cubicBezTo>
                  <a:cubicBezTo>
                    <a:pt x="174797" y="179595"/>
                    <a:pt x="174797" y="179695"/>
                    <a:pt x="177196" y="178895"/>
                  </a:cubicBezTo>
                  <a:cubicBezTo>
                    <a:pt x="178295" y="178495"/>
                    <a:pt x="179594" y="178795"/>
                    <a:pt x="180394" y="179195"/>
                  </a:cubicBezTo>
                  <a:cubicBezTo>
                    <a:pt x="181493" y="179795"/>
                    <a:pt x="182593" y="180494"/>
                    <a:pt x="183592" y="181194"/>
                  </a:cubicBezTo>
                  <a:cubicBezTo>
                    <a:pt x="186890" y="183692"/>
                    <a:pt x="190188" y="186191"/>
                    <a:pt x="193186" y="188889"/>
                  </a:cubicBezTo>
                  <a:cubicBezTo>
                    <a:pt x="194585" y="190189"/>
                    <a:pt x="196684" y="192387"/>
                    <a:pt x="196384" y="194286"/>
                  </a:cubicBezTo>
                  <a:cubicBezTo>
                    <a:pt x="196184" y="196085"/>
                    <a:pt x="191687" y="200283"/>
                    <a:pt x="190388" y="201581"/>
                  </a:cubicBezTo>
                  <a:cubicBezTo>
                    <a:pt x="187289" y="204580"/>
                    <a:pt x="191987" y="210177"/>
                    <a:pt x="198383" y="209676"/>
                  </a:cubicBezTo>
                  <a:cubicBezTo>
                    <a:pt x="196684" y="207878"/>
                    <a:pt x="196284" y="206379"/>
                    <a:pt x="196484" y="205080"/>
                  </a:cubicBezTo>
                  <a:cubicBezTo>
                    <a:pt x="197084" y="205080"/>
                    <a:pt x="198283" y="205179"/>
                    <a:pt x="199482" y="204179"/>
                  </a:cubicBezTo>
                  <a:cubicBezTo>
                    <a:pt x="200881" y="202981"/>
                    <a:pt x="200282" y="199283"/>
                    <a:pt x="201481" y="198083"/>
                  </a:cubicBezTo>
                  <a:cubicBezTo>
                    <a:pt x="203679" y="195885"/>
                    <a:pt x="210976" y="195685"/>
                    <a:pt x="215373" y="195485"/>
                  </a:cubicBezTo>
                  <a:cubicBezTo>
                    <a:pt x="217171" y="195386"/>
                    <a:pt x="219170" y="194885"/>
                    <a:pt x="218971" y="192087"/>
                  </a:cubicBezTo>
                  <a:cubicBezTo>
                    <a:pt x="221769" y="192287"/>
                    <a:pt x="222368" y="194386"/>
                    <a:pt x="222368" y="196185"/>
                  </a:cubicBezTo>
                  <a:cubicBezTo>
                    <a:pt x="224766" y="194786"/>
                    <a:pt x="226765" y="188390"/>
                    <a:pt x="217971" y="186890"/>
                  </a:cubicBezTo>
                  <a:cubicBezTo>
                    <a:pt x="219470" y="185591"/>
                    <a:pt x="221968" y="184992"/>
                    <a:pt x="223468" y="186791"/>
                  </a:cubicBezTo>
                  <a:cubicBezTo>
                    <a:pt x="224866" y="184392"/>
                    <a:pt x="221268" y="179795"/>
                    <a:pt x="214773" y="182393"/>
                  </a:cubicBezTo>
                  <a:cubicBezTo>
                    <a:pt x="214773" y="182393"/>
                    <a:pt x="211875" y="178495"/>
                    <a:pt x="202979" y="188390"/>
                  </a:cubicBezTo>
                  <a:cubicBezTo>
                    <a:pt x="201881" y="187590"/>
                    <a:pt x="200781" y="186691"/>
                    <a:pt x="199781" y="185791"/>
                  </a:cubicBezTo>
                  <a:cubicBezTo>
                    <a:pt x="196384" y="182693"/>
                    <a:pt x="187789" y="174299"/>
                    <a:pt x="187789" y="174299"/>
                  </a:cubicBezTo>
                  <a:cubicBezTo>
                    <a:pt x="187789" y="169601"/>
                    <a:pt x="187090" y="160407"/>
                    <a:pt x="180794" y="154910"/>
                  </a:cubicBezTo>
                  <a:cubicBezTo>
                    <a:pt x="178095" y="152611"/>
                    <a:pt x="175597" y="151312"/>
                    <a:pt x="169901" y="150313"/>
                  </a:cubicBezTo>
                  <a:cubicBezTo>
                    <a:pt x="169901" y="150313"/>
                    <a:pt x="172599" y="146016"/>
                    <a:pt x="173099" y="144317"/>
                  </a:cubicBezTo>
                  <a:cubicBezTo>
                    <a:pt x="177995" y="149214"/>
                    <a:pt x="187890" y="150713"/>
                    <a:pt x="187890" y="142418"/>
                  </a:cubicBezTo>
                  <a:cubicBezTo>
                    <a:pt x="195984" y="150513"/>
                    <a:pt x="203480" y="146115"/>
                    <a:pt x="203480" y="141119"/>
                  </a:cubicBezTo>
                  <a:cubicBezTo>
                    <a:pt x="203780" y="143617"/>
                    <a:pt x="204379" y="146316"/>
                    <a:pt x="205179" y="148615"/>
                  </a:cubicBezTo>
                  <a:cubicBezTo>
                    <a:pt x="206177" y="151312"/>
                    <a:pt x="209876" y="161706"/>
                    <a:pt x="219370" y="161706"/>
                  </a:cubicBezTo>
                  <a:cubicBezTo>
                    <a:pt x="219570" y="165304"/>
                    <a:pt x="219570" y="177196"/>
                    <a:pt x="230963" y="179895"/>
                  </a:cubicBezTo>
                  <a:cubicBezTo>
                    <a:pt x="231463" y="179995"/>
                    <a:pt x="232062" y="180195"/>
                    <a:pt x="232362" y="180594"/>
                  </a:cubicBezTo>
                  <a:cubicBezTo>
                    <a:pt x="236960" y="186291"/>
                    <a:pt x="256047" y="192287"/>
                    <a:pt x="258346" y="190688"/>
                  </a:cubicBezTo>
                  <a:cubicBezTo>
                    <a:pt x="256846" y="189589"/>
                    <a:pt x="254548" y="188190"/>
                    <a:pt x="254149" y="181494"/>
                  </a:cubicBezTo>
                  <a:cubicBezTo>
                    <a:pt x="253948" y="177097"/>
                    <a:pt x="253449" y="154110"/>
                    <a:pt x="253449" y="121730"/>
                  </a:cubicBezTo>
                  <a:cubicBezTo>
                    <a:pt x="253449" y="110237"/>
                    <a:pt x="252250" y="73161"/>
                    <a:pt x="215472" y="67964"/>
                  </a:cubicBezTo>
                  <a:cubicBezTo>
                    <a:pt x="209876" y="67164"/>
                    <a:pt x="204479" y="67564"/>
                    <a:pt x="199682" y="71162"/>
                  </a:cubicBezTo>
                  <a:cubicBezTo>
                    <a:pt x="193186" y="75959"/>
                    <a:pt x="190088" y="84153"/>
                    <a:pt x="193886" y="93348"/>
                  </a:cubicBezTo>
                  <a:cubicBezTo>
                    <a:pt x="193985" y="93648"/>
                    <a:pt x="194085" y="94048"/>
                    <a:pt x="194286" y="94248"/>
                  </a:cubicBezTo>
                  <a:cubicBezTo>
                    <a:pt x="195584" y="96446"/>
                    <a:pt x="195085" y="98345"/>
                    <a:pt x="193385" y="100044"/>
                  </a:cubicBezTo>
                  <a:cubicBezTo>
                    <a:pt x="190288" y="103043"/>
                    <a:pt x="186790" y="105141"/>
                    <a:pt x="182492" y="105640"/>
                  </a:cubicBezTo>
                  <a:cubicBezTo>
                    <a:pt x="179795" y="105940"/>
                    <a:pt x="177496" y="104741"/>
                    <a:pt x="175696" y="102942"/>
                  </a:cubicBezTo>
                  <a:cubicBezTo>
                    <a:pt x="171599" y="98745"/>
                    <a:pt x="168701" y="93747"/>
                    <a:pt x="167802" y="87851"/>
                  </a:cubicBezTo>
                  <a:cubicBezTo>
                    <a:pt x="166102" y="76659"/>
                    <a:pt x="168901" y="71162"/>
                    <a:pt x="169001" y="70762"/>
                  </a:cubicBezTo>
                  <a:cubicBezTo>
                    <a:pt x="171999" y="64766"/>
                    <a:pt x="178295" y="60368"/>
                    <a:pt x="185690" y="59768"/>
                  </a:cubicBezTo>
                  <a:cubicBezTo>
                    <a:pt x="189089" y="53473"/>
                    <a:pt x="198683" y="55971"/>
                    <a:pt x="198683" y="55971"/>
                  </a:cubicBezTo>
                  <a:cubicBezTo>
                    <a:pt x="201081" y="56471"/>
                    <a:pt x="201981" y="57170"/>
                    <a:pt x="202581" y="58370"/>
                  </a:cubicBezTo>
                  <a:cubicBezTo>
                    <a:pt x="202581" y="58370"/>
                    <a:pt x="206778" y="51873"/>
                    <a:pt x="202780" y="49275"/>
                  </a:cubicBezTo>
                  <a:cubicBezTo>
                    <a:pt x="198783" y="46677"/>
                    <a:pt x="189888" y="45578"/>
                    <a:pt x="189888" y="45578"/>
                  </a:cubicBezTo>
                  <a:cubicBezTo>
                    <a:pt x="189888" y="41380"/>
                    <a:pt x="182892" y="38082"/>
                    <a:pt x="170400" y="40381"/>
                  </a:cubicBezTo>
                  <a:cubicBezTo>
                    <a:pt x="155209" y="43079"/>
                    <a:pt x="151912" y="37183"/>
                    <a:pt x="151912" y="37183"/>
                  </a:cubicBezTo>
                  <a:cubicBezTo>
                    <a:pt x="151312" y="44478"/>
                    <a:pt x="156808" y="48175"/>
                    <a:pt x="158608" y="49175"/>
                  </a:cubicBezTo>
                  <a:cubicBezTo>
                    <a:pt x="152811" y="55472"/>
                    <a:pt x="144816" y="67964"/>
                    <a:pt x="142817" y="85653"/>
                  </a:cubicBezTo>
                  <a:cubicBezTo>
                    <a:pt x="140918" y="67964"/>
                    <a:pt x="132823" y="55371"/>
                    <a:pt x="127027" y="49175"/>
                  </a:cubicBezTo>
                  <a:cubicBezTo>
                    <a:pt x="128826" y="48175"/>
                    <a:pt x="134323" y="44378"/>
                    <a:pt x="133722" y="37183"/>
                  </a:cubicBezTo>
                  <a:close/>
                  <a:moveTo>
                    <a:pt x="139619" y="0"/>
                  </a:moveTo>
                  <a:cubicBezTo>
                    <a:pt x="216728" y="0"/>
                    <a:pt x="279238" y="62510"/>
                    <a:pt x="279238" y="139620"/>
                  </a:cubicBezTo>
                  <a:cubicBezTo>
                    <a:pt x="279238" y="216730"/>
                    <a:pt x="216728" y="279240"/>
                    <a:pt x="139619" y="279240"/>
                  </a:cubicBezTo>
                  <a:cubicBezTo>
                    <a:pt x="62510" y="279240"/>
                    <a:pt x="0" y="216730"/>
                    <a:pt x="0" y="139620"/>
                  </a:cubicBezTo>
                  <a:cubicBezTo>
                    <a:pt x="0" y="62510"/>
                    <a:pt x="62510" y="0"/>
                    <a:pt x="139619" y="0"/>
                  </a:cubicBezTo>
                  <a:close/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27C27059-BD0E-4498-AE6E-92C741D78062}"/>
                </a:ext>
              </a:extLst>
            </p:cNvPr>
            <p:cNvSpPr/>
            <p:nvPr userDrawn="1"/>
          </p:nvSpPr>
          <p:spPr>
            <a:xfrm>
              <a:off x="668636" y="511001"/>
              <a:ext cx="79951" cy="109932"/>
            </a:xfrm>
            <a:custGeom>
              <a:avLst/>
              <a:gdLst>
                <a:gd name="connsiteX0" fmla="*/ 32861 w 76200"/>
                <a:gd name="connsiteY0" fmla="*/ 8382 h 104775"/>
                <a:gd name="connsiteX1" fmla="*/ 64199 w 76200"/>
                <a:gd name="connsiteY1" fmla="*/ 7144 h 104775"/>
                <a:gd name="connsiteX2" fmla="*/ 63818 w 76200"/>
                <a:gd name="connsiteY2" fmla="*/ 11906 h 104775"/>
                <a:gd name="connsiteX3" fmla="*/ 64199 w 76200"/>
                <a:gd name="connsiteY3" fmla="*/ 16478 h 104775"/>
                <a:gd name="connsiteX4" fmla="*/ 39719 w 76200"/>
                <a:gd name="connsiteY4" fmla="*/ 14669 h 104775"/>
                <a:gd name="connsiteX5" fmla="*/ 20288 w 76200"/>
                <a:gd name="connsiteY5" fmla="*/ 15431 h 104775"/>
                <a:gd name="connsiteX6" fmla="*/ 20288 w 76200"/>
                <a:gd name="connsiteY6" fmla="*/ 48863 h 104775"/>
                <a:gd name="connsiteX7" fmla="*/ 27051 w 76200"/>
                <a:gd name="connsiteY7" fmla="*/ 48863 h 104775"/>
                <a:gd name="connsiteX8" fmla="*/ 70104 w 76200"/>
                <a:gd name="connsiteY8" fmla="*/ 75629 h 104775"/>
                <a:gd name="connsiteX9" fmla="*/ 32099 w 76200"/>
                <a:gd name="connsiteY9" fmla="*/ 104013 h 104775"/>
                <a:gd name="connsiteX10" fmla="*/ 14859 w 76200"/>
                <a:gd name="connsiteY10" fmla="*/ 103632 h 104775"/>
                <a:gd name="connsiteX11" fmla="*/ 7144 w 76200"/>
                <a:gd name="connsiteY11" fmla="*/ 104013 h 104775"/>
                <a:gd name="connsiteX12" fmla="*/ 8192 w 76200"/>
                <a:gd name="connsiteY12" fmla="*/ 52292 h 104775"/>
                <a:gd name="connsiteX13" fmla="*/ 7144 w 76200"/>
                <a:gd name="connsiteY13" fmla="*/ 7144 h 104775"/>
                <a:gd name="connsiteX14" fmla="*/ 32861 w 76200"/>
                <a:gd name="connsiteY14" fmla="*/ 8382 h 104775"/>
                <a:gd name="connsiteX15" fmla="*/ 20193 w 76200"/>
                <a:gd name="connsiteY15" fmla="*/ 96393 h 104775"/>
                <a:gd name="connsiteX16" fmla="*/ 31528 w 76200"/>
                <a:gd name="connsiteY16" fmla="*/ 96679 h 104775"/>
                <a:gd name="connsiteX17" fmla="*/ 56483 w 76200"/>
                <a:gd name="connsiteY17" fmla="*/ 75629 h 104775"/>
                <a:gd name="connsiteX18" fmla="*/ 20288 w 76200"/>
                <a:gd name="connsiteY18" fmla="*/ 56007 h 104775"/>
                <a:gd name="connsiteX19" fmla="*/ 20288 w 76200"/>
                <a:gd name="connsiteY19" fmla="*/ 9639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104775">
                  <a:moveTo>
                    <a:pt x="32861" y="8382"/>
                  </a:moveTo>
                  <a:cubicBezTo>
                    <a:pt x="40291" y="8382"/>
                    <a:pt x="55531" y="7715"/>
                    <a:pt x="64199" y="7144"/>
                  </a:cubicBezTo>
                  <a:cubicBezTo>
                    <a:pt x="63913" y="8763"/>
                    <a:pt x="63818" y="11240"/>
                    <a:pt x="63818" y="11906"/>
                  </a:cubicBezTo>
                  <a:cubicBezTo>
                    <a:pt x="63818" y="12859"/>
                    <a:pt x="64103" y="14954"/>
                    <a:pt x="64199" y="16478"/>
                  </a:cubicBezTo>
                  <a:cubicBezTo>
                    <a:pt x="56483" y="15431"/>
                    <a:pt x="43625" y="14669"/>
                    <a:pt x="39719" y="14669"/>
                  </a:cubicBezTo>
                  <a:cubicBezTo>
                    <a:pt x="36957" y="14669"/>
                    <a:pt x="26099" y="14954"/>
                    <a:pt x="20288" y="15431"/>
                  </a:cubicBezTo>
                  <a:lnTo>
                    <a:pt x="20288" y="48863"/>
                  </a:lnTo>
                  <a:lnTo>
                    <a:pt x="27051" y="48863"/>
                  </a:lnTo>
                  <a:cubicBezTo>
                    <a:pt x="40957" y="48863"/>
                    <a:pt x="70104" y="51530"/>
                    <a:pt x="70104" y="75629"/>
                  </a:cubicBezTo>
                  <a:cubicBezTo>
                    <a:pt x="70104" y="95250"/>
                    <a:pt x="53721" y="104108"/>
                    <a:pt x="32099" y="104013"/>
                  </a:cubicBezTo>
                  <a:cubicBezTo>
                    <a:pt x="29718" y="104013"/>
                    <a:pt x="20669" y="103632"/>
                    <a:pt x="14859" y="103632"/>
                  </a:cubicBezTo>
                  <a:cubicBezTo>
                    <a:pt x="12382" y="103632"/>
                    <a:pt x="9334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5716" y="7620"/>
                    <a:pt x="29813" y="8382"/>
                    <a:pt x="32861" y="8382"/>
                  </a:cubicBezTo>
                  <a:close/>
                  <a:moveTo>
                    <a:pt x="20193" y="96393"/>
                  </a:moveTo>
                  <a:cubicBezTo>
                    <a:pt x="23622" y="96488"/>
                    <a:pt x="27813" y="96679"/>
                    <a:pt x="31528" y="96679"/>
                  </a:cubicBezTo>
                  <a:cubicBezTo>
                    <a:pt x="47244" y="96679"/>
                    <a:pt x="56483" y="89344"/>
                    <a:pt x="56483" y="75629"/>
                  </a:cubicBezTo>
                  <a:cubicBezTo>
                    <a:pt x="56483" y="60865"/>
                    <a:pt x="45529" y="56007"/>
                    <a:pt x="20288" y="56007"/>
                  </a:cubicBezTo>
                  <a:lnTo>
                    <a:pt x="20288" y="96393"/>
                  </a:lnTo>
                  <a:close/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861C1173-9172-488C-9CB8-A9B5287ACC3E}"/>
                </a:ext>
              </a:extLst>
            </p:cNvPr>
            <p:cNvSpPr/>
            <p:nvPr userDrawn="1"/>
          </p:nvSpPr>
          <p:spPr>
            <a:xfrm>
              <a:off x="744490" y="540683"/>
              <a:ext cx="69957" cy="79951"/>
            </a:xfrm>
            <a:custGeom>
              <a:avLst/>
              <a:gdLst>
                <a:gd name="connsiteX0" fmla="*/ 12954 w 66675"/>
                <a:gd name="connsiteY0" fmla="*/ 16288 h 76200"/>
                <a:gd name="connsiteX1" fmla="*/ 35814 w 66675"/>
                <a:gd name="connsiteY1" fmla="*/ 7144 h 76200"/>
                <a:gd name="connsiteX2" fmla="*/ 59531 w 66675"/>
                <a:gd name="connsiteY2" fmla="*/ 30766 h 76200"/>
                <a:gd name="connsiteX3" fmla="*/ 59531 w 66675"/>
                <a:gd name="connsiteY3" fmla="*/ 63818 h 76200"/>
                <a:gd name="connsiteX4" fmla="*/ 63818 w 66675"/>
                <a:gd name="connsiteY4" fmla="*/ 72200 h 76200"/>
                <a:gd name="connsiteX5" fmla="*/ 67056 w 66675"/>
                <a:gd name="connsiteY5" fmla="*/ 71628 h 76200"/>
                <a:gd name="connsiteX6" fmla="*/ 67818 w 66675"/>
                <a:gd name="connsiteY6" fmla="*/ 74867 h 76200"/>
                <a:gd name="connsiteX7" fmla="*/ 57817 w 66675"/>
                <a:gd name="connsiteY7" fmla="*/ 77438 h 76200"/>
                <a:gd name="connsiteX8" fmla="*/ 49530 w 66675"/>
                <a:gd name="connsiteY8" fmla="*/ 71533 h 76200"/>
                <a:gd name="connsiteX9" fmla="*/ 48768 w 66675"/>
                <a:gd name="connsiteY9" fmla="*/ 68580 h 76200"/>
                <a:gd name="connsiteX10" fmla="*/ 27146 w 66675"/>
                <a:gd name="connsiteY10" fmla="*/ 77343 h 76200"/>
                <a:gd name="connsiteX11" fmla="*/ 7144 w 66675"/>
                <a:gd name="connsiteY11" fmla="*/ 59722 h 76200"/>
                <a:gd name="connsiteX12" fmla="*/ 28384 w 66675"/>
                <a:gd name="connsiteY12" fmla="*/ 39910 h 76200"/>
                <a:gd name="connsiteX13" fmla="*/ 42005 w 66675"/>
                <a:gd name="connsiteY13" fmla="*/ 37338 h 76200"/>
                <a:gd name="connsiteX14" fmla="*/ 48958 w 66675"/>
                <a:gd name="connsiteY14" fmla="*/ 31909 h 76200"/>
                <a:gd name="connsiteX15" fmla="*/ 32671 w 66675"/>
                <a:gd name="connsiteY15" fmla="*/ 13621 h 76200"/>
                <a:gd name="connsiteX16" fmla="*/ 14669 w 66675"/>
                <a:gd name="connsiteY16" fmla="*/ 24575 h 76200"/>
                <a:gd name="connsiteX17" fmla="*/ 13049 w 66675"/>
                <a:gd name="connsiteY17" fmla="*/ 24575 h 76200"/>
                <a:gd name="connsiteX18" fmla="*/ 13049 w 66675"/>
                <a:gd name="connsiteY18" fmla="*/ 16288 h 76200"/>
                <a:gd name="connsiteX19" fmla="*/ 48768 w 66675"/>
                <a:gd name="connsiteY19" fmla="*/ 41434 h 76200"/>
                <a:gd name="connsiteX20" fmla="*/ 39910 w 66675"/>
                <a:gd name="connsiteY20" fmla="*/ 42767 h 76200"/>
                <a:gd name="connsiteX21" fmla="*/ 19622 w 66675"/>
                <a:gd name="connsiteY21" fmla="*/ 57722 h 76200"/>
                <a:gd name="connsiteX22" fmla="*/ 32575 w 66675"/>
                <a:gd name="connsiteY22" fmla="*/ 69628 h 76200"/>
                <a:gd name="connsiteX23" fmla="*/ 48768 w 66675"/>
                <a:gd name="connsiteY23" fmla="*/ 62008 h 76200"/>
                <a:gd name="connsiteX24" fmla="*/ 48768 w 66675"/>
                <a:gd name="connsiteY24" fmla="*/ 4143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76200">
                  <a:moveTo>
                    <a:pt x="12954" y="16288"/>
                  </a:moveTo>
                  <a:cubicBezTo>
                    <a:pt x="18193" y="9906"/>
                    <a:pt x="27718" y="7144"/>
                    <a:pt x="35814" y="7144"/>
                  </a:cubicBezTo>
                  <a:cubicBezTo>
                    <a:pt x="49816" y="7144"/>
                    <a:pt x="59531" y="14097"/>
                    <a:pt x="59531" y="30766"/>
                  </a:cubicBezTo>
                  <a:lnTo>
                    <a:pt x="59531" y="63818"/>
                  </a:lnTo>
                  <a:cubicBezTo>
                    <a:pt x="59531" y="70676"/>
                    <a:pt x="60960" y="72200"/>
                    <a:pt x="63818" y="72200"/>
                  </a:cubicBezTo>
                  <a:cubicBezTo>
                    <a:pt x="64770" y="72200"/>
                    <a:pt x="66199" y="71914"/>
                    <a:pt x="67056" y="71628"/>
                  </a:cubicBezTo>
                  <a:lnTo>
                    <a:pt x="67818" y="74867"/>
                  </a:lnTo>
                  <a:cubicBezTo>
                    <a:pt x="63532" y="76962"/>
                    <a:pt x="59531" y="77438"/>
                    <a:pt x="57817" y="77438"/>
                  </a:cubicBezTo>
                  <a:cubicBezTo>
                    <a:pt x="53435" y="77438"/>
                    <a:pt x="50673" y="75438"/>
                    <a:pt x="49530" y="71533"/>
                  </a:cubicBezTo>
                  <a:lnTo>
                    <a:pt x="48768" y="68580"/>
                  </a:lnTo>
                  <a:cubicBezTo>
                    <a:pt x="41529" y="74295"/>
                    <a:pt x="33719" y="77343"/>
                    <a:pt x="27146" y="77343"/>
                  </a:cubicBezTo>
                  <a:cubicBezTo>
                    <a:pt x="15050" y="77343"/>
                    <a:pt x="7144" y="70961"/>
                    <a:pt x="7144" y="59722"/>
                  </a:cubicBezTo>
                  <a:cubicBezTo>
                    <a:pt x="7144" y="47720"/>
                    <a:pt x="16097" y="42101"/>
                    <a:pt x="28384" y="39910"/>
                  </a:cubicBezTo>
                  <a:lnTo>
                    <a:pt x="42005" y="37338"/>
                  </a:lnTo>
                  <a:cubicBezTo>
                    <a:pt x="46577" y="36576"/>
                    <a:pt x="48958" y="35243"/>
                    <a:pt x="48958" y="31909"/>
                  </a:cubicBezTo>
                  <a:cubicBezTo>
                    <a:pt x="48958" y="17431"/>
                    <a:pt x="42767" y="13621"/>
                    <a:pt x="32671" y="13621"/>
                  </a:cubicBezTo>
                  <a:cubicBezTo>
                    <a:pt x="24765" y="13621"/>
                    <a:pt x="18955" y="15907"/>
                    <a:pt x="14669" y="24575"/>
                  </a:cubicBezTo>
                  <a:lnTo>
                    <a:pt x="13049" y="24575"/>
                  </a:lnTo>
                  <a:lnTo>
                    <a:pt x="13049" y="16288"/>
                  </a:lnTo>
                  <a:close/>
                  <a:moveTo>
                    <a:pt x="48768" y="41434"/>
                  </a:moveTo>
                  <a:lnTo>
                    <a:pt x="39910" y="42767"/>
                  </a:lnTo>
                  <a:cubicBezTo>
                    <a:pt x="30290" y="44196"/>
                    <a:pt x="19622" y="47530"/>
                    <a:pt x="19622" y="57722"/>
                  </a:cubicBezTo>
                  <a:cubicBezTo>
                    <a:pt x="19622" y="65437"/>
                    <a:pt x="23908" y="69628"/>
                    <a:pt x="32575" y="69628"/>
                  </a:cubicBezTo>
                  <a:cubicBezTo>
                    <a:pt x="37909" y="69628"/>
                    <a:pt x="43244" y="67723"/>
                    <a:pt x="48768" y="62008"/>
                  </a:cubicBezTo>
                  <a:lnTo>
                    <a:pt x="48768" y="41434"/>
                  </a:lnTo>
                  <a:close/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B2344100-D649-4F6D-B645-56F10631FA6D}"/>
                </a:ext>
              </a:extLst>
            </p:cNvPr>
            <p:cNvSpPr/>
            <p:nvPr userDrawn="1"/>
          </p:nvSpPr>
          <p:spPr>
            <a:xfrm>
              <a:off x="820043" y="542080"/>
              <a:ext cx="69957" cy="79951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288 w 66675"/>
                <a:gd name="connsiteY1" fmla="*/ 7144 h 76200"/>
                <a:gd name="connsiteX2" fmla="*/ 19050 w 66675"/>
                <a:gd name="connsiteY2" fmla="*/ 34766 h 76200"/>
                <a:gd name="connsiteX3" fmla="*/ 37052 w 66675"/>
                <a:gd name="connsiteY3" fmla="*/ 35338 h 76200"/>
                <a:gd name="connsiteX4" fmla="*/ 53816 w 66675"/>
                <a:gd name="connsiteY4" fmla="*/ 34766 h 76200"/>
                <a:gd name="connsiteX5" fmla="*/ 52578 w 66675"/>
                <a:gd name="connsiteY5" fmla="*/ 7144 h 76200"/>
                <a:gd name="connsiteX6" fmla="*/ 59341 w 66675"/>
                <a:gd name="connsiteY6" fmla="*/ 7525 h 76200"/>
                <a:gd name="connsiteX7" fmla="*/ 65627 w 66675"/>
                <a:gd name="connsiteY7" fmla="*/ 7144 h 76200"/>
                <a:gd name="connsiteX8" fmla="*/ 64389 w 66675"/>
                <a:gd name="connsiteY8" fmla="*/ 40862 h 76200"/>
                <a:gd name="connsiteX9" fmla="*/ 65627 w 66675"/>
                <a:gd name="connsiteY9" fmla="*/ 74581 h 76200"/>
                <a:gd name="connsiteX10" fmla="*/ 59531 w 66675"/>
                <a:gd name="connsiteY10" fmla="*/ 74200 h 76200"/>
                <a:gd name="connsiteX11" fmla="*/ 52578 w 66675"/>
                <a:gd name="connsiteY11" fmla="*/ 74581 h 76200"/>
                <a:gd name="connsiteX12" fmla="*/ 53816 w 66675"/>
                <a:gd name="connsiteY12" fmla="*/ 42196 h 76200"/>
                <a:gd name="connsiteX13" fmla="*/ 36862 w 66675"/>
                <a:gd name="connsiteY13" fmla="*/ 41243 h 76200"/>
                <a:gd name="connsiteX14" fmla="*/ 18955 w 66675"/>
                <a:gd name="connsiteY14" fmla="*/ 41910 h 76200"/>
                <a:gd name="connsiteX15" fmla="*/ 20193 w 66675"/>
                <a:gd name="connsiteY15" fmla="*/ 74581 h 76200"/>
                <a:gd name="connsiteX16" fmla="*/ 14097 w 66675"/>
                <a:gd name="connsiteY16" fmla="*/ 74200 h 76200"/>
                <a:gd name="connsiteX17" fmla="*/ 7144 w 66675"/>
                <a:gd name="connsiteY17" fmla="*/ 74581 h 76200"/>
                <a:gd name="connsiteX18" fmla="*/ 8382 w 66675"/>
                <a:gd name="connsiteY18" fmla="*/ 40862 h 76200"/>
                <a:gd name="connsiteX19" fmla="*/ 7144 w 66675"/>
                <a:gd name="connsiteY19" fmla="*/ 7144 h 76200"/>
                <a:gd name="connsiteX20" fmla="*/ 14002 w 66675"/>
                <a:gd name="connsiteY20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288" y="7239"/>
                    <a:pt x="20288" y="7144"/>
                  </a:cubicBezTo>
                  <a:cubicBezTo>
                    <a:pt x="19241" y="17240"/>
                    <a:pt x="19050" y="34100"/>
                    <a:pt x="19050" y="34766"/>
                  </a:cubicBezTo>
                  <a:cubicBezTo>
                    <a:pt x="24670" y="35052"/>
                    <a:pt x="32766" y="35338"/>
                    <a:pt x="37052" y="35338"/>
                  </a:cubicBezTo>
                  <a:cubicBezTo>
                    <a:pt x="41434" y="35338"/>
                    <a:pt x="49816" y="35052"/>
                    <a:pt x="53816" y="34766"/>
                  </a:cubicBezTo>
                  <a:cubicBezTo>
                    <a:pt x="53816" y="34004"/>
                    <a:pt x="53721" y="17145"/>
                    <a:pt x="52578" y="7144"/>
                  </a:cubicBezTo>
                  <a:cubicBezTo>
                    <a:pt x="54769" y="7239"/>
                    <a:pt x="57722" y="7525"/>
                    <a:pt x="59341" y="7525"/>
                  </a:cubicBezTo>
                  <a:cubicBezTo>
                    <a:pt x="60865" y="7525"/>
                    <a:pt x="63627" y="7239"/>
                    <a:pt x="65627" y="7144"/>
                  </a:cubicBezTo>
                  <a:cubicBezTo>
                    <a:pt x="64579" y="17145"/>
                    <a:pt x="64389" y="33909"/>
                    <a:pt x="64389" y="40862"/>
                  </a:cubicBezTo>
                  <a:cubicBezTo>
                    <a:pt x="64389" y="46482"/>
                    <a:pt x="64484" y="64484"/>
                    <a:pt x="65627" y="74581"/>
                  </a:cubicBezTo>
                  <a:cubicBezTo>
                    <a:pt x="63627" y="74295"/>
                    <a:pt x="61531" y="74200"/>
                    <a:pt x="59531" y="74200"/>
                  </a:cubicBezTo>
                  <a:cubicBezTo>
                    <a:pt x="57245" y="74200"/>
                    <a:pt x="54578" y="74295"/>
                    <a:pt x="52578" y="74581"/>
                  </a:cubicBezTo>
                  <a:cubicBezTo>
                    <a:pt x="53626" y="64484"/>
                    <a:pt x="53816" y="46482"/>
                    <a:pt x="53816" y="42196"/>
                  </a:cubicBezTo>
                  <a:cubicBezTo>
                    <a:pt x="47911" y="41815"/>
                    <a:pt x="39910" y="41243"/>
                    <a:pt x="36862" y="41243"/>
                  </a:cubicBezTo>
                  <a:cubicBezTo>
                    <a:pt x="33242" y="41243"/>
                    <a:pt x="24384" y="41529"/>
                    <a:pt x="18955" y="41910"/>
                  </a:cubicBezTo>
                  <a:cubicBezTo>
                    <a:pt x="18955" y="46482"/>
                    <a:pt x="19145" y="64484"/>
                    <a:pt x="20193" y="74581"/>
                  </a:cubicBezTo>
                  <a:cubicBezTo>
                    <a:pt x="18193" y="74295"/>
                    <a:pt x="16097" y="74200"/>
                    <a:pt x="14097" y="74200"/>
                  </a:cubicBezTo>
                  <a:cubicBezTo>
                    <a:pt x="11811" y="74200"/>
                    <a:pt x="9144" y="74295"/>
                    <a:pt x="7144" y="74581"/>
                  </a:cubicBezTo>
                  <a:cubicBezTo>
                    <a:pt x="8192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383" y="7525"/>
                    <a:pt x="14002" y="7525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264D0925-A029-4334-B6AF-26C7FCC7BE3B}"/>
                </a:ext>
              </a:extLst>
            </p:cNvPr>
            <p:cNvSpPr/>
            <p:nvPr userDrawn="1"/>
          </p:nvSpPr>
          <p:spPr>
            <a:xfrm>
              <a:off x="900394" y="542081"/>
              <a:ext cx="69957" cy="79951"/>
            </a:xfrm>
            <a:custGeom>
              <a:avLst/>
              <a:gdLst>
                <a:gd name="connsiteX0" fmla="*/ 14002 w 66675"/>
                <a:gd name="connsiteY0" fmla="*/ 7525 h 76200"/>
                <a:gd name="connsiteX1" fmla="*/ 20193 w 66675"/>
                <a:gd name="connsiteY1" fmla="*/ 7144 h 76200"/>
                <a:gd name="connsiteX2" fmla="*/ 19050 w 66675"/>
                <a:gd name="connsiteY2" fmla="*/ 36481 h 76200"/>
                <a:gd name="connsiteX3" fmla="*/ 21241 w 66675"/>
                <a:gd name="connsiteY3" fmla="*/ 36481 h 76200"/>
                <a:gd name="connsiteX4" fmla="*/ 50292 w 66675"/>
                <a:gd name="connsiteY4" fmla="*/ 7144 h 76200"/>
                <a:gd name="connsiteX5" fmla="*/ 56769 w 66675"/>
                <a:gd name="connsiteY5" fmla="*/ 7525 h 76200"/>
                <a:gd name="connsiteX6" fmla="*/ 63341 w 66675"/>
                <a:gd name="connsiteY6" fmla="*/ 7144 h 76200"/>
                <a:gd name="connsiteX7" fmla="*/ 31528 w 66675"/>
                <a:gd name="connsiteY7" fmla="*/ 35719 h 76200"/>
                <a:gd name="connsiteX8" fmla="*/ 66294 w 66675"/>
                <a:gd name="connsiteY8" fmla="*/ 74676 h 76200"/>
                <a:gd name="connsiteX9" fmla="*/ 58293 w 66675"/>
                <a:gd name="connsiteY9" fmla="*/ 74295 h 76200"/>
                <a:gd name="connsiteX10" fmla="*/ 49530 w 66675"/>
                <a:gd name="connsiteY10" fmla="*/ 74676 h 76200"/>
                <a:gd name="connsiteX11" fmla="*/ 21241 w 66675"/>
                <a:gd name="connsiteY11" fmla="*/ 40100 h 76200"/>
                <a:gd name="connsiteX12" fmla="*/ 19050 w 66675"/>
                <a:gd name="connsiteY12" fmla="*/ 40100 h 76200"/>
                <a:gd name="connsiteX13" fmla="*/ 20193 w 66675"/>
                <a:gd name="connsiteY13" fmla="*/ 74676 h 76200"/>
                <a:gd name="connsiteX14" fmla="*/ 14097 w 66675"/>
                <a:gd name="connsiteY14" fmla="*/ 74295 h 76200"/>
                <a:gd name="connsiteX15" fmla="*/ 7144 w 66675"/>
                <a:gd name="connsiteY15" fmla="*/ 74676 h 76200"/>
                <a:gd name="connsiteX16" fmla="*/ 8382 w 66675"/>
                <a:gd name="connsiteY16" fmla="*/ 40957 h 76200"/>
                <a:gd name="connsiteX17" fmla="*/ 7144 w 66675"/>
                <a:gd name="connsiteY17" fmla="*/ 7239 h 76200"/>
                <a:gd name="connsiteX18" fmla="*/ 14002 w 66675"/>
                <a:gd name="connsiteY18" fmla="*/ 7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4002" y="7525"/>
                  </a:moveTo>
                  <a:cubicBezTo>
                    <a:pt x="15431" y="7525"/>
                    <a:pt x="18193" y="7239"/>
                    <a:pt x="20193" y="7144"/>
                  </a:cubicBezTo>
                  <a:cubicBezTo>
                    <a:pt x="19145" y="17145"/>
                    <a:pt x="19050" y="34100"/>
                    <a:pt x="19050" y="36481"/>
                  </a:cubicBezTo>
                  <a:lnTo>
                    <a:pt x="21241" y="36481"/>
                  </a:lnTo>
                  <a:cubicBezTo>
                    <a:pt x="25622" y="36481"/>
                    <a:pt x="48197" y="10858"/>
                    <a:pt x="50292" y="7144"/>
                  </a:cubicBezTo>
                  <a:cubicBezTo>
                    <a:pt x="52102" y="7239"/>
                    <a:pt x="55150" y="7525"/>
                    <a:pt x="56769" y="7525"/>
                  </a:cubicBezTo>
                  <a:cubicBezTo>
                    <a:pt x="58102" y="7525"/>
                    <a:pt x="61341" y="7239"/>
                    <a:pt x="63341" y="7144"/>
                  </a:cubicBezTo>
                  <a:lnTo>
                    <a:pt x="31528" y="35719"/>
                  </a:lnTo>
                  <a:cubicBezTo>
                    <a:pt x="35528" y="40481"/>
                    <a:pt x="56674" y="64389"/>
                    <a:pt x="66294" y="74676"/>
                  </a:cubicBezTo>
                  <a:cubicBezTo>
                    <a:pt x="62675" y="74390"/>
                    <a:pt x="60198" y="74295"/>
                    <a:pt x="58293" y="74295"/>
                  </a:cubicBezTo>
                  <a:cubicBezTo>
                    <a:pt x="55912" y="74295"/>
                    <a:pt x="52292" y="74390"/>
                    <a:pt x="49530" y="74676"/>
                  </a:cubicBezTo>
                  <a:cubicBezTo>
                    <a:pt x="44577" y="66961"/>
                    <a:pt x="29527" y="49244"/>
                    <a:pt x="21241" y="40100"/>
                  </a:cubicBezTo>
                  <a:lnTo>
                    <a:pt x="19050" y="40100"/>
                  </a:lnTo>
                  <a:cubicBezTo>
                    <a:pt x="19050" y="45053"/>
                    <a:pt x="19145" y="64484"/>
                    <a:pt x="20193" y="74676"/>
                  </a:cubicBezTo>
                  <a:cubicBezTo>
                    <a:pt x="18193" y="74390"/>
                    <a:pt x="16097" y="74295"/>
                    <a:pt x="14097" y="74295"/>
                  </a:cubicBezTo>
                  <a:cubicBezTo>
                    <a:pt x="11811" y="74295"/>
                    <a:pt x="9239" y="74390"/>
                    <a:pt x="7144" y="74676"/>
                  </a:cubicBezTo>
                  <a:cubicBezTo>
                    <a:pt x="8192" y="64579"/>
                    <a:pt x="8382" y="46577"/>
                    <a:pt x="8382" y="40957"/>
                  </a:cubicBezTo>
                  <a:cubicBezTo>
                    <a:pt x="8382" y="34195"/>
                    <a:pt x="8192" y="17240"/>
                    <a:pt x="7144" y="7239"/>
                  </a:cubicBezTo>
                  <a:cubicBezTo>
                    <a:pt x="9525" y="7239"/>
                    <a:pt x="12478" y="7525"/>
                    <a:pt x="14002" y="7525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3D83B17C-5366-41BA-B475-E8392670425F}"/>
                </a:ext>
              </a:extLst>
            </p:cNvPr>
            <p:cNvSpPr/>
            <p:nvPr userDrawn="1"/>
          </p:nvSpPr>
          <p:spPr>
            <a:xfrm>
              <a:off x="1009926" y="511101"/>
              <a:ext cx="79951" cy="109932"/>
            </a:xfrm>
            <a:custGeom>
              <a:avLst/>
              <a:gdLst>
                <a:gd name="connsiteX0" fmla="*/ 20765 w 76200"/>
                <a:gd name="connsiteY0" fmla="*/ 7525 h 104775"/>
                <a:gd name="connsiteX1" fmla="*/ 34862 w 76200"/>
                <a:gd name="connsiteY1" fmla="*/ 7144 h 104775"/>
                <a:gd name="connsiteX2" fmla="*/ 69152 w 76200"/>
                <a:gd name="connsiteY2" fmla="*/ 31432 h 104775"/>
                <a:gd name="connsiteX3" fmla="*/ 29147 w 76200"/>
                <a:gd name="connsiteY3" fmla="*/ 60103 h 104775"/>
                <a:gd name="connsiteX4" fmla="*/ 20288 w 76200"/>
                <a:gd name="connsiteY4" fmla="*/ 59531 h 104775"/>
                <a:gd name="connsiteX5" fmla="*/ 20288 w 76200"/>
                <a:gd name="connsiteY5" fmla="*/ 82582 h 104775"/>
                <a:gd name="connsiteX6" fmla="*/ 21336 w 76200"/>
                <a:gd name="connsiteY6" fmla="*/ 104013 h 104775"/>
                <a:gd name="connsiteX7" fmla="*/ 14478 w 76200"/>
                <a:gd name="connsiteY7" fmla="*/ 103632 h 104775"/>
                <a:gd name="connsiteX8" fmla="*/ 7144 w 76200"/>
                <a:gd name="connsiteY8" fmla="*/ 104013 h 104775"/>
                <a:gd name="connsiteX9" fmla="*/ 8192 w 76200"/>
                <a:gd name="connsiteY9" fmla="*/ 52292 h 104775"/>
                <a:gd name="connsiteX10" fmla="*/ 7144 w 76200"/>
                <a:gd name="connsiteY10" fmla="*/ 7144 h 104775"/>
                <a:gd name="connsiteX11" fmla="*/ 20765 w 76200"/>
                <a:gd name="connsiteY11" fmla="*/ 7525 h 104775"/>
                <a:gd name="connsiteX12" fmla="*/ 26003 w 76200"/>
                <a:gd name="connsiteY12" fmla="*/ 52959 h 104775"/>
                <a:gd name="connsiteX13" fmla="*/ 55626 w 76200"/>
                <a:gd name="connsiteY13" fmla="*/ 31337 h 104775"/>
                <a:gd name="connsiteX14" fmla="*/ 32290 w 76200"/>
                <a:gd name="connsiteY14" fmla="*/ 14573 h 104775"/>
                <a:gd name="connsiteX15" fmla="*/ 20383 w 76200"/>
                <a:gd name="connsiteY15" fmla="*/ 14954 h 104775"/>
                <a:gd name="connsiteX16" fmla="*/ 20383 w 76200"/>
                <a:gd name="connsiteY16" fmla="*/ 52388 h 104775"/>
                <a:gd name="connsiteX17" fmla="*/ 26003 w 76200"/>
                <a:gd name="connsiteY17" fmla="*/ 5295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04775">
                  <a:moveTo>
                    <a:pt x="20765" y="7525"/>
                  </a:moveTo>
                  <a:cubicBezTo>
                    <a:pt x="25432" y="7525"/>
                    <a:pt x="31433" y="7144"/>
                    <a:pt x="34862" y="7144"/>
                  </a:cubicBezTo>
                  <a:cubicBezTo>
                    <a:pt x="59531" y="7144"/>
                    <a:pt x="69152" y="14573"/>
                    <a:pt x="69152" y="31432"/>
                  </a:cubicBezTo>
                  <a:cubicBezTo>
                    <a:pt x="69152" y="53150"/>
                    <a:pt x="50864" y="60103"/>
                    <a:pt x="29147" y="60103"/>
                  </a:cubicBezTo>
                  <a:cubicBezTo>
                    <a:pt x="27908" y="60103"/>
                    <a:pt x="22860" y="59817"/>
                    <a:pt x="20288" y="59531"/>
                  </a:cubicBezTo>
                  <a:lnTo>
                    <a:pt x="20288" y="82582"/>
                  </a:lnTo>
                  <a:cubicBezTo>
                    <a:pt x="20288" y="89249"/>
                    <a:pt x="20574" y="97441"/>
                    <a:pt x="21336" y="104013"/>
                  </a:cubicBezTo>
                  <a:cubicBezTo>
                    <a:pt x="19050" y="103727"/>
                    <a:pt x="16764" y="103632"/>
                    <a:pt x="14478" y="103632"/>
                  </a:cubicBezTo>
                  <a:cubicBezTo>
                    <a:pt x="12097" y="103632"/>
                    <a:pt x="9239" y="103727"/>
                    <a:pt x="7144" y="104013"/>
                  </a:cubicBezTo>
                  <a:cubicBezTo>
                    <a:pt x="8001" y="89344"/>
                    <a:pt x="8192" y="69056"/>
                    <a:pt x="8192" y="52292"/>
                  </a:cubicBezTo>
                  <a:cubicBezTo>
                    <a:pt x="8192" y="37243"/>
                    <a:pt x="8096" y="14478"/>
                    <a:pt x="7144" y="7144"/>
                  </a:cubicBezTo>
                  <a:cubicBezTo>
                    <a:pt x="11716" y="7239"/>
                    <a:pt x="17717" y="7525"/>
                    <a:pt x="20765" y="7525"/>
                  </a:cubicBezTo>
                  <a:moveTo>
                    <a:pt x="26003" y="52959"/>
                  </a:moveTo>
                  <a:cubicBezTo>
                    <a:pt x="44672" y="52959"/>
                    <a:pt x="55626" y="45530"/>
                    <a:pt x="55626" y="31337"/>
                  </a:cubicBezTo>
                  <a:cubicBezTo>
                    <a:pt x="55626" y="18097"/>
                    <a:pt x="45244" y="14573"/>
                    <a:pt x="32290" y="14573"/>
                  </a:cubicBezTo>
                  <a:cubicBezTo>
                    <a:pt x="30004" y="14573"/>
                    <a:pt x="22289" y="14668"/>
                    <a:pt x="20383" y="14954"/>
                  </a:cubicBezTo>
                  <a:lnTo>
                    <a:pt x="20383" y="52388"/>
                  </a:lnTo>
                  <a:cubicBezTo>
                    <a:pt x="22003" y="52768"/>
                    <a:pt x="24670" y="52959"/>
                    <a:pt x="26003" y="52959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087DD3D0-E923-4C40-B6C2-296D0D1F4B18}"/>
                </a:ext>
              </a:extLst>
            </p:cNvPr>
            <p:cNvSpPr/>
            <p:nvPr userDrawn="1"/>
          </p:nvSpPr>
          <p:spPr>
            <a:xfrm>
              <a:off x="1077085" y="540681"/>
              <a:ext cx="79951" cy="79951"/>
            </a:xfrm>
            <a:custGeom>
              <a:avLst/>
              <a:gdLst>
                <a:gd name="connsiteX0" fmla="*/ 74581 w 76200"/>
                <a:gd name="connsiteY0" fmla="*/ 41720 h 76200"/>
                <a:gd name="connsiteX1" fmla="*/ 40481 w 76200"/>
                <a:gd name="connsiteY1" fmla="*/ 77343 h 76200"/>
                <a:gd name="connsiteX2" fmla="*/ 7144 w 76200"/>
                <a:gd name="connsiteY2" fmla="*/ 43625 h 76200"/>
                <a:gd name="connsiteX3" fmla="*/ 41720 w 76200"/>
                <a:gd name="connsiteY3" fmla="*/ 7144 h 76200"/>
                <a:gd name="connsiteX4" fmla="*/ 74581 w 76200"/>
                <a:gd name="connsiteY4" fmla="*/ 41720 h 76200"/>
                <a:gd name="connsiteX5" fmla="*/ 19812 w 76200"/>
                <a:gd name="connsiteY5" fmla="*/ 43244 h 76200"/>
                <a:gd name="connsiteX6" fmla="*/ 40196 w 76200"/>
                <a:gd name="connsiteY6" fmla="*/ 72200 h 76200"/>
                <a:gd name="connsiteX7" fmla="*/ 61913 w 76200"/>
                <a:gd name="connsiteY7" fmla="*/ 41244 h 76200"/>
                <a:gd name="connsiteX8" fmla="*/ 41243 w 76200"/>
                <a:gd name="connsiteY8" fmla="*/ 12288 h 76200"/>
                <a:gd name="connsiteX9" fmla="*/ 19812 w 76200"/>
                <a:gd name="connsiteY9" fmla="*/ 432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4581" y="41720"/>
                  </a:moveTo>
                  <a:cubicBezTo>
                    <a:pt x="74581" y="62103"/>
                    <a:pt x="61341" y="77343"/>
                    <a:pt x="40481" y="77343"/>
                  </a:cubicBezTo>
                  <a:cubicBezTo>
                    <a:pt x="20002" y="77343"/>
                    <a:pt x="7144" y="62294"/>
                    <a:pt x="7144" y="43625"/>
                  </a:cubicBezTo>
                  <a:cubicBezTo>
                    <a:pt x="7144" y="21527"/>
                    <a:pt x="21241" y="7144"/>
                    <a:pt x="41720" y="7144"/>
                  </a:cubicBezTo>
                  <a:cubicBezTo>
                    <a:pt x="61913" y="7049"/>
                    <a:pt x="74581" y="21717"/>
                    <a:pt x="74581" y="41720"/>
                  </a:cubicBezTo>
                  <a:moveTo>
                    <a:pt x="19812" y="43244"/>
                  </a:moveTo>
                  <a:cubicBezTo>
                    <a:pt x="19812" y="58293"/>
                    <a:pt x="26098" y="72200"/>
                    <a:pt x="40196" y="72200"/>
                  </a:cubicBezTo>
                  <a:cubicBezTo>
                    <a:pt x="53816" y="72200"/>
                    <a:pt x="61913" y="59151"/>
                    <a:pt x="61913" y="41244"/>
                  </a:cubicBezTo>
                  <a:cubicBezTo>
                    <a:pt x="61913" y="26861"/>
                    <a:pt x="56293" y="12288"/>
                    <a:pt x="41243" y="12288"/>
                  </a:cubicBezTo>
                  <a:cubicBezTo>
                    <a:pt x="26860" y="12288"/>
                    <a:pt x="19812" y="27337"/>
                    <a:pt x="19812" y="43244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FF9E635F-0958-4E43-9280-1BBE727679D1}"/>
                </a:ext>
              </a:extLst>
            </p:cNvPr>
            <p:cNvSpPr/>
            <p:nvPr userDrawn="1"/>
          </p:nvSpPr>
          <p:spPr>
            <a:xfrm>
              <a:off x="1157835" y="540583"/>
              <a:ext cx="69957" cy="79951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625 w 66675"/>
                <a:gd name="connsiteY4" fmla="*/ 72200 h 76200"/>
                <a:gd name="connsiteX5" fmla="*/ 63722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625" y="72200"/>
                  </a:cubicBezTo>
                  <a:cubicBezTo>
                    <a:pt x="51149" y="72200"/>
                    <a:pt x="56007" y="71438"/>
                    <a:pt x="63722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59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A7C20976-C5EB-4ABF-BD12-66071353FCD8}"/>
                </a:ext>
              </a:extLst>
            </p:cNvPr>
            <p:cNvSpPr/>
            <p:nvPr userDrawn="1"/>
          </p:nvSpPr>
          <p:spPr>
            <a:xfrm>
              <a:off x="1228492" y="540583"/>
              <a:ext cx="69957" cy="79951"/>
            </a:xfrm>
            <a:custGeom>
              <a:avLst/>
              <a:gdLst>
                <a:gd name="connsiteX0" fmla="*/ 62960 w 66675"/>
                <a:gd name="connsiteY0" fmla="*/ 23051 h 76200"/>
                <a:gd name="connsiteX1" fmla="*/ 61341 w 66675"/>
                <a:gd name="connsiteY1" fmla="*/ 23051 h 76200"/>
                <a:gd name="connsiteX2" fmla="*/ 42863 w 66675"/>
                <a:gd name="connsiteY2" fmla="*/ 12383 h 76200"/>
                <a:gd name="connsiteX3" fmla="*/ 19812 w 66675"/>
                <a:gd name="connsiteY3" fmla="*/ 42101 h 76200"/>
                <a:gd name="connsiteX4" fmla="*/ 45720 w 66675"/>
                <a:gd name="connsiteY4" fmla="*/ 72200 h 76200"/>
                <a:gd name="connsiteX5" fmla="*/ 63817 w 66675"/>
                <a:gd name="connsiteY5" fmla="*/ 62960 h 76200"/>
                <a:gd name="connsiteX6" fmla="*/ 64960 w 66675"/>
                <a:gd name="connsiteY6" fmla="*/ 64389 h 76200"/>
                <a:gd name="connsiteX7" fmla="*/ 63341 w 66675"/>
                <a:gd name="connsiteY7" fmla="*/ 70961 h 76200"/>
                <a:gd name="connsiteX8" fmla="*/ 41529 w 66675"/>
                <a:gd name="connsiteY8" fmla="*/ 77343 h 76200"/>
                <a:gd name="connsiteX9" fmla="*/ 7144 w 66675"/>
                <a:gd name="connsiteY9" fmla="*/ 42291 h 76200"/>
                <a:gd name="connsiteX10" fmla="*/ 43244 w 66675"/>
                <a:gd name="connsiteY10" fmla="*/ 7144 h 76200"/>
                <a:gd name="connsiteX11" fmla="*/ 66294 w 66675"/>
                <a:gd name="connsiteY11" fmla="*/ 12954 h 76200"/>
                <a:gd name="connsiteX12" fmla="*/ 62960 w 66675"/>
                <a:gd name="connsiteY12" fmla="*/ 2305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5" h="76200">
                  <a:moveTo>
                    <a:pt x="62960" y="23051"/>
                  </a:moveTo>
                  <a:lnTo>
                    <a:pt x="61341" y="23051"/>
                  </a:lnTo>
                  <a:cubicBezTo>
                    <a:pt x="56674" y="15431"/>
                    <a:pt x="50197" y="12383"/>
                    <a:pt x="42863" y="12383"/>
                  </a:cubicBezTo>
                  <a:cubicBezTo>
                    <a:pt x="27242" y="12383"/>
                    <a:pt x="19812" y="27432"/>
                    <a:pt x="19812" y="42101"/>
                  </a:cubicBezTo>
                  <a:cubicBezTo>
                    <a:pt x="19812" y="59055"/>
                    <a:pt x="29146" y="72200"/>
                    <a:pt x="45720" y="72200"/>
                  </a:cubicBezTo>
                  <a:cubicBezTo>
                    <a:pt x="51149" y="72200"/>
                    <a:pt x="56102" y="71438"/>
                    <a:pt x="63817" y="62960"/>
                  </a:cubicBezTo>
                  <a:lnTo>
                    <a:pt x="64960" y="64389"/>
                  </a:lnTo>
                  <a:lnTo>
                    <a:pt x="63341" y="70961"/>
                  </a:lnTo>
                  <a:cubicBezTo>
                    <a:pt x="56960" y="75248"/>
                    <a:pt x="49721" y="77343"/>
                    <a:pt x="41529" y="77343"/>
                  </a:cubicBezTo>
                  <a:cubicBezTo>
                    <a:pt x="20765" y="77343"/>
                    <a:pt x="7144" y="62770"/>
                    <a:pt x="7144" y="42291"/>
                  </a:cubicBezTo>
                  <a:cubicBezTo>
                    <a:pt x="7144" y="20860"/>
                    <a:pt x="21812" y="7144"/>
                    <a:pt x="43244" y="7144"/>
                  </a:cubicBezTo>
                  <a:cubicBezTo>
                    <a:pt x="50197" y="7144"/>
                    <a:pt x="57817" y="8477"/>
                    <a:pt x="66294" y="12954"/>
                  </a:cubicBezTo>
                  <a:lnTo>
                    <a:pt x="62960" y="23051"/>
                  </a:lnTo>
                  <a:close/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F1DB1EF5-04DA-46C9-A418-513F206F3980}"/>
                </a:ext>
              </a:extLst>
            </p:cNvPr>
            <p:cNvSpPr/>
            <p:nvPr userDrawn="1"/>
          </p:nvSpPr>
          <p:spPr>
            <a:xfrm>
              <a:off x="1303246" y="541981"/>
              <a:ext cx="69957" cy="79951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382 w 66675"/>
                <a:gd name="connsiteY2" fmla="*/ 40862 h 76200"/>
                <a:gd name="connsiteX3" fmla="*/ 7144 w 66675"/>
                <a:gd name="connsiteY3" fmla="*/ 7144 h 76200"/>
                <a:gd name="connsiteX4" fmla="*/ 13906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336 w 66675"/>
                <a:gd name="connsiteY7" fmla="*/ 58103 h 76200"/>
                <a:gd name="connsiteX8" fmla="*/ 59055 w 66675"/>
                <a:gd name="connsiteY8" fmla="*/ 7144 h 76200"/>
                <a:gd name="connsiteX9" fmla="*/ 63055 w 66675"/>
                <a:gd name="connsiteY9" fmla="*/ 7525 h 76200"/>
                <a:gd name="connsiteX10" fmla="*/ 68104 w 66675"/>
                <a:gd name="connsiteY10" fmla="*/ 7144 h 76200"/>
                <a:gd name="connsiteX11" fmla="*/ 66865 w 66675"/>
                <a:gd name="connsiteY11" fmla="*/ 40862 h 76200"/>
                <a:gd name="connsiteX12" fmla="*/ 68104 w 66675"/>
                <a:gd name="connsiteY12" fmla="*/ 74581 h 76200"/>
                <a:gd name="connsiteX13" fmla="*/ 62008 w 66675"/>
                <a:gd name="connsiteY13" fmla="*/ 74200 h 76200"/>
                <a:gd name="connsiteX14" fmla="*/ 55054 w 66675"/>
                <a:gd name="connsiteY14" fmla="*/ 74581 h 76200"/>
                <a:gd name="connsiteX15" fmla="*/ 56293 w 66675"/>
                <a:gd name="connsiteY15" fmla="*/ 40862 h 76200"/>
                <a:gd name="connsiteX16" fmla="*/ 56007 w 66675"/>
                <a:gd name="connsiteY16" fmla="*/ 22574 h 76200"/>
                <a:gd name="connsiteX17" fmla="*/ 1533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1" y="74390"/>
                    <a:pt x="7144" y="74581"/>
                  </a:cubicBezTo>
                  <a:cubicBezTo>
                    <a:pt x="8191" y="64484"/>
                    <a:pt x="8382" y="46482"/>
                    <a:pt x="8382" y="40862"/>
                  </a:cubicBezTo>
                  <a:cubicBezTo>
                    <a:pt x="8382" y="34100"/>
                    <a:pt x="8287" y="17145"/>
                    <a:pt x="7144" y="7144"/>
                  </a:cubicBezTo>
                  <a:cubicBezTo>
                    <a:pt x="9430" y="7239"/>
                    <a:pt x="12287" y="7525"/>
                    <a:pt x="13906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336" y="58103"/>
                  </a:cubicBezTo>
                  <a:cubicBezTo>
                    <a:pt x="26670" y="49149"/>
                    <a:pt x="52768" y="16002"/>
                    <a:pt x="59055" y="7144"/>
                  </a:cubicBezTo>
                  <a:cubicBezTo>
                    <a:pt x="60484" y="7429"/>
                    <a:pt x="61436" y="7525"/>
                    <a:pt x="63055" y="7525"/>
                  </a:cubicBezTo>
                  <a:cubicBezTo>
                    <a:pt x="63817" y="7525"/>
                    <a:pt x="66675" y="7239"/>
                    <a:pt x="68104" y="7144"/>
                  </a:cubicBezTo>
                  <a:cubicBezTo>
                    <a:pt x="67056" y="17145"/>
                    <a:pt x="66865" y="33909"/>
                    <a:pt x="66865" y="40862"/>
                  </a:cubicBezTo>
                  <a:cubicBezTo>
                    <a:pt x="66865" y="46482"/>
                    <a:pt x="67056" y="64484"/>
                    <a:pt x="68104" y="74581"/>
                  </a:cubicBezTo>
                  <a:cubicBezTo>
                    <a:pt x="66103" y="74295"/>
                    <a:pt x="63913" y="74200"/>
                    <a:pt x="62008" y="74200"/>
                  </a:cubicBezTo>
                  <a:cubicBezTo>
                    <a:pt x="59722" y="74200"/>
                    <a:pt x="57055" y="74295"/>
                    <a:pt x="55054" y="74581"/>
                  </a:cubicBezTo>
                  <a:cubicBezTo>
                    <a:pt x="56102" y="64484"/>
                    <a:pt x="56293" y="46482"/>
                    <a:pt x="56293" y="40862"/>
                  </a:cubicBezTo>
                  <a:cubicBezTo>
                    <a:pt x="56293" y="33909"/>
                    <a:pt x="56102" y="25432"/>
                    <a:pt x="56007" y="22574"/>
                  </a:cubicBezTo>
                  <a:cubicBezTo>
                    <a:pt x="46863" y="31814"/>
                    <a:pt x="22860" y="63246"/>
                    <a:pt x="1533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911D8649-908A-4F7C-AF5B-BBF572101EE5}"/>
                </a:ext>
              </a:extLst>
            </p:cNvPr>
            <p:cNvSpPr/>
            <p:nvPr userDrawn="1"/>
          </p:nvSpPr>
          <p:spPr>
            <a:xfrm>
              <a:off x="1382497" y="541981"/>
              <a:ext cx="69957" cy="79951"/>
            </a:xfrm>
            <a:custGeom>
              <a:avLst/>
              <a:gdLst>
                <a:gd name="connsiteX0" fmla="*/ 11430 w 66675"/>
                <a:gd name="connsiteY0" fmla="*/ 74200 h 76200"/>
                <a:gd name="connsiteX1" fmla="*/ 7144 w 66675"/>
                <a:gd name="connsiteY1" fmla="*/ 74581 h 76200"/>
                <a:gd name="connsiteX2" fmla="*/ 8287 w 66675"/>
                <a:gd name="connsiteY2" fmla="*/ 40862 h 76200"/>
                <a:gd name="connsiteX3" fmla="*/ 7144 w 66675"/>
                <a:gd name="connsiteY3" fmla="*/ 7144 h 76200"/>
                <a:gd name="connsiteX4" fmla="*/ 13907 w 66675"/>
                <a:gd name="connsiteY4" fmla="*/ 7525 h 76200"/>
                <a:gd name="connsiteX5" fmla="*/ 20193 w 66675"/>
                <a:gd name="connsiteY5" fmla="*/ 7144 h 76200"/>
                <a:gd name="connsiteX6" fmla="*/ 19050 w 66675"/>
                <a:gd name="connsiteY6" fmla="*/ 40862 h 76200"/>
                <a:gd name="connsiteX7" fmla="*/ 19241 w 66675"/>
                <a:gd name="connsiteY7" fmla="*/ 58103 h 76200"/>
                <a:gd name="connsiteX8" fmla="*/ 58960 w 66675"/>
                <a:gd name="connsiteY8" fmla="*/ 7144 h 76200"/>
                <a:gd name="connsiteX9" fmla="*/ 62960 w 66675"/>
                <a:gd name="connsiteY9" fmla="*/ 7525 h 76200"/>
                <a:gd name="connsiteX10" fmla="*/ 68009 w 66675"/>
                <a:gd name="connsiteY10" fmla="*/ 7144 h 76200"/>
                <a:gd name="connsiteX11" fmla="*/ 66866 w 66675"/>
                <a:gd name="connsiteY11" fmla="*/ 40862 h 76200"/>
                <a:gd name="connsiteX12" fmla="*/ 68009 w 66675"/>
                <a:gd name="connsiteY12" fmla="*/ 74581 h 76200"/>
                <a:gd name="connsiteX13" fmla="*/ 61913 w 66675"/>
                <a:gd name="connsiteY13" fmla="*/ 74200 h 76200"/>
                <a:gd name="connsiteX14" fmla="*/ 54959 w 66675"/>
                <a:gd name="connsiteY14" fmla="*/ 74581 h 76200"/>
                <a:gd name="connsiteX15" fmla="*/ 56102 w 66675"/>
                <a:gd name="connsiteY15" fmla="*/ 40862 h 76200"/>
                <a:gd name="connsiteX16" fmla="*/ 55817 w 66675"/>
                <a:gd name="connsiteY16" fmla="*/ 22574 h 76200"/>
                <a:gd name="connsiteX17" fmla="*/ 15145 w 66675"/>
                <a:gd name="connsiteY17" fmla="*/ 74581 h 76200"/>
                <a:gd name="connsiteX18" fmla="*/ 11430 w 66675"/>
                <a:gd name="connsiteY18" fmla="*/ 74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76200">
                  <a:moveTo>
                    <a:pt x="11430" y="74200"/>
                  </a:moveTo>
                  <a:cubicBezTo>
                    <a:pt x="10668" y="74200"/>
                    <a:pt x="8192" y="74390"/>
                    <a:pt x="7144" y="74581"/>
                  </a:cubicBezTo>
                  <a:cubicBezTo>
                    <a:pt x="8192" y="64484"/>
                    <a:pt x="8287" y="46482"/>
                    <a:pt x="8287" y="40862"/>
                  </a:cubicBezTo>
                  <a:cubicBezTo>
                    <a:pt x="8287" y="34100"/>
                    <a:pt x="8192" y="17145"/>
                    <a:pt x="7144" y="7144"/>
                  </a:cubicBezTo>
                  <a:cubicBezTo>
                    <a:pt x="9430" y="7239"/>
                    <a:pt x="12287" y="7525"/>
                    <a:pt x="13907" y="7525"/>
                  </a:cubicBezTo>
                  <a:cubicBezTo>
                    <a:pt x="15335" y="7525"/>
                    <a:pt x="18193" y="7239"/>
                    <a:pt x="20193" y="7144"/>
                  </a:cubicBezTo>
                  <a:cubicBezTo>
                    <a:pt x="19145" y="17145"/>
                    <a:pt x="19050" y="33909"/>
                    <a:pt x="19050" y="40862"/>
                  </a:cubicBezTo>
                  <a:cubicBezTo>
                    <a:pt x="19050" y="46482"/>
                    <a:pt x="19145" y="54292"/>
                    <a:pt x="19241" y="58103"/>
                  </a:cubicBezTo>
                  <a:cubicBezTo>
                    <a:pt x="26575" y="49149"/>
                    <a:pt x="52673" y="16002"/>
                    <a:pt x="58960" y="7144"/>
                  </a:cubicBezTo>
                  <a:cubicBezTo>
                    <a:pt x="60389" y="7429"/>
                    <a:pt x="61341" y="7525"/>
                    <a:pt x="62960" y="7525"/>
                  </a:cubicBezTo>
                  <a:cubicBezTo>
                    <a:pt x="63722" y="7525"/>
                    <a:pt x="66580" y="7239"/>
                    <a:pt x="68009" y="7144"/>
                  </a:cubicBezTo>
                  <a:cubicBezTo>
                    <a:pt x="66961" y="17145"/>
                    <a:pt x="66866" y="33909"/>
                    <a:pt x="66866" y="40862"/>
                  </a:cubicBezTo>
                  <a:cubicBezTo>
                    <a:pt x="66866" y="46482"/>
                    <a:pt x="67056" y="64484"/>
                    <a:pt x="68009" y="74581"/>
                  </a:cubicBezTo>
                  <a:cubicBezTo>
                    <a:pt x="66008" y="74295"/>
                    <a:pt x="63913" y="74200"/>
                    <a:pt x="61913" y="74200"/>
                  </a:cubicBezTo>
                  <a:cubicBezTo>
                    <a:pt x="59627" y="74200"/>
                    <a:pt x="56960" y="74295"/>
                    <a:pt x="54959" y="74581"/>
                  </a:cubicBezTo>
                  <a:cubicBezTo>
                    <a:pt x="56007" y="64484"/>
                    <a:pt x="56102" y="46482"/>
                    <a:pt x="56102" y="40862"/>
                  </a:cubicBezTo>
                  <a:cubicBezTo>
                    <a:pt x="56102" y="33909"/>
                    <a:pt x="56007" y="25432"/>
                    <a:pt x="55817" y="22574"/>
                  </a:cubicBezTo>
                  <a:cubicBezTo>
                    <a:pt x="46768" y="31814"/>
                    <a:pt x="22670" y="63246"/>
                    <a:pt x="15145" y="74581"/>
                  </a:cubicBezTo>
                  <a:cubicBezTo>
                    <a:pt x="14097" y="74390"/>
                    <a:pt x="12859" y="74200"/>
                    <a:pt x="11430" y="74200"/>
                  </a:cubicBezTo>
                </a:path>
              </a:pathLst>
            </a:custGeom>
            <a:solidFill>
              <a:srgbClr val="75777B"/>
            </a:solidFill>
            <a:ln w="9525" cap="flat">
              <a:noFill/>
              <a:prstDash val="solid"/>
              <a:miter/>
            </a:ln>
          </p:spPr>
          <p:txBody>
            <a:bodyPr wrap="square" lIns="0" tIns="0" rIns="0" bIns="0" rtlCol="0" anchor="ctr"/>
            <a:lstStyle/>
            <a:p>
              <a:endParaRPr lang="ru-RU"/>
            </a:p>
          </p:txBody>
        </p:sp>
      </p:grpSp>
      <p:sp>
        <p:nvSpPr>
          <p:cNvPr id="60" name="Заголовок 59">
            <a:extLst>
              <a:ext uri="{FF2B5EF4-FFF2-40B4-BE49-F238E27FC236}">
                <a16:creationId xmlns:a16="http://schemas.microsoft.com/office/drawing/2014/main" id="{5431CE2F-8FFE-43C9-B923-DD0583AE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75" y="378000"/>
            <a:ext cx="6492876" cy="378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501BC44C-4DAC-4DB7-B3A2-5A11FE9E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437" y="1104900"/>
            <a:ext cx="849312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2" name="Номер слайда 61">
            <a:extLst>
              <a:ext uri="{FF2B5EF4-FFF2-40B4-BE49-F238E27FC236}">
                <a16:creationId xmlns:a16="http://schemas.microsoft.com/office/drawing/2014/main" id="{F6AE3805-4EA6-4248-B346-3269AEB6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1349" y="432000"/>
            <a:ext cx="557213" cy="32400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B251-B72E-4290-85A2-4E3AB055AF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6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1" r:id="rId2"/>
    <p:sldLayoutId id="2147483746" r:id="rId3"/>
    <p:sldLayoutId id="2147483749" r:id="rId4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orient="horz" pos="4047" userDrawn="1">
          <p15:clr>
            <a:srgbClr val="F26B43"/>
          </p15:clr>
        </p15:guide>
        <p15:guide id="32" pos="5555" userDrawn="1">
          <p15:clr>
            <a:srgbClr val="F26B43"/>
          </p15:clr>
        </p15:guide>
        <p15:guide id="33" pos="205" userDrawn="1">
          <p15:clr>
            <a:srgbClr val="F26B43"/>
          </p15:clr>
        </p15:guide>
        <p15:guide id="34" orient="horz" pos="272" userDrawn="1">
          <p15:clr>
            <a:srgbClr val="F26B43"/>
          </p15:clr>
        </p15:guide>
        <p15:guide id="35" pos="658" userDrawn="1">
          <p15:clr>
            <a:srgbClr val="F26B43"/>
          </p15:clr>
        </p15:guide>
        <p15:guide id="36" pos="555" userDrawn="1">
          <p15:clr>
            <a:srgbClr val="F26B43"/>
          </p15:clr>
        </p15:guide>
        <p15:guide id="37" pos="1010" userDrawn="1">
          <p15:clr>
            <a:srgbClr val="F26B43"/>
          </p15:clr>
        </p15:guide>
        <p15:guide id="38" pos="1114" userDrawn="1">
          <p15:clr>
            <a:srgbClr val="F26B43"/>
          </p15:clr>
        </p15:guide>
        <p15:guide id="39" pos="1464" userDrawn="1">
          <p15:clr>
            <a:srgbClr val="F26B43"/>
          </p15:clr>
        </p15:guide>
        <p15:guide id="40" pos="1568" userDrawn="1">
          <p15:clr>
            <a:srgbClr val="F26B43"/>
          </p15:clr>
        </p15:guide>
        <p15:guide id="41" pos="1918" userDrawn="1">
          <p15:clr>
            <a:srgbClr val="F26B43"/>
          </p15:clr>
        </p15:guide>
        <p15:guide id="42" pos="2022" userDrawn="1">
          <p15:clr>
            <a:srgbClr val="F26B43"/>
          </p15:clr>
        </p15:guide>
        <p15:guide id="43" pos="2373" userDrawn="1">
          <p15:clr>
            <a:srgbClr val="F26B43"/>
          </p15:clr>
        </p15:guide>
        <p15:guide id="44" pos="2476" userDrawn="1">
          <p15:clr>
            <a:srgbClr val="F26B43"/>
          </p15:clr>
        </p15:guide>
        <p15:guide id="45" pos="2827" userDrawn="1">
          <p15:clr>
            <a:srgbClr val="F26B43"/>
          </p15:clr>
        </p15:guide>
        <p15:guide id="46" pos="2931" userDrawn="1">
          <p15:clr>
            <a:srgbClr val="F26B43"/>
          </p15:clr>
        </p15:guide>
        <p15:guide id="47" pos="3283" userDrawn="1">
          <p15:clr>
            <a:srgbClr val="F26B43"/>
          </p15:clr>
        </p15:guide>
        <p15:guide id="48" pos="3385" userDrawn="1">
          <p15:clr>
            <a:srgbClr val="F26B43"/>
          </p15:clr>
        </p15:guide>
        <p15:guide id="49" pos="3737" userDrawn="1">
          <p15:clr>
            <a:srgbClr val="F26B43"/>
          </p15:clr>
        </p15:guide>
        <p15:guide id="50" pos="3841" userDrawn="1">
          <p15:clr>
            <a:srgbClr val="F26B43"/>
          </p15:clr>
        </p15:guide>
        <p15:guide id="51" pos="4192" userDrawn="1">
          <p15:clr>
            <a:srgbClr val="F26B43"/>
          </p15:clr>
        </p15:guide>
        <p15:guide id="52" pos="4295" userDrawn="1">
          <p15:clr>
            <a:srgbClr val="F26B43"/>
          </p15:clr>
        </p15:guide>
        <p15:guide id="53" pos="4646" userDrawn="1">
          <p15:clr>
            <a:srgbClr val="F26B43"/>
          </p15:clr>
        </p15:guide>
        <p15:guide id="54" pos="4749" userDrawn="1">
          <p15:clr>
            <a:srgbClr val="F26B43"/>
          </p15:clr>
        </p15:guide>
        <p15:guide id="55" pos="5101" userDrawn="1">
          <p15:clr>
            <a:srgbClr val="F26B43"/>
          </p15:clr>
        </p15:guide>
        <p15:guide id="56" pos="5204" userDrawn="1">
          <p15:clr>
            <a:srgbClr val="F26B43"/>
          </p15:clr>
        </p15:guide>
        <p15:guide id="58" orient="horz" pos="696" userDrawn="1">
          <p15:clr>
            <a:srgbClr val="F26B43"/>
          </p15:clr>
        </p15:guide>
        <p15:guide id="59" orient="horz" pos="1242" userDrawn="1">
          <p15:clr>
            <a:srgbClr val="F26B43"/>
          </p15:clr>
        </p15:guide>
        <p15:guide id="60" orient="horz" pos="1080" userDrawn="1">
          <p15:clr>
            <a:srgbClr val="F26B43"/>
          </p15:clr>
        </p15:guide>
        <p15:guide id="61" pos="2880" userDrawn="1">
          <p15:clr>
            <a:srgbClr val="F26B43"/>
          </p15:clr>
        </p15:guide>
        <p15:guide id="6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03201" y="3716868"/>
            <a:ext cx="4055532" cy="1077218"/>
          </a:xfrm>
        </p:spPr>
        <p:txBody>
          <a:bodyPr/>
          <a:lstStyle/>
          <a:p>
            <a: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создание просветительских материалов для лиц с ограниченными возможностями здоровья как одно из приоритетных направлений развития деятельности по повышению финансовой грамотности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13389" y="5943816"/>
            <a:ext cx="3046808" cy="207749"/>
          </a:xfrm>
        </p:spPr>
        <p:txBody>
          <a:bodyPr>
            <a:normAutofit/>
          </a:bodyPr>
          <a:lstStyle/>
          <a:p>
            <a:r>
              <a:rPr lang="ru-RU" dirty="0" smtClean="0"/>
              <a:t>15.11.2022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49923"/>
          <a:stretch/>
        </p:blipFill>
        <p:spPr>
          <a:xfrm>
            <a:off x="4347882" y="0"/>
            <a:ext cx="4796118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03885" y="1072662"/>
            <a:ext cx="3666392" cy="45368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Фотография, отражающая колорит региона (местные достопримечательности, ландшафты и т.д.)</a:t>
            </a:r>
            <a:endParaRPr lang="ru-RU" dirty="0"/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203201" y="5261229"/>
            <a:ext cx="4055532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kern="1200" cap="all" spc="23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cap="none" spc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Подсвиров</a:t>
            </a:r>
            <a: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Иванович</a:t>
            </a:r>
            <a: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экономического отдела</a:t>
            </a:r>
          </a:p>
          <a:p>
            <a:r>
              <a:rPr lang="ru-RU" sz="14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Ставрополь Южного ГУ Банка России</a:t>
            </a:r>
            <a:endParaRPr lang="ru-RU" sz="1400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3" y="0"/>
            <a:ext cx="479611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3C97F6-E31E-4A10-A750-B9B82B44E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B251-B72E-4290-85A2-4E3AB055AFD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0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 txBox="1">
            <a:spLocks/>
          </p:cNvSpPr>
          <p:nvPr/>
        </p:nvSpPr>
        <p:spPr>
          <a:xfrm>
            <a:off x="1670785" y="447023"/>
            <a:ext cx="6329363" cy="2492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</a:t>
            </a:r>
            <a:r>
              <a:rPr lang="ru-RU" sz="1800" b="1" dirty="0" smtClean="0"/>
              <a:t> край</a:t>
            </a:r>
            <a:endParaRPr lang="ru-RU" sz="1800" b="1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321388" y="1139190"/>
            <a:ext cx="8488477" cy="5372100"/>
          </a:xfrm>
          <a:prstGeom prst="foldedCorner">
            <a:avLst>
              <a:gd name="adj" fmla="val 8688"/>
            </a:avLst>
          </a:prstGeom>
          <a:solidFill>
            <a:srgbClr val="F9F9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60339" y="1285874"/>
            <a:ext cx="7779504" cy="2371725"/>
          </a:xfrm>
          <a:custGeom>
            <a:avLst/>
            <a:gdLst>
              <a:gd name="connsiteX0" fmla="*/ 0 w 10525125"/>
              <a:gd name="connsiteY0" fmla="*/ 231013 h 2310130"/>
              <a:gd name="connsiteX1" fmla="*/ 231013 w 10525125"/>
              <a:gd name="connsiteY1" fmla="*/ 0 h 2310130"/>
              <a:gd name="connsiteX2" fmla="*/ 10294112 w 10525125"/>
              <a:gd name="connsiteY2" fmla="*/ 0 h 2310130"/>
              <a:gd name="connsiteX3" fmla="*/ 10525125 w 10525125"/>
              <a:gd name="connsiteY3" fmla="*/ 231013 h 2310130"/>
              <a:gd name="connsiteX4" fmla="*/ 10525125 w 10525125"/>
              <a:gd name="connsiteY4" fmla="*/ 2079117 h 2310130"/>
              <a:gd name="connsiteX5" fmla="*/ 10294112 w 10525125"/>
              <a:gd name="connsiteY5" fmla="*/ 2310130 h 2310130"/>
              <a:gd name="connsiteX6" fmla="*/ 231013 w 10525125"/>
              <a:gd name="connsiteY6" fmla="*/ 2310130 h 2310130"/>
              <a:gd name="connsiteX7" fmla="*/ 0 w 10525125"/>
              <a:gd name="connsiteY7" fmla="*/ 2079117 h 2310130"/>
              <a:gd name="connsiteX8" fmla="*/ 0 w 10525125"/>
              <a:gd name="connsiteY8" fmla="*/ 231013 h 23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5125" h="2310130">
                <a:moveTo>
                  <a:pt x="0" y="231013"/>
                </a:moveTo>
                <a:cubicBezTo>
                  <a:pt x="0" y="103428"/>
                  <a:pt x="103428" y="0"/>
                  <a:pt x="231013" y="0"/>
                </a:cubicBezTo>
                <a:lnTo>
                  <a:pt x="10294112" y="0"/>
                </a:lnTo>
                <a:cubicBezTo>
                  <a:pt x="10421697" y="0"/>
                  <a:pt x="10525125" y="103428"/>
                  <a:pt x="10525125" y="231013"/>
                </a:cubicBezTo>
                <a:lnTo>
                  <a:pt x="10525125" y="2079117"/>
                </a:lnTo>
                <a:cubicBezTo>
                  <a:pt x="10525125" y="2206702"/>
                  <a:pt x="10421697" y="2310130"/>
                  <a:pt x="10294112" y="2310130"/>
                </a:cubicBezTo>
                <a:lnTo>
                  <a:pt x="231013" y="2310130"/>
                </a:lnTo>
                <a:cubicBezTo>
                  <a:pt x="103428" y="2310130"/>
                  <a:pt x="0" y="2206702"/>
                  <a:pt x="0" y="2079117"/>
                </a:cubicBezTo>
                <a:lnTo>
                  <a:pt x="0" y="2310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238" tIns="76200" rIns="76201" bIns="76200" numCol="1" spcCol="1270" anchor="t" anchorCtr="0">
            <a:noAutofit/>
          </a:bodyPr>
          <a:lstStyle/>
          <a:p>
            <a:pPr marL="180975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 smtClean="0"/>
          </a:p>
          <a:p>
            <a:pPr marL="180975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аудиолекций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«Финансовая культура»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1600" kern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8" y="1285875"/>
            <a:ext cx="2759528" cy="2371723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760339" y="3825240"/>
            <a:ext cx="7779504" cy="2310130"/>
          </a:xfrm>
          <a:custGeom>
            <a:avLst/>
            <a:gdLst>
              <a:gd name="connsiteX0" fmla="*/ 0 w 10525125"/>
              <a:gd name="connsiteY0" fmla="*/ 231013 h 2310130"/>
              <a:gd name="connsiteX1" fmla="*/ 231013 w 10525125"/>
              <a:gd name="connsiteY1" fmla="*/ 0 h 2310130"/>
              <a:gd name="connsiteX2" fmla="*/ 10294112 w 10525125"/>
              <a:gd name="connsiteY2" fmla="*/ 0 h 2310130"/>
              <a:gd name="connsiteX3" fmla="*/ 10525125 w 10525125"/>
              <a:gd name="connsiteY3" fmla="*/ 231013 h 2310130"/>
              <a:gd name="connsiteX4" fmla="*/ 10525125 w 10525125"/>
              <a:gd name="connsiteY4" fmla="*/ 2079117 h 2310130"/>
              <a:gd name="connsiteX5" fmla="*/ 10294112 w 10525125"/>
              <a:gd name="connsiteY5" fmla="*/ 2310130 h 2310130"/>
              <a:gd name="connsiteX6" fmla="*/ 231013 w 10525125"/>
              <a:gd name="connsiteY6" fmla="*/ 2310130 h 2310130"/>
              <a:gd name="connsiteX7" fmla="*/ 0 w 10525125"/>
              <a:gd name="connsiteY7" fmla="*/ 2079117 h 2310130"/>
              <a:gd name="connsiteX8" fmla="*/ 0 w 10525125"/>
              <a:gd name="connsiteY8" fmla="*/ 231013 h 23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5125" h="2310130">
                <a:moveTo>
                  <a:pt x="0" y="231013"/>
                </a:moveTo>
                <a:cubicBezTo>
                  <a:pt x="0" y="103428"/>
                  <a:pt x="103428" y="0"/>
                  <a:pt x="231013" y="0"/>
                </a:cubicBezTo>
                <a:lnTo>
                  <a:pt x="10294112" y="0"/>
                </a:lnTo>
                <a:cubicBezTo>
                  <a:pt x="10421697" y="0"/>
                  <a:pt x="10525125" y="103428"/>
                  <a:pt x="10525125" y="231013"/>
                </a:cubicBezTo>
                <a:lnTo>
                  <a:pt x="10525125" y="2079117"/>
                </a:lnTo>
                <a:cubicBezTo>
                  <a:pt x="10525125" y="2206702"/>
                  <a:pt x="10421697" y="2310130"/>
                  <a:pt x="10294112" y="2310130"/>
                </a:cubicBezTo>
                <a:lnTo>
                  <a:pt x="231013" y="2310130"/>
                </a:lnTo>
                <a:cubicBezTo>
                  <a:pt x="103428" y="2310130"/>
                  <a:pt x="0" y="2206702"/>
                  <a:pt x="0" y="2079117"/>
                </a:cubicBezTo>
                <a:lnTo>
                  <a:pt x="0" y="2310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238" tIns="76200" rIns="76201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 smtClean="0"/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Книги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слепых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слабовидящих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 книг,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рельефно-точечным шрифтом Брайля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58" y="3825240"/>
            <a:ext cx="2759528" cy="2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3C97F6-E31E-4A10-A750-B9B82B44E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B251-B72E-4290-85A2-4E3AB055AFD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10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 txBox="1">
            <a:spLocks/>
          </p:cNvSpPr>
          <p:nvPr/>
        </p:nvSpPr>
        <p:spPr>
          <a:xfrm>
            <a:off x="1670785" y="447023"/>
            <a:ext cx="6329363" cy="2492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438150" y="1047750"/>
            <a:ext cx="8380412" cy="5372100"/>
          </a:xfrm>
          <a:prstGeom prst="foldedCorner">
            <a:avLst>
              <a:gd name="adj" fmla="val 8688"/>
            </a:avLst>
          </a:prstGeom>
          <a:solidFill>
            <a:srgbClr val="F9F9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42949" y="1285875"/>
            <a:ext cx="7805059" cy="4851273"/>
            <a:chOff x="742950" y="1285875"/>
            <a:chExt cx="10144809" cy="4851273"/>
          </a:xfrm>
        </p:grpSpPr>
        <p:sp>
          <p:nvSpPr>
            <p:cNvPr id="8" name="Полилиния 7"/>
            <p:cNvSpPr/>
            <p:nvPr/>
          </p:nvSpPr>
          <p:spPr>
            <a:xfrm>
              <a:off x="742950" y="1285875"/>
              <a:ext cx="10144809" cy="2310130"/>
            </a:xfrm>
            <a:custGeom>
              <a:avLst/>
              <a:gdLst>
                <a:gd name="connsiteX0" fmla="*/ 0 w 10525125"/>
                <a:gd name="connsiteY0" fmla="*/ 231013 h 2310130"/>
                <a:gd name="connsiteX1" fmla="*/ 231013 w 10525125"/>
                <a:gd name="connsiteY1" fmla="*/ 0 h 2310130"/>
                <a:gd name="connsiteX2" fmla="*/ 10294112 w 10525125"/>
                <a:gd name="connsiteY2" fmla="*/ 0 h 2310130"/>
                <a:gd name="connsiteX3" fmla="*/ 10525125 w 10525125"/>
                <a:gd name="connsiteY3" fmla="*/ 231013 h 2310130"/>
                <a:gd name="connsiteX4" fmla="*/ 10525125 w 10525125"/>
                <a:gd name="connsiteY4" fmla="*/ 2079117 h 2310130"/>
                <a:gd name="connsiteX5" fmla="*/ 10294112 w 10525125"/>
                <a:gd name="connsiteY5" fmla="*/ 2310130 h 2310130"/>
                <a:gd name="connsiteX6" fmla="*/ 231013 w 10525125"/>
                <a:gd name="connsiteY6" fmla="*/ 2310130 h 2310130"/>
                <a:gd name="connsiteX7" fmla="*/ 0 w 10525125"/>
                <a:gd name="connsiteY7" fmla="*/ 2079117 h 2310130"/>
                <a:gd name="connsiteX8" fmla="*/ 0 w 10525125"/>
                <a:gd name="connsiteY8" fmla="*/ 231013 h 231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5125" h="2310130">
                  <a:moveTo>
                    <a:pt x="0" y="231013"/>
                  </a:moveTo>
                  <a:cubicBezTo>
                    <a:pt x="0" y="103428"/>
                    <a:pt x="103428" y="0"/>
                    <a:pt x="231013" y="0"/>
                  </a:cubicBezTo>
                  <a:lnTo>
                    <a:pt x="10294112" y="0"/>
                  </a:lnTo>
                  <a:cubicBezTo>
                    <a:pt x="10421697" y="0"/>
                    <a:pt x="10525125" y="103428"/>
                    <a:pt x="10525125" y="231013"/>
                  </a:cubicBezTo>
                  <a:lnTo>
                    <a:pt x="10525125" y="2079117"/>
                  </a:lnTo>
                  <a:cubicBezTo>
                    <a:pt x="10525125" y="2206702"/>
                    <a:pt x="10421697" y="2310130"/>
                    <a:pt x="10294112" y="2310130"/>
                  </a:cubicBezTo>
                  <a:lnTo>
                    <a:pt x="231013" y="2310130"/>
                  </a:lnTo>
                  <a:cubicBezTo>
                    <a:pt x="103428" y="2310130"/>
                    <a:pt x="0" y="2206702"/>
                    <a:pt x="0" y="2079117"/>
                  </a:cubicBezTo>
                  <a:lnTo>
                    <a:pt x="0" y="2310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38" tIns="76200" rIns="76201" bIns="76200" numCol="1" spcCol="1270" anchor="t" anchorCtr="0">
              <a:noAutofit/>
            </a:bodyPr>
            <a:lstStyle/>
            <a:p>
              <a:pPr marL="180975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 smtClean="0"/>
            </a:p>
            <a:p>
              <a:pPr marL="180975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Сборник №3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аудиолекций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«Финансовая культура»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лекций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0363" lvl="1" indent="-179388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современные сервисы финансового рынка</a:t>
              </a:r>
              <a:endParaRPr lang="ru-RU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0363" lvl="1" indent="-179388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 финансового рынка</a:t>
              </a:r>
              <a:endParaRPr lang="ru-RU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0363" lvl="1" indent="-179388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рекомендации по сбережению средств от мошенников</a:t>
              </a:r>
              <a:endParaRPr lang="ru-RU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42950" y="1285875"/>
              <a:ext cx="3024340" cy="2310130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742951" y="3827018"/>
              <a:ext cx="10144807" cy="2310130"/>
            </a:xfrm>
            <a:custGeom>
              <a:avLst/>
              <a:gdLst>
                <a:gd name="connsiteX0" fmla="*/ 0 w 10525125"/>
                <a:gd name="connsiteY0" fmla="*/ 231013 h 2310130"/>
                <a:gd name="connsiteX1" fmla="*/ 231013 w 10525125"/>
                <a:gd name="connsiteY1" fmla="*/ 0 h 2310130"/>
                <a:gd name="connsiteX2" fmla="*/ 10294112 w 10525125"/>
                <a:gd name="connsiteY2" fmla="*/ 0 h 2310130"/>
                <a:gd name="connsiteX3" fmla="*/ 10525125 w 10525125"/>
                <a:gd name="connsiteY3" fmla="*/ 231013 h 2310130"/>
                <a:gd name="connsiteX4" fmla="*/ 10525125 w 10525125"/>
                <a:gd name="connsiteY4" fmla="*/ 2079117 h 2310130"/>
                <a:gd name="connsiteX5" fmla="*/ 10294112 w 10525125"/>
                <a:gd name="connsiteY5" fmla="*/ 2310130 h 2310130"/>
                <a:gd name="connsiteX6" fmla="*/ 231013 w 10525125"/>
                <a:gd name="connsiteY6" fmla="*/ 2310130 h 2310130"/>
                <a:gd name="connsiteX7" fmla="*/ 0 w 10525125"/>
                <a:gd name="connsiteY7" fmla="*/ 2079117 h 2310130"/>
                <a:gd name="connsiteX8" fmla="*/ 0 w 10525125"/>
                <a:gd name="connsiteY8" fmla="*/ 231013 h 231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5125" h="2310130">
                  <a:moveTo>
                    <a:pt x="0" y="231013"/>
                  </a:moveTo>
                  <a:cubicBezTo>
                    <a:pt x="0" y="103428"/>
                    <a:pt x="103428" y="0"/>
                    <a:pt x="231013" y="0"/>
                  </a:cubicBezTo>
                  <a:lnTo>
                    <a:pt x="10294112" y="0"/>
                  </a:lnTo>
                  <a:cubicBezTo>
                    <a:pt x="10421697" y="0"/>
                    <a:pt x="10525125" y="103428"/>
                    <a:pt x="10525125" y="231013"/>
                  </a:cubicBezTo>
                  <a:lnTo>
                    <a:pt x="10525125" y="2079117"/>
                  </a:lnTo>
                  <a:cubicBezTo>
                    <a:pt x="10525125" y="2206702"/>
                    <a:pt x="10421697" y="2310130"/>
                    <a:pt x="10294112" y="2310130"/>
                  </a:cubicBezTo>
                  <a:lnTo>
                    <a:pt x="231013" y="2310130"/>
                  </a:lnTo>
                  <a:cubicBezTo>
                    <a:pt x="103428" y="2310130"/>
                    <a:pt x="0" y="2206702"/>
                    <a:pt x="0" y="2079117"/>
                  </a:cubicBezTo>
                  <a:lnTo>
                    <a:pt x="0" y="2310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38" tIns="76200" rIns="76201" bIns="76200" numCol="1" spcCol="1270" anchor="t" anchorCtr="0">
              <a:noAutofit/>
            </a:bodyPr>
            <a:lstStyle/>
            <a:p>
              <a:pPr marL="180975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endParaRPr lang="ru-RU" sz="1000" kern="1200" dirty="0" smtClean="0"/>
            </a:p>
            <a:p>
              <a:pPr marL="180975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Пособия для детей с нарушениями зрения</a:t>
              </a:r>
            </a:p>
            <a:p>
              <a:pPr marL="360363" lvl="1" indent="-179388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/>
              </a:pPr>
              <a:r>
                <a:rPr lang="ru-RU" sz="16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Определены темы финансовой грамотности для детей среднего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старшего </a:t>
              </a:r>
              <a:r>
                <a:rPr lang="ru-RU" sz="1600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возраста</a:t>
              </a:r>
            </a:p>
            <a:p>
              <a:pPr marL="466725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tabLst/>
              </a:pP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Выбраны форматы пособий и формы подачи матери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ала</a:t>
              </a:r>
              <a:endPara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42951" y="3827018"/>
              <a:ext cx="3024339" cy="2310130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4000" b="-2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60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_theme_CBR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or_theme_CBR" id="{3A1B4241-05BD-C141-8E37-C11B9D8AE72F}" vid="{02E63F3C-7A2D-DE47-9C0F-262303A826A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Color_theme_CBR</Template>
  <TotalTime>23842</TotalTime>
  <Words>433</Words>
  <Application>Microsoft Office PowerPoint</Application>
  <PresentationFormat>Экран (4:3)</PresentationFormat>
  <Paragraphs>35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Color_theme_CBR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Рудницкий</dc:creator>
  <cp:lastModifiedBy>Кошелев Виталий Викторович</cp:lastModifiedBy>
  <cp:revision>1271</cp:revision>
  <cp:lastPrinted>2022-10-11T16:42:17Z</cp:lastPrinted>
  <dcterms:created xsi:type="dcterms:W3CDTF">2018-11-05T17:34:13Z</dcterms:created>
  <dcterms:modified xsi:type="dcterms:W3CDTF">2022-11-10T11:14:02Z</dcterms:modified>
</cp:coreProperties>
</file>