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4" r:id="rId12"/>
    <p:sldId id="271" r:id="rId13"/>
    <p:sldId id="27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487"/>
    <a:srgbClr val="25754F"/>
    <a:srgbClr val="FFFFFF"/>
    <a:srgbClr val="E7E7E7"/>
    <a:srgbClr val="FF0000"/>
    <a:srgbClr val="99FFCA"/>
    <a:srgbClr val="A0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84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0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8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6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2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6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0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C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30" y="2643758"/>
            <a:ext cx="9217024" cy="25304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rot="18452915">
            <a:off x="-1573613" y="1181021"/>
            <a:ext cx="4507949" cy="267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4C487"/>
                </a:solidFill>
              </a:rPr>
              <a:t>финансово грамотен – значит защищен </a:t>
            </a:r>
            <a:endParaRPr lang="ru-RU" dirty="0">
              <a:solidFill>
                <a:srgbClr val="44C48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939850">
            <a:off x="-2512360" y="2341370"/>
            <a:ext cx="6192741" cy="280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4C487"/>
                </a:solidFill>
              </a:rPr>
              <a:t>финансово грамотен – значит </a:t>
            </a:r>
            <a:r>
              <a:rPr lang="ru-RU" dirty="0" smtClean="0">
                <a:solidFill>
                  <a:srgbClr val="44C487"/>
                </a:solidFill>
              </a:rPr>
              <a:t>защищен     финансово грамо</a:t>
            </a:r>
            <a:endParaRPr lang="ru-RU" dirty="0">
              <a:solidFill>
                <a:srgbClr val="44C48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362" y="989315"/>
            <a:ext cx="3080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noFill/>
                  <a:prstDash val="solid"/>
                  <a:miter lim="800000"/>
                </a:ln>
                <a:solidFill>
                  <a:srgbClr val="44C487"/>
                </a:solidFill>
              </a:rPr>
              <a:t>.</a:t>
            </a:r>
            <a:endParaRPr lang="ru-RU" sz="3600" b="1" dirty="0">
              <a:ln w="18000">
                <a:noFill/>
                <a:prstDash val="solid"/>
                <a:miter lim="800000"/>
              </a:ln>
              <a:solidFill>
                <a:srgbClr val="44C48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49130" y="531867"/>
            <a:ext cx="4320480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 ХОДЕ РЕАЛИЗАЦИИ МЕРОПРИЯТИЙ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ПО ПОВЫШЕНИЮ ФИНАНСОВОЙ ГРАМОТНОСТИ НАСЕЛЕНИЯ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КАРАЧАЕВО-ЧЕРКЕССКОЙ РЕСПУБЛИКИ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42929"/>
            <a:ext cx="1584176" cy="1644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635896" y="521264"/>
            <a:ext cx="0" cy="1960199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3" y="0"/>
            <a:ext cx="9154773" cy="5143500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903749" y="983272"/>
            <a:ext cx="8174543" cy="4021092"/>
          </a:xfrm>
          <a:custGeom>
            <a:avLst/>
            <a:gdLst>
              <a:gd name="connsiteX0" fmla="*/ 810751 w 8158582"/>
              <a:gd name="connsiteY0" fmla="*/ 997491 h 4273908"/>
              <a:gd name="connsiteX1" fmla="*/ 373722 w 8158582"/>
              <a:gd name="connsiteY1" fmla="*/ 1340391 h 4273908"/>
              <a:gd name="connsiteX2" fmla="*/ 30822 w 8158582"/>
              <a:gd name="connsiteY2" fmla="*/ 1676568 h 4273908"/>
              <a:gd name="connsiteX3" fmla="*/ 71163 w 8158582"/>
              <a:gd name="connsiteY3" fmla="*/ 1972403 h 4273908"/>
              <a:gd name="connsiteX4" fmla="*/ 514916 w 8158582"/>
              <a:gd name="connsiteY4" fmla="*/ 1777420 h 4273908"/>
              <a:gd name="connsiteX5" fmla="*/ 884710 w 8158582"/>
              <a:gd name="connsiteY5" fmla="*/ 1770697 h 4273908"/>
              <a:gd name="connsiteX6" fmla="*/ 1005733 w 8158582"/>
              <a:gd name="connsiteY6" fmla="*/ 2147215 h 4273908"/>
              <a:gd name="connsiteX7" fmla="*/ 656110 w 8158582"/>
              <a:gd name="connsiteY7" fmla="*/ 3444856 h 4273908"/>
              <a:gd name="connsiteX8" fmla="*/ 118227 w 8158582"/>
              <a:gd name="connsiteY8" fmla="*/ 3888609 h 4273908"/>
              <a:gd name="connsiteX9" fmla="*/ 555257 w 8158582"/>
              <a:gd name="connsiteY9" fmla="*/ 4271850 h 4273908"/>
              <a:gd name="connsiteX10" fmla="*/ 2054604 w 8158582"/>
              <a:gd name="connsiteY10" fmla="*/ 4049973 h 4273908"/>
              <a:gd name="connsiteX11" fmla="*/ 2639551 w 8158582"/>
              <a:gd name="connsiteY11" fmla="*/ 4251679 h 4273908"/>
              <a:gd name="connsiteX12" fmla="*/ 3695145 w 8158582"/>
              <a:gd name="connsiteY12" fmla="*/ 3841544 h 4273908"/>
              <a:gd name="connsiteX13" fmla="*/ 3648080 w 8158582"/>
              <a:gd name="connsiteY13" fmla="*/ 3142297 h 4273908"/>
              <a:gd name="connsiteX14" fmla="*/ 3964086 w 8158582"/>
              <a:gd name="connsiteY14" fmla="*/ 419268 h 4273908"/>
              <a:gd name="connsiteX15" fmla="*/ 4239751 w 8158582"/>
              <a:gd name="connsiteY15" fmla="*/ 15856 h 4273908"/>
              <a:gd name="connsiteX16" fmla="*/ 4286816 w 8158582"/>
              <a:gd name="connsiteY16" fmla="*/ 479779 h 4273908"/>
              <a:gd name="connsiteX17" fmla="*/ 4670057 w 8158582"/>
              <a:gd name="connsiteY17" fmla="*/ 459609 h 4273908"/>
              <a:gd name="connsiteX18" fmla="*/ 7635133 w 8158582"/>
              <a:gd name="connsiteY18" fmla="*/ 1239538 h 4273908"/>
              <a:gd name="connsiteX19" fmla="*/ 8125951 w 8158582"/>
              <a:gd name="connsiteY19" fmla="*/ 1663120 h 4273908"/>
              <a:gd name="connsiteX20" fmla="*/ 8045269 w 8158582"/>
              <a:gd name="connsiteY20" fmla="*/ 2530456 h 4273908"/>
              <a:gd name="connsiteX21" fmla="*/ 7500663 w 8158582"/>
              <a:gd name="connsiteY21" fmla="*/ 2664926 h 4273908"/>
              <a:gd name="connsiteX0" fmla="*/ 810751 w 8158582"/>
              <a:gd name="connsiteY0" fmla="*/ 986079 h 4262496"/>
              <a:gd name="connsiteX1" fmla="*/ 373722 w 8158582"/>
              <a:gd name="connsiteY1" fmla="*/ 1328979 h 4262496"/>
              <a:gd name="connsiteX2" fmla="*/ 30822 w 8158582"/>
              <a:gd name="connsiteY2" fmla="*/ 1665156 h 4262496"/>
              <a:gd name="connsiteX3" fmla="*/ 71163 w 8158582"/>
              <a:gd name="connsiteY3" fmla="*/ 1960991 h 4262496"/>
              <a:gd name="connsiteX4" fmla="*/ 514916 w 8158582"/>
              <a:gd name="connsiteY4" fmla="*/ 1766008 h 4262496"/>
              <a:gd name="connsiteX5" fmla="*/ 884710 w 8158582"/>
              <a:gd name="connsiteY5" fmla="*/ 1759285 h 4262496"/>
              <a:gd name="connsiteX6" fmla="*/ 1005733 w 8158582"/>
              <a:gd name="connsiteY6" fmla="*/ 2135803 h 4262496"/>
              <a:gd name="connsiteX7" fmla="*/ 656110 w 8158582"/>
              <a:gd name="connsiteY7" fmla="*/ 3433444 h 4262496"/>
              <a:gd name="connsiteX8" fmla="*/ 118227 w 8158582"/>
              <a:gd name="connsiteY8" fmla="*/ 3877197 h 4262496"/>
              <a:gd name="connsiteX9" fmla="*/ 555257 w 8158582"/>
              <a:gd name="connsiteY9" fmla="*/ 4260438 h 4262496"/>
              <a:gd name="connsiteX10" fmla="*/ 2054604 w 8158582"/>
              <a:gd name="connsiteY10" fmla="*/ 4038561 h 4262496"/>
              <a:gd name="connsiteX11" fmla="*/ 2639551 w 8158582"/>
              <a:gd name="connsiteY11" fmla="*/ 4240267 h 4262496"/>
              <a:gd name="connsiteX12" fmla="*/ 3695145 w 8158582"/>
              <a:gd name="connsiteY12" fmla="*/ 3830132 h 4262496"/>
              <a:gd name="connsiteX13" fmla="*/ 3648080 w 8158582"/>
              <a:gd name="connsiteY13" fmla="*/ 3130885 h 4262496"/>
              <a:gd name="connsiteX14" fmla="*/ 3964086 w 8158582"/>
              <a:gd name="connsiteY14" fmla="*/ 407856 h 4262496"/>
              <a:gd name="connsiteX15" fmla="*/ 4239751 w 8158582"/>
              <a:gd name="connsiteY15" fmla="*/ 4444 h 4262496"/>
              <a:gd name="connsiteX16" fmla="*/ 4354051 w 8158582"/>
              <a:gd name="connsiteY16" fmla="*/ 313726 h 4262496"/>
              <a:gd name="connsiteX17" fmla="*/ 4670057 w 8158582"/>
              <a:gd name="connsiteY17" fmla="*/ 448197 h 4262496"/>
              <a:gd name="connsiteX18" fmla="*/ 7635133 w 8158582"/>
              <a:gd name="connsiteY18" fmla="*/ 1228126 h 4262496"/>
              <a:gd name="connsiteX19" fmla="*/ 8125951 w 8158582"/>
              <a:gd name="connsiteY19" fmla="*/ 1651708 h 4262496"/>
              <a:gd name="connsiteX20" fmla="*/ 8045269 w 8158582"/>
              <a:gd name="connsiteY20" fmla="*/ 2519044 h 4262496"/>
              <a:gd name="connsiteX21" fmla="*/ 7500663 w 8158582"/>
              <a:gd name="connsiteY21" fmla="*/ 2653514 h 4262496"/>
              <a:gd name="connsiteX0" fmla="*/ 810751 w 8158582"/>
              <a:gd name="connsiteY0" fmla="*/ 996527 h 4272944"/>
              <a:gd name="connsiteX1" fmla="*/ 373722 w 8158582"/>
              <a:gd name="connsiteY1" fmla="*/ 1339427 h 4272944"/>
              <a:gd name="connsiteX2" fmla="*/ 30822 w 8158582"/>
              <a:gd name="connsiteY2" fmla="*/ 1675604 h 4272944"/>
              <a:gd name="connsiteX3" fmla="*/ 71163 w 8158582"/>
              <a:gd name="connsiteY3" fmla="*/ 1971439 h 4272944"/>
              <a:gd name="connsiteX4" fmla="*/ 514916 w 8158582"/>
              <a:gd name="connsiteY4" fmla="*/ 1776456 h 4272944"/>
              <a:gd name="connsiteX5" fmla="*/ 884710 w 8158582"/>
              <a:gd name="connsiteY5" fmla="*/ 1769733 h 4272944"/>
              <a:gd name="connsiteX6" fmla="*/ 1005733 w 8158582"/>
              <a:gd name="connsiteY6" fmla="*/ 2146251 h 4272944"/>
              <a:gd name="connsiteX7" fmla="*/ 656110 w 8158582"/>
              <a:gd name="connsiteY7" fmla="*/ 3443892 h 4272944"/>
              <a:gd name="connsiteX8" fmla="*/ 118227 w 8158582"/>
              <a:gd name="connsiteY8" fmla="*/ 3887645 h 4272944"/>
              <a:gd name="connsiteX9" fmla="*/ 555257 w 8158582"/>
              <a:gd name="connsiteY9" fmla="*/ 4270886 h 4272944"/>
              <a:gd name="connsiteX10" fmla="*/ 2054604 w 8158582"/>
              <a:gd name="connsiteY10" fmla="*/ 4049009 h 4272944"/>
              <a:gd name="connsiteX11" fmla="*/ 2639551 w 8158582"/>
              <a:gd name="connsiteY11" fmla="*/ 4250715 h 4272944"/>
              <a:gd name="connsiteX12" fmla="*/ 3695145 w 8158582"/>
              <a:gd name="connsiteY12" fmla="*/ 3840580 h 4272944"/>
              <a:gd name="connsiteX13" fmla="*/ 3648080 w 8158582"/>
              <a:gd name="connsiteY13" fmla="*/ 3141333 h 4272944"/>
              <a:gd name="connsiteX14" fmla="*/ 3681698 w 8158582"/>
              <a:gd name="connsiteY14" fmla="*/ 848610 h 4272944"/>
              <a:gd name="connsiteX15" fmla="*/ 4239751 w 8158582"/>
              <a:gd name="connsiteY15" fmla="*/ 14892 h 4272944"/>
              <a:gd name="connsiteX16" fmla="*/ 4354051 w 8158582"/>
              <a:gd name="connsiteY16" fmla="*/ 324174 h 4272944"/>
              <a:gd name="connsiteX17" fmla="*/ 4670057 w 8158582"/>
              <a:gd name="connsiteY17" fmla="*/ 458645 h 4272944"/>
              <a:gd name="connsiteX18" fmla="*/ 7635133 w 8158582"/>
              <a:gd name="connsiteY18" fmla="*/ 1238574 h 4272944"/>
              <a:gd name="connsiteX19" fmla="*/ 8125951 w 8158582"/>
              <a:gd name="connsiteY19" fmla="*/ 1662156 h 4272944"/>
              <a:gd name="connsiteX20" fmla="*/ 8045269 w 8158582"/>
              <a:gd name="connsiteY20" fmla="*/ 2529492 h 4272944"/>
              <a:gd name="connsiteX21" fmla="*/ 7500663 w 8158582"/>
              <a:gd name="connsiteY21" fmla="*/ 2663962 h 4272944"/>
              <a:gd name="connsiteX0" fmla="*/ 810751 w 8158582"/>
              <a:gd name="connsiteY0" fmla="*/ 748043 h 4024460"/>
              <a:gd name="connsiteX1" fmla="*/ 373722 w 8158582"/>
              <a:gd name="connsiteY1" fmla="*/ 1090943 h 4024460"/>
              <a:gd name="connsiteX2" fmla="*/ 30822 w 8158582"/>
              <a:gd name="connsiteY2" fmla="*/ 1427120 h 4024460"/>
              <a:gd name="connsiteX3" fmla="*/ 71163 w 8158582"/>
              <a:gd name="connsiteY3" fmla="*/ 1722955 h 4024460"/>
              <a:gd name="connsiteX4" fmla="*/ 514916 w 8158582"/>
              <a:gd name="connsiteY4" fmla="*/ 1527972 h 4024460"/>
              <a:gd name="connsiteX5" fmla="*/ 884710 w 8158582"/>
              <a:gd name="connsiteY5" fmla="*/ 1521249 h 4024460"/>
              <a:gd name="connsiteX6" fmla="*/ 1005733 w 8158582"/>
              <a:gd name="connsiteY6" fmla="*/ 1897767 h 4024460"/>
              <a:gd name="connsiteX7" fmla="*/ 656110 w 8158582"/>
              <a:gd name="connsiteY7" fmla="*/ 3195408 h 4024460"/>
              <a:gd name="connsiteX8" fmla="*/ 118227 w 8158582"/>
              <a:gd name="connsiteY8" fmla="*/ 3639161 h 4024460"/>
              <a:gd name="connsiteX9" fmla="*/ 555257 w 8158582"/>
              <a:gd name="connsiteY9" fmla="*/ 4022402 h 4024460"/>
              <a:gd name="connsiteX10" fmla="*/ 2054604 w 8158582"/>
              <a:gd name="connsiteY10" fmla="*/ 3800525 h 4024460"/>
              <a:gd name="connsiteX11" fmla="*/ 2639551 w 8158582"/>
              <a:gd name="connsiteY11" fmla="*/ 4002231 h 4024460"/>
              <a:gd name="connsiteX12" fmla="*/ 3695145 w 8158582"/>
              <a:gd name="connsiteY12" fmla="*/ 3592096 h 4024460"/>
              <a:gd name="connsiteX13" fmla="*/ 3648080 w 8158582"/>
              <a:gd name="connsiteY13" fmla="*/ 2892849 h 4024460"/>
              <a:gd name="connsiteX14" fmla="*/ 3681698 w 8158582"/>
              <a:gd name="connsiteY14" fmla="*/ 600126 h 4024460"/>
              <a:gd name="connsiteX15" fmla="*/ 3970809 w 8158582"/>
              <a:gd name="connsiteY15" fmla="*/ 35349 h 4024460"/>
              <a:gd name="connsiteX16" fmla="*/ 4354051 w 8158582"/>
              <a:gd name="connsiteY16" fmla="*/ 75690 h 4024460"/>
              <a:gd name="connsiteX17" fmla="*/ 4670057 w 8158582"/>
              <a:gd name="connsiteY17" fmla="*/ 210161 h 4024460"/>
              <a:gd name="connsiteX18" fmla="*/ 7635133 w 8158582"/>
              <a:gd name="connsiteY18" fmla="*/ 990090 h 4024460"/>
              <a:gd name="connsiteX19" fmla="*/ 8125951 w 8158582"/>
              <a:gd name="connsiteY19" fmla="*/ 1413672 h 4024460"/>
              <a:gd name="connsiteX20" fmla="*/ 8045269 w 8158582"/>
              <a:gd name="connsiteY20" fmla="*/ 2281008 h 4024460"/>
              <a:gd name="connsiteX21" fmla="*/ 7500663 w 8158582"/>
              <a:gd name="connsiteY21" fmla="*/ 2415478 h 4024460"/>
              <a:gd name="connsiteX0" fmla="*/ 810751 w 8158582"/>
              <a:gd name="connsiteY0" fmla="*/ 736262 h 4012679"/>
              <a:gd name="connsiteX1" fmla="*/ 373722 w 8158582"/>
              <a:gd name="connsiteY1" fmla="*/ 1079162 h 4012679"/>
              <a:gd name="connsiteX2" fmla="*/ 30822 w 8158582"/>
              <a:gd name="connsiteY2" fmla="*/ 1415339 h 4012679"/>
              <a:gd name="connsiteX3" fmla="*/ 71163 w 8158582"/>
              <a:gd name="connsiteY3" fmla="*/ 1711174 h 4012679"/>
              <a:gd name="connsiteX4" fmla="*/ 514916 w 8158582"/>
              <a:gd name="connsiteY4" fmla="*/ 1516191 h 4012679"/>
              <a:gd name="connsiteX5" fmla="*/ 884710 w 8158582"/>
              <a:gd name="connsiteY5" fmla="*/ 1509468 h 4012679"/>
              <a:gd name="connsiteX6" fmla="*/ 1005733 w 8158582"/>
              <a:gd name="connsiteY6" fmla="*/ 1885986 h 4012679"/>
              <a:gd name="connsiteX7" fmla="*/ 656110 w 8158582"/>
              <a:gd name="connsiteY7" fmla="*/ 3183627 h 4012679"/>
              <a:gd name="connsiteX8" fmla="*/ 118227 w 8158582"/>
              <a:gd name="connsiteY8" fmla="*/ 3627380 h 4012679"/>
              <a:gd name="connsiteX9" fmla="*/ 555257 w 8158582"/>
              <a:gd name="connsiteY9" fmla="*/ 4010621 h 4012679"/>
              <a:gd name="connsiteX10" fmla="*/ 2054604 w 8158582"/>
              <a:gd name="connsiteY10" fmla="*/ 3788744 h 4012679"/>
              <a:gd name="connsiteX11" fmla="*/ 2639551 w 8158582"/>
              <a:gd name="connsiteY11" fmla="*/ 3990450 h 4012679"/>
              <a:gd name="connsiteX12" fmla="*/ 3695145 w 8158582"/>
              <a:gd name="connsiteY12" fmla="*/ 3580315 h 4012679"/>
              <a:gd name="connsiteX13" fmla="*/ 3648080 w 8158582"/>
              <a:gd name="connsiteY13" fmla="*/ 2881068 h 4012679"/>
              <a:gd name="connsiteX14" fmla="*/ 3681698 w 8158582"/>
              <a:gd name="connsiteY14" fmla="*/ 588345 h 4012679"/>
              <a:gd name="connsiteX15" fmla="*/ 3970809 w 8158582"/>
              <a:gd name="connsiteY15" fmla="*/ 23568 h 4012679"/>
              <a:gd name="connsiteX16" fmla="*/ 4354051 w 8158582"/>
              <a:gd name="connsiteY16" fmla="*/ 63909 h 4012679"/>
              <a:gd name="connsiteX17" fmla="*/ 4670057 w 8158582"/>
              <a:gd name="connsiteY17" fmla="*/ 198380 h 4012679"/>
              <a:gd name="connsiteX18" fmla="*/ 7635133 w 8158582"/>
              <a:gd name="connsiteY18" fmla="*/ 978309 h 4012679"/>
              <a:gd name="connsiteX19" fmla="*/ 8125951 w 8158582"/>
              <a:gd name="connsiteY19" fmla="*/ 1401891 h 4012679"/>
              <a:gd name="connsiteX20" fmla="*/ 8045269 w 8158582"/>
              <a:gd name="connsiteY20" fmla="*/ 2269227 h 4012679"/>
              <a:gd name="connsiteX21" fmla="*/ 7500663 w 8158582"/>
              <a:gd name="connsiteY21" fmla="*/ 2403697 h 4012679"/>
              <a:gd name="connsiteX0" fmla="*/ 810751 w 8158582"/>
              <a:gd name="connsiteY0" fmla="*/ 741271 h 4017688"/>
              <a:gd name="connsiteX1" fmla="*/ 373722 w 8158582"/>
              <a:gd name="connsiteY1" fmla="*/ 1084171 h 4017688"/>
              <a:gd name="connsiteX2" fmla="*/ 30822 w 8158582"/>
              <a:gd name="connsiteY2" fmla="*/ 1420348 h 4017688"/>
              <a:gd name="connsiteX3" fmla="*/ 71163 w 8158582"/>
              <a:gd name="connsiteY3" fmla="*/ 1716183 h 4017688"/>
              <a:gd name="connsiteX4" fmla="*/ 514916 w 8158582"/>
              <a:gd name="connsiteY4" fmla="*/ 1521200 h 4017688"/>
              <a:gd name="connsiteX5" fmla="*/ 884710 w 8158582"/>
              <a:gd name="connsiteY5" fmla="*/ 1514477 h 4017688"/>
              <a:gd name="connsiteX6" fmla="*/ 1005733 w 8158582"/>
              <a:gd name="connsiteY6" fmla="*/ 1890995 h 4017688"/>
              <a:gd name="connsiteX7" fmla="*/ 656110 w 8158582"/>
              <a:gd name="connsiteY7" fmla="*/ 3188636 h 4017688"/>
              <a:gd name="connsiteX8" fmla="*/ 118227 w 8158582"/>
              <a:gd name="connsiteY8" fmla="*/ 3632389 h 4017688"/>
              <a:gd name="connsiteX9" fmla="*/ 555257 w 8158582"/>
              <a:gd name="connsiteY9" fmla="*/ 4015630 h 4017688"/>
              <a:gd name="connsiteX10" fmla="*/ 2054604 w 8158582"/>
              <a:gd name="connsiteY10" fmla="*/ 3793753 h 4017688"/>
              <a:gd name="connsiteX11" fmla="*/ 2639551 w 8158582"/>
              <a:gd name="connsiteY11" fmla="*/ 3995459 h 4017688"/>
              <a:gd name="connsiteX12" fmla="*/ 3695145 w 8158582"/>
              <a:gd name="connsiteY12" fmla="*/ 3585324 h 4017688"/>
              <a:gd name="connsiteX13" fmla="*/ 3648080 w 8158582"/>
              <a:gd name="connsiteY13" fmla="*/ 2886077 h 4017688"/>
              <a:gd name="connsiteX14" fmla="*/ 3681698 w 8158582"/>
              <a:gd name="connsiteY14" fmla="*/ 593354 h 4017688"/>
              <a:gd name="connsiteX15" fmla="*/ 3970809 w 8158582"/>
              <a:gd name="connsiteY15" fmla="*/ 28577 h 4017688"/>
              <a:gd name="connsiteX16" fmla="*/ 4522139 w 8158582"/>
              <a:gd name="connsiteY16" fmla="*/ 95812 h 4017688"/>
              <a:gd name="connsiteX17" fmla="*/ 4670057 w 8158582"/>
              <a:gd name="connsiteY17" fmla="*/ 203389 h 4017688"/>
              <a:gd name="connsiteX18" fmla="*/ 7635133 w 8158582"/>
              <a:gd name="connsiteY18" fmla="*/ 983318 h 4017688"/>
              <a:gd name="connsiteX19" fmla="*/ 8125951 w 8158582"/>
              <a:gd name="connsiteY19" fmla="*/ 1406900 h 4017688"/>
              <a:gd name="connsiteX20" fmla="*/ 8045269 w 8158582"/>
              <a:gd name="connsiteY20" fmla="*/ 2274236 h 4017688"/>
              <a:gd name="connsiteX21" fmla="*/ 7500663 w 8158582"/>
              <a:gd name="connsiteY21" fmla="*/ 2408706 h 4017688"/>
              <a:gd name="connsiteX0" fmla="*/ 810751 w 8158582"/>
              <a:gd name="connsiteY0" fmla="*/ 744675 h 4021092"/>
              <a:gd name="connsiteX1" fmla="*/ 373722 w 8158582"/>
              <a:gd name="connsiteY1" fmla="*/ 1087575 h 4021092"/>
              <a:gd name="connsiteX2" fmla="*/ 30822 w 8158582"/>
              <a:gd name="connsiteY2" fmla="*/ 1423752 h 4021092"/>
              <a:gd name="connsiteX3" fmla="*/ 71163 w 8158582"/>
              <a:gd name="connsiteY3" fmla="*/ 1719587 h 4021092"/>
              <a:gd name="connsiteX4" fmla="*/ 514916 w 8158582"/>
              <a:gd name="connsiteY4" fmla="*/ 1524604 h 4021092"/>
              <a:gd name="connsiteX5" fmla="*/ 884710 w 8158582"/>
              <a:gd name="connsiteY5" fmla="*/ 1517881 h 4021092"/>
              <a:gd name="connsiteX6" fmla="*/ 1005733 w 8158582"/>
              <a:gd name="connsiteY6" fmla="*/ 1894399 h 4021092"/>
              <a:gd name="connsiteX7" fmla="*/ 656110 w 8158582"/>
              <a:gd name="connsiteY7" fmla="*/ 3192040 h 4021092"/>
              <a:gd name="connsiteX8" fmla="*/ 118227 w 8158582"/>
              <a:gd name="connsiteY8" fmla="*/ 3635793 h 4021092"/>
              <a:gd name="connsiteX9" fmla="*/ 555257 w 8158582"/>
              <a:gd name="connsiteY9" fmla="*/ 4019034 h 4021092"/>
              <a:gd name="connsiteX10" fmla="*/ 2054604 w 8158582"/>
              <a:gd name="connsiteY10" fmla="*/ 3797157 h 4021092"/>
              <a:gd name="connsiteX11" fmla="*/ 2639551 w 8158582"/>
              <a:gd name="connsiteY11" fmla="*/ 3998863 h 4021092"/>
              <a:gd name="connsiteX12" fmla="*/ 3695145 w 8158582"/>
              <a:gd name="connsiteY12" fmla="*/ 3588728 h 4021092"/>
              <a:gd name="connsiteX13" fmla="*/ 3648080 w 8158582"/>
              <a:gd name="connsiteY13" fmla="*/ 2889481 h 4021092"/>
              <a:gd name="connsiteX14" fmla="*/ 3681698 w 8158582"/>
              <a:gd name="connsiteY14" fmla="*/ 596758 h 4021092"/>
              <a:gd name="connsiteX15" fmla="*/ 3970809 w 8158582"/>
              <a:gd name="connsiteY15" fmla="*/ 31981 h 4021092"/>
              <a:gd name="connsiteX16" fmla="*/ 4522139 w 8158582"/>
              <a:gd name="connsiteY16" fmla="*/ 99216 h 4021092"/>
              <a:gd name="connsiteX17" fmla="*/ 5073469 w 8158582"/>
              <a:gd name="connsiteY17" fmla="*/ 341264 h 4021092"/>
              <a:gd name="connsiteX18" fmla="*/ 7635133 w 8158582"/>
              <a:gd name="connsiteY18" fmla="*/ 986722 h 4021092"/>
              <a:gd name="connsiteX19" fmla="*/ 8125951 w 8158582"/>
              <a:gd name="connsiteY19" fmla="*/ 1410304 h 4021092"/>
              <a:gd name="connsiteX20" fmla="*/ 8045269 w 8158582"/>
              <a:gd name="connsiteY20" fmla="*/ 2277640 h 4021092"/>
              <a:gd name="connsiteX21" fmla="*/ 7500663 w 8158582"/>
              <a:gd name="connsiteY21" fmla="*/ 2412110 h 4021092"/>
              <a:gd name="connsiteX0" fmla="*/ 810751 w 8169332"/>
              <a:gd name="connsiteY0" fmla="*/ 744675 h 4021092"/>
              <a:gd name="connsiteX1" fmla="*/ 373722 w 8169332"/>
              <a:gd name="connsiteY1" fmla="*/ 1087575 h 4021092"/>
              <a:gd name="connsiteX2" fmla="*/ 30822 w 8169332"/>
              <a:gd name="connsiteY2" fmla="*/ 1423752 h 4021092"/>
              <a:gd name="connsiteX3" fmla="*/ 71163 w 8169332"/>
              <a:gd name="connsiteY3" fmla="*/ 1719587 h 4021092"/>
              <a:gd name="connsiteX4" fmla="*/ 514916 w 8169332"/>
              <a:gd name="connsiteY4" fmla="*/ 1524604 h 4021092"/>
              <a:gd name="connsiteX5" fmla="*/ 884710 w 8169332"/>
              <a:gd name="connsiteY5" fmla="*/ 1517881 h 4021092"/>
              <a:gd name="connsiteX6" fmla="*/ 1005733 w 8169332"/>
              <a:gd name="connsiteY6" fmla="*/ 1894399 h 4021092"/>
              <a:gd name="connsiteX7" fmla="*/ 656110 w 8169332"/>
              <a:gd name="connsiteY7" fmla="*/ 3192040 h 4021092"/>
              <a:gd name="connsiteX8" fmla="*/ 118227 w 8169332"/>
              <a:gd name="connsiteY8" fmla="*/ 3635793 h 4021092"/>
              <a:gd name="connsiteX9" fmla="*/ 555257 w 8169332"/>
              <a:gd name="connsiteY9" fmla="*/ 4019034 h 4021092"/>
              <a:gd name="connsiteX10" fmla="*/ 2054604 w 8169332"/>
              <a:gd name="connsiteY10" fmla="*/ 3797157 h 4021092"/>
              <a:gd name="connsiteX11" fmla="*/ 2639551 w 8169332"/>
              <a:gd name="connsiteY11" fmla="*/ 3998863 h 4021092"/>
              <a:gd name="connsiteX12" fmla="*/ 3695145 w 8169332"/>
              <a:gd name="connsiteY12" fmla="*/ 3588728 h 4021092"/>
              <a:gd name="connsiteX13" fmla="*/ 3648080 w 8169332"/>
              <a:gd name="connsiteY13" fmla="*/ 2889481 h 4021092"/>
              <a:gd name="connsiteX14" fmla="*/ 3681698 w 8169332"/>
              <a:gd name="connsiteY14" fmla="*/ 596758 h 4021092"/>
              <a:gd name="connsiteX15" fmla="*/ 3970809 w 8169332"/>
              <a:gd name="connsiteY15" fmla="*/ 31981 h 4021092"/>
              <a:gd name="connsiteX16" fmla="*/ 4522139 w 8169332"/>
              <a:gd name="connsiteY16" fmla="*/ 99216 h 4021092"/>
              <a:gd name="connsiteX17" fmla="*/ 5073469 w 8169332"/>
              <a:gd name="connsiteY17" fmla="*/ 341264 h 4021092"/>
              <a:gd name="connsiteX18" fmla="*/ 7635133 w 8169332"/>
              <a:gd name="connsiteY18" fmla="*/ 986722 h 4021092"/>
              <a:gd name="connsiteX19" fmla="*/ 8139398 w 8169332"/>
              <a:gd name="connsiteY19" fmla="*/ 1443922 h 4021092"/>
              <a:gd name="connsiteX20" fmla="*/ 8045269 w 8169332"/>
              <a:gd name="connsiteY20" fmla="*/ 2277640 h 4021092"/>
              <a:gd name="connsiteX21" fmla="*/ 7500663 w 8169332"/>
              <a:gd name="connsiteY21" fmla="*/ 2412110 h 4021092"/>
              <a:gd name="connsiteX0" fmla="*/ 810751 w 8144281"/>
              <a:gd name="connsiteY0" fmla="*/ 744675 h 4021092"/>
              <a:gd name="connsiteX1" fmla="*/ 373722 w 8144281"/>
              <a:gd name="connsiteY1" fmla="*/ 1087575 h 4021092"/>
              <a:gd name="connsiteX2" fmla="*/ 30822 w 8144281"/>
              <a:gd name="connsiteY2" fmla="*/ 1423752 h 4021092"/>
              <a:gd name="connsiteX3" fmla="*/ 71163 w 8144281"/>
              <a:gd name="connsiteY3" fmla="*/ 1719587 h 4021092"/>
              <a:gd name="connsiteX4" fmla="*/ 514916 w 8144281"/>
              <a:gd name="connsiteY4" fmla="*/ 1524604 h 4021092"/>
              <a:gd name="connsiteX5" fmla="*/ 884710 w 8144281"/>
              <a:gd name="connsiteY5" fmla="*/ 1517881 h 4021092"/>
              <a:gd name="connsiteX6" fmla="*/ 1005733 w 8144281"/>
              <a:gd name="connsiteY6" fmla="*/ 1894399 h 4021092"/>
              <a:gd name="connsiteX7" fmla="*/ 656110 w 8144281"/>
              <a:gd name="connsiteY7" fmla="*/ 3192040 h 4021092"/>
              <a:gd name="connsiteX8" fmla="*/ 118227 w 8144281"/>
              <a:gd name="connsiteY8" fmla="*/ 3635793 h 4021092"/>
              <a:gd name="connsiteX9" fmla="*/ 555257 w 8144281"/>
              <a:gd name="connsiteY9" fmla="*/ 4019034 h 4021092"/>
              <a:gd name="connsiteX10" fmla="*/ 2054604 w 8144281"/>
              <a:gd name="connsiteY10" fmla="*/ 3797157 h 4021092"/>
              <a:gd name="connsiteX11" fmla="*/ 2639551 w 8144281"/>
              <a:gd name="connsiteY11" fmla="*/ 3998863 h 4021092"/>
              <a:gd name="connsiteX12" fmla="*/ 3695145 w 8144281"/>
              <a:gd name="connsiteY12" fmla="*/ 3588728 h 4021092"/>
              <a:gd name="connsiteX13" fmla="*/ 3648080 w 8144281"/>
              <a:gd name="connsiteY13" fmla="*/ 2889481 h 4021092"/>
              <a:gd name="connsiteX14" fmla="*/ 3681698 w 8144281"/>
              <a:gd name="connsiteY14" fmla="*/ 596758 h 4021092"/>
              <a:gd name="connsiteX15" fmla="*/ 3970809 w 8144281"/>
              <a:gd name="connsiteY15" fmla="*/ 31981 h 4021092"/>
              <a:gd name="connsiteX16" fmla="*/ 4522139 w 8144281"/>
              <a:gd name="connsiteY16" fmla="*/ 99216 h 4021092"/>
              <a:gd name="connsiteX17" fmla="*/ 5073469 w 8144281"/>
              <a:gd name="connsiteY17" fmla="*/ 341264 h 4021092"/>
              <a:gd name="connsiteX18" fmla="*/ 7635133 w 8144281"/>
              <a:gd name="connsiteY18" fmla="*/ 986722 h 4021092"/>
              <a:gd name="connsiteX19" fmla="*/ 8139398 w 8144281"/>
              <a:gd name="connsiteY19" fmla="*/ 1443922 h 4021092"/>
              <a:gd name="connsiteX20" fmla="*/ 8045269 w 8144281"/>
              <a:gd name="connsiteY20" fmla="*/ 2277640 h 4021092"/>
              <a:gd name="connsiteX21" fmla="*/ 7500663 w 8144281"/>
              <a:gd name="connsiteY21" fmla="*/ 2412110 h 4021092"/>
              <a:gd name="connsiteX0" fmla="*/ 810751 w 8144281"/>
              <a:gd name="connsiteY0" fmla="*/ 744675 h 4021092"/>
              <a:gd name="connsiteX1" fmla="*/ 373722 w 8144281"/>
              <a:gd name="connsiteY1" fmla="*/ 1087575 h 4021092"/>
              <a:gd name="connsiteX2" fmla="*/ 30822 w 8144281"/>
              <a:gd name="connsiteY2" fmla="*/ 1423752 h 4021092"/>
              <a:gd name="connsiteX3" fmla="*/ 71163 w 8144281"/>
              <a:gd name="connsiteY3" fmla="*/ 1719587 h 4021092"/>
              <a:gd name="connsiteX4" fmla="*/ 514916 w 8144281"/>
              <a:gd name="connsiteY4" fmla="*/ 1524604 h 4021092"/>
              <a:gd name="connsiteX5" fmla="*/ 884710 w 8144281"/>
              <a:gd name="connsiteY5" fmla="*/ 1517881 h 4021092"/>
              <a:gd name="connsiteX6" fmla="*/ 1005733 w 8144281"/>
              <a:gd name="connsiteY6" fmla="*/ 1894399 h 4021092"/>
              <a:gd name="connsiteX7" fmla="*/ 656110 w 8144281"/>
              <a:gd name="connsiteY7" fmla="*/ 3192040 h 4021092"/>
              <a:gd name="connsiteX8" fmla="*/ 118227 w 8144281"/>
              <a:gd name="connsiteY8" fmla="*/ 3635793 h 4021092"/>
              <a:gd name="connsiteX9" fmla="*/ 555257 w 8144281"/>
              <a:gd name="connsiteY9" fmla="*/ 4019034 h 4021092"/>
              <a:gd name="connsiteX10" fmla="*/ 2054604 w 8144281"/>
              <a:gd name="connsiteY10" fmla="*/ 3797157 h 4021092"/>
              <a:gd name="connsiteX11" fmla="*/ 2639551 w 8144281"/>
              <a:gd name="connsiteY11" fmla="*/ 3998863 h 4021092"/>
              <a:gd name="connsiteX12" fmla="*/ 3695145 w 8144281"/>
              <a:gd name="connsiteY12" fmla="*/ 3588728 h 4021092"/>
              <a:gd name="connsiteX13" fmla="*/ 3648080 w 8144281"/>
              <a:gd name="connsiteY13" fmla="*/ 2889481 h 4021092"/>
              <a:gd name="connsiteX14" fmla="*/ 3681698 w 8144281"/>
              <a:gd name="connsiteY14" fmla="*/ 596758 h 4021092"/>
              <a:gd name="connsiteX15" fmla="*/ 3970809 w 8144281"/>
              <a:gd name="connsiteY15" fmla="*/ 31981 h 4021092"/>
              <a:gd name="connsiteX16" fmla="*/ 4522139 w 8144281"/>
              <a:gd name="connsiteY16" fmla="*/ 99216 h 4021092"/>
              <a:gd name="connsiteX17" fmla="*/ 5073469 w 8144281"/>
              <a:gd name="connsiteY17" fmla="*/ 341264 h 4021092"/>
              <a:gd name="connsiteX18" fmla="*/ 7635133 w 8144281"/>
              <a:gd name="connsiteY18" fmla="*/ 986722 h 4021092"/>
              <a:gd name="connsiteX19" fmla="*/ 8139398 w 8144281"/>
              <a:gd name="connsiteY19" fmla="*/ 1443922 h 4021092"/>
              <a:gd name="connsiteX20" fmla="*/ 8045269 w 8144281"/>
              <a:gd name="connsiteY20" fmla="*/ 2277640 h 4021092"/>
              <a:gd name="connsiteX21" fmla="*/ 7722540 w 8144281"/>
              <a:gd name="connsiteY21" fmla="*/ 2297810 h 4021092"/>
              <a:gd name="connsiteX22" fmla="*/ 7500663 w 8144281"/>
              <a:gd name="connsiteY22" fmla="*/ 2412110 h 4021092"/>
              <a:gd name="connsiteX0" fmla="*/ 810751 w 8153892"/>
              <a:gd name="connsiteY0" fmla="*/ 744675 h 4021092"/>
              <a:gd name="connsiteX1" fmla="*/ 373722 w 8153892"/>
              <a:gd name="connsiteY1" fmla="*/ 1087575 h 4021092"/>
              <a:gd name="connsiteX2" fmla="*/ 30822 w 8153892"/>
              <a:gd name="connsiteY2" fmla="*/ 1423752 h 4021092"/>
              <a:gd name="connsiteX3" fmla="*/ 71163 w 8153892"/>
              <a:gd name="connsiteY3" fmla="*/ 1719587 h 4021092"/>
              <a:gd name="connsiteX4" fmla="*/ 514916 w 8153892"/>
              <a:gd name="connsiteY4" fmla="*/ 1524604 h 4021092"/>
              <a:gd name="connsiteX5" fmla="*/ 884710 w 8153892"/>
              <a:gd name="connsiteY5" fmla="*/ 1517881 h 4021092"/>
              <a:gd name="connsiteX6" fmla="*/ 1005733 w 8153892"/>
              <a:gd name="connsiteY6" fmla="*/ 1894399 h 4021092"/>
              <a:gd name="connsiteX7" fmla="*/ 656110 w 8153892"/>
              <a:gd name="connsiteY7" fmla="*/ 3192040 h 4021092"/>
              <a:gd name="connsiteX8" fmla="*/ 118227 w 8153892"/>
              <a:gd name="connsiteY8" fmla="*/ 3635793 h 4021092"/>
              <a:gd name="connsiteX9" fmla="*/ 555257 w 8153892"/>
              <a:gd name="connsiteY9" fmla="*/ 4019034 h 4021092"/>
              <a:gd name="connsiteX10" fmla="*/ 2054604 w 8153892"/>
              <a:gd name="connsiteY10" fmla="*/ 3797157 h 4021092"/>
              <a:gd name="connsiteX11" fmla="*/ 2639551 w 8153892"/>
              <a:gd name="connsiteY11" fmla="*/ 3998863 h 4021092"/>
              <a:gd name="connsiteX12" fmla="*/ 3695145 w 8153892"/>
              <a:gd name="connsiteY12" fmla="*/ 3588728 h 4021092"/>
              <a:gd name="connsiteX13" fmla="*/ 3648080 w 8153892"/>
              <a:gd name="connsiteY13" fmla="*/ 2889481 h 4021092"/>
              <a:gd name="connsiteX14" fmla="*/ 3681698 w 8153892"/>
              <a:gd name="connsiteY14" fmla="*/ 596758 h 4021092"/>
              <a:gd name="connsiteX15" fmla="*/ 3970809 w 8153892"/>
              <a:gd name="connsiteY15" fmla="*/ 31981 h 4021092"/>
              <a:gd name="connsiteX16" fmla="*/ 4522139 w 8153892"/>
              <a:gd name="connsiteY16" fmla="*/ 99216 h 4021092"/>
              <a:gd name="connsiteX17" fmla="*/ 5073469 w 8153892"/>
              <a:gd name="connsiteY17" fmla="*/ 341264 h 4021092"/>
              <a:gd name="connsiteX18" fmla="*/ 7635133 w 8153892"/>
              <a:gd name="connsiteY18" fmla="*/ 986722 h 4021092"/>
              <a:gd name="connsiteX19" fmla="*/ 8139398 w 8153892"/>
              <a:gd name="connsiteY19" fmla="*/ 1443922 h 4021092"/>
              <a:gd name="connsiteX20" fmla="*/ 7991480 w 8153892"/>
              <a:gd name="connsiteY20" fmla="*/ 2129723 h 4021092"/>
              <a:gd name="connsiteX21" fmla="*/ 7722540 w 8153892"/>
              <a:gd name="connsiteY21" fmla="*/ 2297810 h 4021092"/>
              <a:gd name="connsiteX22" fmla="*/ 7500663 w 8153892"/>
              <a:gd name="connsiteY22" fmla="*/ 2412110 h 4021092"/>
              <a:gd name="connsiteX0" fmla="*/ 810751 w 8172860"/>
              <a:gd name="connsiteY0" fmla="*/ 744675 h 4021092"/>
              <a:gd name="connsiteX1" fmla="*/ 373722 w 8172860"/>
              <a:gd name="connsiteY1" fmla="*/ 1087575 h 4021092"/>
              <a:gd name="connsiteX2" fmla="*/ 30822 w 8172860"/>
              <a:gd name="connsiteY2" fmla="*/ 1423752 h 4021092"/>
              <a:gd name="connsiteX3" fmla="*/ 71163 w 8172860"/>
              <a:gd name="connsiteY3" fmla="*/ 1719587 h 4021092"/>
              <a:gd name="connsiteX4" fmla="*/ 514916 w 8172860"/>
              <a:gd name="connsiteY4" fmla="*/ 1524604 h 4021092"/>
              <a:gd name="connsiteX5" fmla="*/ 884710 w 8172860"/>
              <a:gd name="connsiteY5" fmla="*/ 1517881 h 4021092"/>
              <a:gd name="connsiteX6" fmla="*/ 1005733 w 8172860"/>
              <a:gd name="connsiteY6" fmla="*/ 1894399 h 4021092"/>
              <a:gd name="connsiteX7" fmla="*/ 656110 w 8172860"/>
              <a:gd name="connsiteY7" fmla="*/ 3192040 h 4021092"/>
              <a:gd name="connsiteX8" fmla="*/ 118227 w 8172860"/>
              <a:gd name="connsiteY8" fmla="*/ 3635793 h 4021092"/>
              <a:gd name="connsiteX9" fmla="*/ 555257 w 8172860"/>
              <a:gd name="connsiteY9" fmla="*/ 4019034 h 4021092"/>
              <a:gd name="connsiteX10" fmla="*/ 2054604 w 8172860"/>
              <a:gd name="connsiteY10" fmla="*/ 3797157 h 4021092"/>
              <a:gd name="connsiteX11" fmla="*/ 2639551 w 8172860"/>
              <a:gd name="connsiteY11" fmla="*/ 3998863 h 4021092"/>
              <a:gd name="connsiteX12" fmla="*/ 3695145 w 8172860"/>
              <a:gd name="connsiteY12" fmla="*/ 3588728 h 4021092"/>
              <a:gd name="connsiteX13" fmla="*/ 3648080 w 8172860"/>
              <a:gd name="connsiteY13" fmla="*/ 2889481 h 4021092"/>
              <a:gd name="connsiteX14" fmla="*/ 3681698 w 8172860"/>
              <a:gd name="connsiteY14" fmla="*/ 596758 h 4021092"/>
              <a:gd name="connsiteX15" fmla="*/ 3970809 w 8172860"/>
              <a:gd name="connsiteY15" fmla="*/ 31981 h 4021092"/>
              <a:gd name="connsiteX16" fmla="*/ 4522139 w 8172860"/>
              <a:gd name="connsiteY16" fmla="*/ 99216 h 4021092"/>
              <a:gd name="connsiteX17" fmla="*/ 5073469 w 8172860"/>
              <a:gd name="connsiteY17" fmla="*/ 341264 h 4021092"/>
              <a:gd name="connsiteX18" fmla="*/ 7635133 w 8172860"/>
              <a:gd name="connsiteY18" fmla="*/ 986722 h 4021092"/>
              <a:gd name="connsiteX19" fmla="*/ 8159568 w 8172860"/>
              <a:gd name="connsiteY19" fmla="*/ 1403580 h 4021092"/>
              <a:gd name="connsiteX20" fmla="*/ 7991480 w 8172860"/>
              <a:gd name="connsiteY20" fmla="*/ 2129723 h 4021092"/>
              <a:gd name="connsiteX21" fmla="*/ 7722540 w 8172860"/>
              <a:gd name="connsiteY21" fmla="*/ 2297810 h 4021092"/>
              <a:gd name="connsiteX22" fmla="*/ 7500663 w 8172860"/>
              <a:gd name="connsiteY22" fmla="*/ 2412110 h 4021092"/>
              <a:gd name="connsiteX0" fmla="*/ 810751 w 8199002"/>
              <a:gd name="connsiteY0" fmla="*/ 744675 h 4021092"/>
              <a:gd name="connsiteX1" fmla="*/ 373722 w 8199002"/>
              <a:gd name="connsiteY1" fmla="*/ 1087575 h 4021092"/>
              <a:gd name="connsiteX2" fmla="*/ 30822 w 8199002"/>
              <a:gd name="connsiteY2" fmla="*/ 1423752 h 4021092"/>
              <a:gd name="connsiteX3" fmla="*/ 71163 w 8199002"/>
              <a:gd name="connsiteY3" fmla="*/ 1719587 h 4021092"/>
              <a:gd name="connsiteX4" fmla="*/ 514916 w 8199002"/>
              <a:gd name="connsiteY4" fmla="*/ 1524604 h 4021092"/>
              <a:gd name="connsiteX5" fmla="*/ 884710 w 8199002"/>
              <a:gd name="connsiteY5" fmla="*/ 1517881 h 4021092"/>
              <a:gd name="connsiteX6" fmla="*/ 1005733 w 8199002"/>
              <a:gd name="connsiteY6" fmla="*/ 1894399 h 4021092"/>
              <a:gd name="connsiteX7" fmla="*/ 656110 w 8199002"/>
              <a:gd name="connsiteY7" fmla="*/ 3192040 h 4021092"/>
              <a:gd name="connsiteX8" fmla="*/ 118227 w 8199002"/>
              <a:gd name="connsiteY8" fmla="*/ 3635793 h 4021092"/>
              <a:gd name="connsiteX9" fmla="*/ 555257 w 8199002"/>
              <a:gd name="connsiteY9" fmla="*/ 4019034 h 4021092"/>
              <a:gd name="connsiteX10" fmla="*/ 2054604 w 8199002"/>
              <a:gd name="connsiteY10" fmla="*/ 3797157 h 4021092"/>
              <a:gd name="connsiteX11" fmla="*/ 2639551 w 8199002"/>
              <a:gd name="connsiteY11" fmla="*/ 3998863 h 4021092"/>
              <a:gd name="connsiteX12" fmla="*/ 3695145 w 8199002"/>
              <a:gd name="connsiteY12" fmla="*/ 3588728 h 4021092"/>
              <a:gd name="connsiteX13" fmla="*/ 3648080 w 8199002"/>
              <a:gd name="connsiteY13" fmla="*/ 2889481 h 4021092"/>
              <a:gd name="connsiteX14" fmla="*/ 3681698 w 8199002"/>
              <a:gd name="connsiteY14" fmla="*/ 596758 h 4021092"/>
              <a:gd name="connsiteX15" fmla="*/ 3970809 w 8199002"/>
              <a:gd name="connsiteY15" fmla="*/ 31981 h 4021092"/>
              <a:gd name="connsiteX16" fmla="*/ 4522139 w 8199002"/>
              <a:gd name="connsiteY16" fmla="*/ 99216 h 4021092"/>
              <a:gd name="connsiteX17" fmla="*/ 5073469 w 8199002"/>
              <a:gd name="connsiteY17" fmla="*/ 341264 h 4021092"/>
              <a:gd name="connsiteX18" fmla="*/ 7635133 w 8199002"/>
              <a:gd name="connsiteY18" fmla="*/ 986722 h 4021092"/>
              <a:gd name="connsiteX19" fmla="*/ 8159568 w 8199002"/>
              <a:gd name="connsiteY19" fmla="*/ 1403580 h 4021092"/>
              <a:gd name="connsiteX20" fmla="*/ 8112503 w 8199002"/>
              <a:gd name="connsiteY20" fmla="*/ 1981805 h 4021092"/>
              <a:gd name="connsiteX21" fmla="*/ 7722540 w 8199002"/>
              <a:gd name="connsiteY21" fmla="*/ 2297810 h 4021092"/>
              <a:gd name="connsiteX22" fmla="*/ 7500663 w 8199002"/>
              <a:gd name="connsiteY22" fmla="*/ 2412110 h 4021092"/>
              <a:gd name="connsiteX0" fmla="*/ 810751 w 8169960"/>
              <a:gd name="connsiteY0" fmla="*/ 744675 h 4021092"/>
              <a:gd name="connsiteX1" fmla="*/ 373722 w 8169960"/>
              <a:gd name="connsiteY1" fmla="*/ 1087575 h 4021092"/>
              <a:gd name="connsiteX2" fmla="*/ 30822 w 8169960"/>
              <a:gd name="connsiteY2" fmla="*/ 1423752 h 4021092"/>
              <a:gd name="connsiteX3" fmla="*/ 71163 w 8169960"/>
              <a:gd name="connsiteY3" fmla="*/ 1719587 h 4021092"/>
              <a:gd name="connsiteX4" fmla="*/ 514916 w 8169960"/>
              <a:gd name="connsiteY4" fmla="*/ 1524604 h 4021092"/>
              <a:gd name="connsiteX5" fmla="*/ 884710 w 8169960"/>
              <a:gd name="connsiteY5" fmla="*/ 1517881 h 4021092"/>
              <a:gd name="connsiteX6" fmla="*/ 1005733 w 8169960"/>
              <a:gd name="connsiteY6" fmla="*/ 1894399 h 4021092"/>
              <a:gd name="connsiteX7" fmla="*/ 656110 w 8169960"/>
              <a:gd name="connsiteY7" fmla="*/ 3192040 h 4021092"/>
              <a:gd name="connsiteX8" fmla="*/ 118227 w 8169960"/>
              <a:gd name="connsiteY8" fmla="*/ 3635793 h 4021092"/>
              <a:gd name="connsiteX9" fmla="*/ 555257 w 8169960"/>
              <a:gd name="connsiteY9" fmla="*/ 4019034 h 4021092"/>
              <a:gd name="connsiteX10" fmla="*/ 2054604 w 8169960"/>
              <a:gd name="connsiteY10" fmla="*/ 3797157 h 4021092"/>
              <a:gd name="connsiteX11" fmla="*/ 2639551 w 8169960"/>
              <a:gd name="connsiteY11" fmla="*/ 3998863 h 4021092"/>
              <a:gd name="connsiteX12" fmla="*/ 3695145 w 8169960"/>
              <a:gd name="connsiteY12" fmla="*/ 3588728 h 4021092"/>
              <a:gd name="connsiteX13" fmla="*/ 3648080 w 8169960"/>
              <a:gd name="connsiteY13" fmla="*/ 2889481 h 4021092"/>
              <a:gd name="connsiteX14" fmla="*/ 3681698 w 8169960"/>
              <a:gd name="connsiteY14" fmla="*/ 596758 h 4021092"/>
              <a:gd name="connsiteX15" fmla="*/ 3970809 w 8169960"/>
              <a:gd name="connsiteY15" fmla="*/ 31981 h 4021092"/>
              <a:gd name="connsiteX16" fmla="*/ 4522139 w 8169960"/>
              <a:gd name="connsiteY16" fmla="*/ 99216 h 4021092"/>
              <a:gd name="connsiteX17" fmla="*/ 5073469 w 8169960"/>
              <a:gd name="connsiteY17" fmla="*/ 341264 h 4021092"/>
              <a:gd name="connsiteX18" fmla="*/ 7635133 w 8169960"/>
              <a:gd name="connsiteY18" fmla="*/ 986722 h 4021092"/>
              <a:gd name="connsiteX19" fmla="*/ 8159568 w 8169960"/>
              <a:gd name="connsiteY19" fmla="*/ 1403580 h 4021092"/>
              <a:gd name="connsiteX20" fmla="*/ 7964586 w 8169960"/>
              <a:gd name="connsiteY20" fmla="*/ 1954910 h 4021092"/>
              <a:gd name="connsiteX21" fmla="*/ 7722540 w 8169960"/>
              <a:gd name="connsiteY21" fmla="*/ 2297810 h 4021092"/>
              <a:gd name="connsiteX22" fmla="*/ 7500663 w 8169960"/>
              <a:gd name="connsiteY22" fmla="*/ 2412110 h 4021092"/>
              <a:gd name="connsiteX0" fmla="*/ 810751 w 8174543"/>
              <a:gd name="connsiteY0" fmla="*/ 744675 h 4021092"/>
              <a:gd name="connsiteX1" fmla="*/ 373722 w 8174543"/>
              <a:gd name="connsiteY1" fmla="*/ 1087575 h 4021092"/>
              <a:gd name="connsiteX2" fmla="*/ 30822 w 8174543"/>
              <a:gd name="connsiteY2" fmla="*/ 1423752 h 4021092"/>
              <a:gd name="connsiteX3" fmla="*/ 71163 w 8174543"/>
              <a:gd name="connsiteY3" fmla="*/ 1719587 h 4021092"/>
              <a:gd name="connsiteX4" fmla="*/ 514916 w 8174543"/>
              <a:gd name="connsiteY4" fmla="*/ 1524604 h 4021092"/>
              <a:gd name="connsiteX5" fmla="*/ 884710 w 8174543"/>
              <a:gd name="connsiteY5" fmla="*/ 1517881 h 4021092"/>
              <a:gd name="connsiteX6" fmla="*/ 1005733 w 8174543"/>
              <a:gd name="connsiteY6" fmla="*/ 1894399 h 4021092"/>
              <a:gd name="connsiteX7" fmla="*/ 656110 w 8174543"/>
              <a:gd name="connsiteY7" fmla="*/ 3192040 h 4021092"/>
              <a:gd name="connsiteX8" fmla="*/ 118227 w 8174543"/>
              <a:gd name="connsiteY8" fmla="*/ 3635793 h 4021092"/>
              <a:gd name="connsiteX9" fmla="*/ 555257 w 8174543"/>
              <a:gd name="connsiteY9" fmla="*/ 4019034 h 4021092"/>
              <a:gd name="connsiteX10" fmla="*/ 2054604 w 8174543"/>
              <a:gd name="connsiteY10" fmla="*/ 3797157 h 4021092"/>
              <a:gd name="connsiteX11" fmla="*/ 2639551 w 8174543"/>
              <a:gd name="connsiteY11" fmla="*/ 3998863 h 4021092"/>
              <a:gd name="connsiteX12" fmla="*/ 3695145 w 8174543"/>
              <a:gd name="connsiteY12" fmla="*/ 3588728 h 4021092"/>
              <a:gd name="connsiteX13" fmla="*/ 3648080 w 8174543"/>
              <a:gd name="connsiteY13" fmla="*/ 2889481 h 4021092"/>
              <a:gd name="connsiteX14" fmla="*/ 3681698 w 8174543"/>
              <a:gd name="connsiteY14" fmla="*/ 596758 h 4021092"/>
              <a:gd name="connsiteX15" fmla="*/ 3970809 w 8174543"/>
              <a:gd name="connsiteY15" fmla="*/ 31981 h 4021092"/>
              <a:gd name="connsiteX16" fmla="*/ 4522139 w 8174543"/>
              <a:gd name="connsiteY16" fmla="*/ 99216 h 4021092"/>
              <a:gd name="connsiteX17" fmla="*/ 5073469 w 8174543"/>
              <a:gd name="connsiteY17" fmla="*/ 341264 h 4021092"/>
              <a:gd name="connsiteX18" fmla="*/ 7635133 w 8174543"/>
              <a:gd name="connsiteY18" fmla="*/ 986722 h 4021092"/>
              <a:gd name="connsiteX19" fmla="*/ 8159568 w 8174543"/>
              <a:gd name="connsiteY19" fmla="*/ 1403580 h 4021092"/>
              <a:gd name="connsiteX20" fmla="*/ 7964586 w 8174543"/>
              <a:gd name="connsiteY20" fmla="*/ 1954910 h 4021092"/>
              <a:gd name="connsiteX21" fmla="*/ 7722540 w 8174543"/>
              <a:gd name="connsiteY21" fmla="*/ 2297810 h 4021092"/>
              <a:gd name="connsiteX22" fmla="*/ 7500663 w 8174543"/>
              <a:gd name="connsiteY22" fmla="*/ 2412110 h 40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74543" h="4021092">
                <a:moveTo>
                  <a:pt x="810751" y="744675"/>
                </a:moveTo>
                <a:cubicBezTo>
                  <a:pt x="657230" y="859535"/>
                  <a:pt x="503710" y="974396"/>
                  <a:pt x="373722" y="1087575"/>
                </a:cubicBezTo>
                <a:cubicBezTo>
                  <a:pt x="243734" y="1200754"/>
                  <a:pt x="81248" y="1318417"/>
                  <a:pt x="30822" y="1423752"/>
                </a:cubicBezTo>
                <a:cubicBezTo>
                  <a:pt x="-19604" y="1529087"/>
                  <a:pt x="-9519" y="1702778"/>
                  <a:pt x="71163" y="1719587"/>
                </a:cubicBezTo>
                <a:cubicBezTo>
                  <a:pt x="151845" y="1736396"/>
                  <a:pt x="379325" y="1558222"/>
                  <a:pt x="514916" y="1524604"/>
                </a:cubicBezTo>
                <a:cubicBezTo>
                  <a:pt x="650507" y="1490986"/>
                  <a:pt x="802907" y="1456249"/>
                  <a:pt x="884710" y="1517881"/>
                </a:cubicBezTo>
                <a:cubicBezTo>
                  <a:pt x="966513" y="1579513"/>
                  <a:pt x="1043833" y="1615373"/>
                  <a:pt x="1005733" y="1894399"/>
                </a:cubicBezTo>
                <a:cubicBezTo>
                  <a:pt x="967633" y="2173425"/>
                  <a:pt x="804028" y="2901808"/>
                  <a:pt x="656110" y="3192040"/>
                </a:cubicBezTo>
                <a:cubicBezTo>
                  <a:pt x="508192" y="3482272"/>
                  <a:pt x="135036" y="3497961"/>
                  <a:pt x="118227" y="3635793"/>
                </a:cubicBezTo>
                <a:cubicBezTo>
                  <a:pt x="101418" y="3773625"/>
                  <a:pt x="232528" y="3992140"/>
                  <a:pt x="555257" y="4019034"/>
                </a:cubicBezTo>
                <a:cubicBezTo>
                  <a:pt x="877986" y="4045928"/>
                  <a:pt x="1707222" y="3800519"/>
                  <a:pt x="2054604" y="3797157"/>
                </a:cubicBezTo>
                <a:cubicBezTo>
                  <a:pt x="2401986" y="3793795"/>
                  <a:pt x="2366128" y="4033601"/>
                  <a:pt x="2639551" y="3998863"/>
                </a:cubicBezTo>
                <a:cubicBezTo>
                  <a:pt x="2912975" y="3964125"/>
                  <a:pt x="3527057" y="3773625"/>
                  <a:pt x="3695145" y="3588728"/>
                </a:cubicBezTo>
                <a:cubicBezTo>
                  <a:pt x="3863233" y="3403831"/>
                  <a:pt x="3650321" y="3388143"/>
                  <a:pt x="3648080" y="2889481"/>
                </a:cubicBezTo>
                <a:cubicBezTo>
                  <a:pt x="3645839" y="2390819"/>
                  <a:pt x="3627910" y="1073008"/>
                  <a:pt x="3681698" y="596758"/>
                </a:cubicBezTo>
                <a:cubicBezTo>
                  <a:pt x="3735486" y="120508"/>
                  <a:pt x="3830735" y="114905"/>
                  <a:pt x="3970809" y="31981"/>
                </a:cubicBezTo>
                <a:cubicBezTo>
                  <a:pt x="4110883" y="-50943"/>
                  <a:pt x="4338362" y="47669"/>
                  <a:pt x="4522139" y="99216"/>
                </a:cubicBezTo>
                <a:cubicBezTo>
                  <a:pt x="4705916" y="150763"/>
                  <a:pt x="4554637" y="193346"/>
                  <a:pt x="5073469" y="341264"/>
                </a:cubicBezTo>
                <a:cubicBezTo>
                  <a:pt x="5592301" y="489182"/>
                  <a:pt x="7120783" y="809669"/>
                  <a:pt x="7635133" y="986722"/>
                </a:cubicBezTo>
                <a:cubicBezTo>
                  <a:pt x="8149483" y="1163775"/>
                  <a:pt x="8104659" y="1242215"/>
                  <a:pt x="8159568" y="1403580"/>
                </a:cubicBezTo>
                <a:cubicBezTo>
                  <a:pt x="8214477" y="1564945"/>
                  <a:pt x="8111382" y="1920172"/>
                  <a:pt x="7964586" y="1954910"/>
                </a:cubicBezTo>
                <a:cubicBezTo>
                  <a:pt x="7817790" y="1989648"/>
                  <a:pt x="7813308" y="2275398"/>
                  <a:pt x="7722540" y="2297810"/>
                </a:cubicBezTo>
                <a:cubicBezTo>
                  <a:pt x="7631772" y="2320222"/>
                  <a:pt x="7589190" y="2393060"/>
                  <a:pt x="7500663" y="2412110"/>
                </a:cubicBezTo>
              </a:path>
            </a:pathLst>
          </a:custGeom>
          <a:ln w="38100">
            <a:solidFill>
              <a:srgbClr val="44C4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6"/>
          <p:cNvSpPr/>
          <p:nvPr/>
        </p:nvSpPr>
        <p:spPr>
          <a:xfrm>
            <a:off x="402717" y="214258"/>
            <a:ext cx="4044568" cy="1820147"/>
          </a:xfrm>
          <a:custGeom>
            <a:avLst/>
            <a:gdLst>
              <a:gd name="connsiteX0" fmla="*/ 0 w 4392488"/>
              <a:gd name="connsiteY0" fmla="*/ 1008112 h 2016224"/>
              <a:gd name="connsiteX1" fmla="*/ 2196244 w 4392488"/>
              <a:gd name="connsiteY1" fmla="*/ 0 h 2016224"/>
              <a:gd name="connsiteX2" fmla="*/ 4392488 w 4392488"/>
              <a:gd name="connsiteY2" fmla="*/ 1008112 h 2016224"/>
              <a:gd name="connsiteX3" fmla="*/ 2196244 w 4392488"/>
              <a:gd name="connsiteY3" fmla="*/ 2016224 h 2016224"/>
              <a:gd name="connsiteX4" fmla="*/ 0 w 4392488"/>
              <a:gd name="connsiteY4" fmla="*/ 1008112 h 2016224"/>
              <a:gd name="connsiteX0" fmla="*/ 135961 w 4528449"/>
              <a:gd name="connsiteY0" fmla="*/ 1008112 h 2028564"/>
              <a:gd name="connsiteX1" fmla="*/ 2332205 w 4528449"/>
              <a:gd name="connsiteY1" fmla="*/ 0 h 2028564"/>
              <a:gd name="connsiteX2" fmla="*/ 4528449 w 4528449"/>
              <a:gd name="connsiteY2" fmla="*/ 1008112 h 2028564"/>
              <a:gd name="connsiteX3" fmla="*/ 2332205 w 4528449"/>
              <a:gd name="connsiteY3" fmla="*/ 2016224 h 2028564"/>
              <a:gd name="connsiteX4" fmla="*/ 463046 w 4528449"/>
              <a:gd name="connsiteY4" fmla="*/ 1533872 h 2028564"/>
              <a:gd name="connsiteX5" fmla="*/ 135961 w 4528449"/>
              <a:gd name="connsiteY5" fmla="*/ 1008112 h 2028564"/>
              <a:gd name="connsiteX0" fmla="*/ 86255 w 4478743"/>
              <a:gd name="connsiteY0" fmla="*/ 1008112 h 2101020"/>
              <a:gd name="connsiteX1" fmla="*/ 2282499 w 4478743"/>
              <a:gd name="connsiteY1" fmla="*/ 0 h 2101020"/>
              <a:gd name="connsiteX2" fmla="*/ 4478743 w 4478743"/>
              <a:gd name="connsiteY2" fmla="*/ 1008112 h 2101020"/>
              <a:gd name="connsiteX3" fmla="*/ 2282499 w 4478743"/>
              <a:gd name="connsiteY3" fmla="*/ 2016224 h 2101020"/>
              <a:gd name="connsiteX4" fmla="*/ 621770 w 4478743"/>
              <a:gd name="connsiteY4" fmla="*/ 1930561 h 2101020"/>
              <a:gd name="connsiteX5" fmla="*/ 86255 w 4478743"/>
              <a:gd name="connsiteY5" fmla="*/ 1008112 h 2101020"/>
              <a:gd name="connsiteX0" fmla="*/ 24 w 4392512"/>
              <a:gd name="connsiteY0" fmla="*/ 1056727 h 2149635"/>
              <a:gd name="connsiteX1" fmla="*/ 522092 w 4392512"/>
              <a:gd name="connsiteY1" fmla="*/ 251228 h 2149635"/>
              <a:gd name="connsiteX2" fmla="*/ 2196268 w 4392512"/>
              <a:gd name="connsiteY2" fmla="*/ 48615 h 2149635"/>
              <a:gd name="connsiteX3" fmla="*/ 4392512 w 4392512"/>
              <a:gd name="connsiteY3" fmla="*/ 1056727 h 2149635"/>
              <a:gd name="connsiteX4" fmla="*/ 2196268 w 4392512"/>
              <a:gd name="connsiteY4" fmla="*/ 2064839 h 2149635"/>
              <a:gd name="connsiteX5" fmla="*/ 535539 w 4392512"/>
              <a:gd name="connsiteY5" fmla="*/ 1979176 h 2149635"/>
              <a:gd name="connsiteX6" fmla="*/ 24 w 4392512"/>
              <a:gd name="connsiteY6" fmla="*/ 1056727 h 2149635"/>
              <a:gd name="connsiteX0" fmla="*/ 28903 w 4421391"/>
              <a:gd name="connsiteY0" fmla="*/ 805499 h 1898407"/>
              <a:gd name="connsiteX1" fmla="*/ 550971 w 4421391"/>
              <a:gd name="connsiteY1" fmla="*/ 0 h 1898407"/>
              <a:gd name="connsiteX2" fmla="*/ 4421391 w 4421391"/>
              <a:gd name="connsiteY2" fmla="*/ 805499 h 1898407"/>
              <a:gd name="connsiteX3" fmla="*/ 2225147 w 4421391"/>
              <a:gd name="connsiteY3" fmla="*/ 1813611 h 1898407"/>
              <a:gd name="connsiteX4" fmla="*/ 564418 w 4421391"/>
              <a:gd name="connsiteY4" fmla="*/ 1727948 h 1898407"/>
              <a:gd name="connsiteX5" fmla="*/ 28903 w 4421391"/>
              <a:gd name="connsiteY5" fmla="*/ 805499 h 1898407"/>
              <a:gd name="connsiteX0" fmla="*/ 28903 w 4421391"/>
              <a:gd name="connsiteY0" fmla="*/ 849161 h 1942069"/>
              <a:gd name="connsiteX1" fmla="*/ 550971 w 4421391"/>
              <a:gd name="connsiteY1" fmla="*/ 43662 h 1942069"/>
              <a:gd name="connsiteX2" fmla="*/ 2393218 w 4421391"/>
              <a:gd name="connsiteY2" fmla="*/ 171410 h 1942069"/>
              <a:gd name="connsiteX3" fmla="*/ 4421391 w 4421391"/>
              <a:gd name="connsiteY3" fmla="*/ 849161 h 1942069"/>
              <a:gd name="connsiteX4" fmla="*/ 2225147 w 4421391"/>
              <a:gd name="connsiteY4" fmla="*/ 1857273 h 1942069"/>
              <a:gd name="connsiteX5" fmla="*/ 564418 w 4421391"/>
              <a:gd name="connsiteY5" fmla="*/ 1771610 h 1942069"/>
              <a:gd name="connsiteX6" fmla="*/ 28903 w 4421391"/>
              <a:gd name="connsiteY6" fmla="*/ 849161 h 1942069"/>
              <a:gd name="connsiteX0" fmla="*/ 28903 w 4665754"/>
              <a:gd name="connsiteY0" fmla="*/ 849161 h 1942069"/>
              <a:gd name="connsiteX1" fmla="*/ 550971 w 4665754"/>
              <a:gd name="connsiteY1" fmla="*/ 43662 h 1942069"/>
              <a:gd name="connsiteX2" fmla="*/ 2393218 w 4665754"/>
              <a:gd name="connsiteY2" fmla="*/ 171410 h 1942069"/>
              <a:gd name="connsiteX3" fmla="*/ 4430448 w 4665754"/>
              <a:gd name="connsiteY3" fmla="*/ 90728 h 1942069"/>
              <a:gd name="connsiteX4" fmla="*/ 4421391 w 4665754"/>
              <a:gd name="connsiteY4" fmla="*/ 849161 h 1942069"/>
              <a:gd name="connsiteX5" fmla="*/ 2225147 w 4665754"/>
              <a:gd name="connsiteY5" fmla="*/ 1857273 h 1942069"/>
              <a:gd name="connsiteX6" fmla="*/ 564418 w 4665754"/>
              <a:gd name="connsiteY6" fmla="*/ 1771610 h 1942069"/>
              <a:gd name="connsiteX7" fmla="*/ 28903 w 4665754"/>
              <a:gd name="connsiteY7" fmla="*/ 849161 h 1942069"/>
              <a:gd name="connsiteX0" fmla="*/ 28903 w 5118319"/>
              <a:gd name="connsiteY0" fmla="*/ 849161 h 1902431"/>
              <a:gd name="connsiteX1" fmla="*/ 550971 w 5118319"/>
              <a:gd name="connsiteY1" fmla="*/ 43662 h 1902431"/>
              <a:gd name="connsiteX2" fmla="*/ 2393218 w 5118319"/>
              <a:gd name="connsiteY2" fmla="*/ 171410 h 1902431"/>
              <a:gd name="connsiteX3" fmla="*/ 4430448 w 5118319"/>
              <a:gd name="connsiteY3" fmla="*/ 90728 h 1902431"/>
              <a:gd name="connsiteX4" fmla="*/ 5033232 w 5118319"/>
              <a:gd name="connsiteY4" fmla="*/ 1400490 h 1902431"/>
              <a:gd name="connsiteX5" fmla="*/ 2225147 w 5118319"/>
              <a:gd name="connsiteY5" fmla="*/ 1857273 h 1902431"/>
              <a:gd name="connsiteX6" fmla="*/ 564418 w 5118319"/>
              <a:gd name="connsiteY6" fmla="*/ 1771610 h 1902431"/>
              <a:gd name="connsiteX7" fmla="*/ 28903 w 5118319"/>
              <a:gd name="connsiteY7" fmla="*/ 849161 h 1902431"/>
              <a:gd name="connsiteX0" fmla="*/ 28903 w 5047897"/>
              <a:gd name="connsiteY0" fmla="*/ 849161 h 1877879"/>
              <a:gd name="connsiteX1" fmla="*/ 550971 w 5047897"/>
              <a:gd name="connsiteY1" fmla="*/ 43662 h 1877879"/>
              <a:gd name="connsiteX2" fmla="*/ 2393218 w 5047897"/>
              <a:gd name="connsiteY2" fmla="*/ 171410 h 1877879"/>
              <a:gd name="connsiteX3" fmla="*/ 4430448 w 5047897"/>
              <a:gd name="connsiteY3" fmla="*/ 90728 h 1877879"/>
              <a:gd name="connsiteX4" fmla="*/ 5033232 w 5047897"/>
              <a:gd name="connsiteY4" fmla="*/ 1400490 h 1877879"/>
              <a:gd name="connsiteX5" fmla="*/ 3879117 w 5047897"/>
              <a:gd name="connsiteY5" fmla="*/ 1764887 h 1877879"/>
              <a:gd name="connsiteX6" fmla="*/ 2225147 w 5047897"/>
              <a:gd name="connsiteY6" fmla="*/ 1857273 h 1877879"/>
              <a:gd name="connsiteX7" fmla="*/ 564418 w 5047897"/>
              <a:gd name="connsiteY7" fmla="*/ 1771610 h 1877879"/>
              <a:gd name="connsiteX8" fmla="*/ 28903 w 5047897"/>
              <a:gd name="connsiteY8" fmla="*/ 849161 h 1877879"/>
              <a:gd name="connsiteX0" fmla="*/ 28903 w 5047897"/>
              <a:gd name="connsiteY0" fmla="*/ 849161 h 1859679"/>
              <a:gd name="connsiteX1" fmla="*/ 550971 w 5047897"/>
              <a:gd name="connsiteY1" fmla="*/ 43662 h 1859679"/>
              <a:gd name="connsiteX2" fmla="*/ 2393218 w 5047897"/>
              <a:gd name="connsiteY2" fmla="*/ 171410 h 1859679"/>
              <a:gd name="connsiteX3" fmla="*/ 4430448 w 5047897"/>
              <a:gd name="connsiteY3" fmla="*/ 90728 h 1859679"/>
              <a:gd name="connsiteX4" fmla="*/ 5033232 w 5047897"/>
              <a:gd name="connsiteY4" fmla="*/ 1400490 h 1859679"/>
              <a:gd name="connsiteX5" fmla="*/ 3879117 w 5047897"/>
              <a:gd name="connsiteY5" fmla="*/ 1764887 h 1859679"/>
              <a:gd name="connsiteX6" fmla="*/ 2225147 w 5047897"/>
              <a:gd name="connsiteY6" fmla="*/ 1857273 h 1859679"/>
              <a:gd name="connsiteX7" fmla="*/ 1451923 w 5047897"/>
              <a:gd name="connsiteY7" fmla="*/ 1697651 h 1859679"/>
              <a:gd name="connsiteX8" fmla="*/ 564418 w 5047897"/>
              <a:gd name="connsiteY8" fmla="*/ 1771610 h 1859679"/>
              <a:gd name="connsiteX9" fmla="*/ 28903 w 5047897"/>
              <a:gd name="connsiteY9" fmla="*/ 849161 h 1859679"/>
              <a:gd name="connsiteX0" fmla="*/ 28903 w 5075090"/>
              <a:gd name="connsiteY0" fmla="*/ 849161 h 1859679"/>
              <a:gd name="connsiteX1" fmla="*/ 550971 w 5075090"/>
              <a:gd name="connsiteY1" fmla="*/ 43662 h 1859679"/>
              <a:gd name="connsiteX2" fmla="*/ 2393218 w 5075090"/>
              <a:gd name="connsiteY2" fmla="*/ 171410 h 1859679"/>
              <a:gd name="connsiteX3" fmla="*/ 4430448 w 5075090"/>
              <a:gd name="connsiteY3" fmla="*/ 90728 h 1859679"/>
              <a:gd name="connsiteX4" fmla="*/ 4753176 w 5075090"/>
              <a:gd name="connsiteY4" fmla="*/ 931169 h 1859679"/>
              <a:gd name="connsiteX5" fmla="*/ 5033232 w 5075090"/>
              <a:gd name="connsiteY5" fmla="*/ 1400490 h 1859679"/>
              <a:gd name="connsiteX6" fmla="*/ 3879117 w 5075090"/>
              <a:gd name="connsiteY6" fmla="*/ 1764887 h 1859679"/>
              <a:gd name="connsiteX7" fmla="*/ 2225147 w 5075090"/>
              <a:gd name="connsiteY7" fmla="*/ 1857273 h 1859679"/>
              <a:gd name="connsiteX8" fmla="*/ 1451923 w 5075090"/>
              <a:gd name="connsiteY8" fmla="*/ 1697651 h 1859679"/>
              <a:gd name="connsiteX9" fmla="*/ 564418 w 5075090"/>
              <a:gd name="connsiteY9" fmla="*/ 1771610 h 1859679"/>
              <a:gd name="connsiteX10" fmla="*/ 28903 w 5075090"/>
              <a:gd name="connsiteY10" fmla="*/ 849161 h 1859679"/>
              <a:gd name="connsiteX0" fmla="*/ 28903 w 5075090"/>
              <a:gd name="connsiteY0" fmla="*/ 849161 h 1871477"/>
              <a:gd name="connsiteX1" fmla="*/ 550971 w 5075090"/>
              <a:gd name="connsiteY1" fmla="*/ 43662 h 1871477"/>
              <a:gd name="connsiteX2" fmla="*/ 2393218 w 5075090"/>
              <a:gd name="connsiteY2" fmla="*/ 171410 h 1871477"/>
              <a:gd name="connsiteX3" fmla="*/ 4430448 w 5075090"/>
              <a:gd name="connsiteY3" fmla="*/ 90728 h 1871477"/>
              <a:gd name="connsiteX4" fmla="*/ 4753176 w 5075090"/>
              <a:gd name="connsiteY4" fmla="*/ 931169 h 1871477"/>
              <a:gd name="connsiteX5" fmla="*/ 5033232 w 5075090"/>
              <a:gd name="connsiteY5" fmla="*/ 1400490 h 1871477"/>
              <a:gd name="connsiteX6" fmla="*/ 4134612 w 5075090"/>
              <a:gd name="connsiteY6" fmla="*/ 1811952 h 1871477"/>
              <a:gd name="connsiteX7" fmla="*/ 2225147 w 5075090"/>
              <a:gd name="connsiteY7" fmla="*/ 1857273 h 1871477"/>
              <a:gd name="connsiteX8" fmla="*/ 1451923 w 5075090"/>
              <a:gd name="connsiteY8" fmla="*/ 1697651 h 1871477"/>
              <a:gd name="connsiteX9" fmla="*/ 564418 w 5075090"/>
              <a:gd name="connsiteY9" fmla="*/ 1771610 h 1871477"/>
              <a:gd name="connsiteX10" fmla="*/ 28903 w 5075090"/>
              <a:gd name="connsiteY10" fmla="*/ 849161 h 1871477"/>
              <a:gd name="connsiteX0" fmla="*/ 21978 w 5068165"/>
              <a:gd name="connsiteY0" fmla="*/ 849161 h 1871477"/>
              <a:gd name="connsiteX1" fmla="*/ 544046 w 5068165"/>
              <a:gd name="connsiteY1" fmla="*/ 43662 h 1871477"/>
              <a:gd name="connsiteX2" fmla="*/ 2386293 w 5068165"/>
              <a:gd name="connsiteY2" fmla="*/ 171410 h 1871477"/>
              <a:gd name="connsiteX3" fmla="*/ 4423523 w 5068165"/>
              <a:gd name="connsiteY3" fmla="*/ 90728 h 1871477"/>
              <a:gd name="connsiteX4" fmla="*/ 4746251 w 5068165"/>
              <a:gd name="connsiteY4" fmla="*/ 931169 h 1871477"/>
              <a:gd name="connsiteX5" fmla="*/ 5026307 w 5068165"/>
              <a:gd name="connsiteY5" fmla="*/ 1400490 h 1871477"/>
              <a:gd name="connsiteX6" fmla="*/ 4127687 w 5068165"/>
              <a:gd name="connsiteY6" fmla="*/ 1811952 h 1871477"/>
              <a:gd name="connsiteX7" fmla="*/ 2218222 w 5068165"/>
              <a:gd name="connsiteY7" fmla="*/ 1857273 h 1871477"/>
              <a:gd name="connsiteX8" fmla="*/ 1444998 w 5068165"/>
              <a:gd name="connsiteY8" fmla="*/ 1697651 h 1871477"/>
              <a:gd name="connsiteX9" fmla="*/ 463364 w 5068165"/>
              <a:gd name="connsiteY9" fmla="*/ 1758163 h 1871477"/>
              <a:gd name="connsiteX10" fmla="*/ 21978 w 5068165"/>
              <a:gd name="connsiteY10" fmla="*/ 849161 h 1871477"/>
              <a:gd name="connsiteX0" fmla="*/ 11056 w 5097584"/>
              <a:gd name="connsiteY0" fmla="*/ 849161 h 1871477"/>
              <a:gd name="connsiteX1" fmla="*/ 573465 w 5097584"/>
              <a:gd name="connsiteY1" fmla="*/ 43662 h 1871477"/>
              <a:gd name="connsiteX2" fmla="*/ 2415712 w 5097584"/>
              <a:gd name="connsiteY2" fmla="*/ 171410 h 1871477"/>
              <a:gd name="connsiteX3" fmla="*/ 4452942 w 5097584"/>
              <a:gd name="connsiteY3" fmla="*/ 90728 h 1871477"/>
              <a:gd name="connsiteX4" fmla="*/ 4775670 w 5097584"/>
              <a:gd name="connsiteY4" fmla="*/ 931169 h 1871477"/>
              <a:gd name="connsiteX5" fmla="*/ 5055726 w 5097584"/>
              <a:gd name="connsiteY5" fmla="*/ 1400490 h 1871477"/>
              <a:gd name="connsiteX6" fmla="*/ 4157106 w 5097584"/>
              <a:gd name="connsiteY6" fmla="*/ 1811952 h 1871477"/>
              <a:gd name="connsiteX7" fmla="*/ 2247641 w 5097584"/>
              <a:gd name="connsiteY7" fmla="*/ 1857273 h 1871477"/>
              <a:gd name="connsiteX8" fmla="*/ 1474417 w 5097584"/>
              <a:gd name="connsiteY8" fmla="*/ 1697651 h 1871477"/>
              <a:gd name="connsiteX9" fmla="*/ 492783 w 5097584"/>
              <a:gd name="connsiteY9" fmla="*/ 1758163 h 1871477"/>
              <a:gd name="connsiteX10" fmla="*/ 11056 w 5097584"/>
              <a:gd name="connsiteY10" fmla="*/ 849161 h 1871477"/>
              <a:gd name="connsiteX0" fmla="*/ 96192 w 4967567"/>
              <a:gd name="connsiteY0" fmla="*/ 849161 h 1871477"/>
              <a:gd name="connsiteX1" fmla="*/ 443448 w 4967567"/>
              <a:gd name="connsiteY1" fmla="*/ 43662 h 1871477"/>
              <a:gd name="connsiteX2" fmla="*/ 2285695 w 4967567"/>
              <a:gd name="connsiteY2" fmla="*/ 171410 h 1871477"/>
              <a:gd name="connsiteX3" fmla="*/ 4322925 w 4967567"/>
              <a:gd name="connsiteY3" fmla="*/ 90728 h 1871477"/>
              <a:gd name="connsiteX4" fmla="*/ 4645653 w 4967567"/>
              <a:gd name="connsiteY4" fmla="*/ 931169 h 1871477"/>
              <a:gd name="connsiteX5" fmla="*/ 4925709 w 4967567"/>
              <a:gd name="connsiteY5" fmla="*/ 1400490 h 1871477"/>
              <a:gd name="connsiteX6" fmla="*/ 4027089 w 4967567"/>
              <a:gd name="connsiteY6" fmla="*/ 1811952 h 1871477"/>
              <a:gd name="connsiteX7" fmla="*/ 2117624 w 4967567"/>
              <a:gd name="connsiteY7" fmla="*/ 1857273 h 1871477"/>
              <a:gd name="connsiteX8" fmla="*/ 1344400 w 4967567"/>
              <a:gd name="connsiteY8" fmla="*/ 1697651 h 1871477"/>
              <a:gd name="connsiteX9" fmla="*/ 362766 w 4967567"/>
              <a:gd name="connsiteY9" fmla="*/ 1758163 h 1871477"/>
              <a:gd name="connsiteX10" fmla="*/ 96192 w 4967567"/>
              <a:gd name="connsiteY10" fmla="*/ 849161 h 1871477"/>
              <a:gd name="connsiteX0" fmla="*/ 96192 w 4967567"/>
              <a:gd name="connsiteY0" fmla="*/ 865440 h 1887756"/>
              <a:gd name="connsiteX1" fmla="*/ 443448 w 4967567"/>
              <a:gd name="connsiteY1" fmla="*/ 59941 h 1887756"/>
              <a:gd name="connsiteX2" fmla="*/ 2830966 w 4967567"/>
              <a:gd name="connsiteY2" fmla="*/ 127178 h 1887756"/>
              <a:gd name="connsiteX3" fmla="*/ 4322925 w 4967567"/>
              <a:gd name="connsiteY3" fmla="*/ 107007 h 1887756"/>
              <a:gd name="connsiteX4" fmla="*/ 4645653 w 4967567"/>
              <a:gd name="connsiteY4" fmla="*/ 947448 h 1887756"/>
              <a:gd name="connsiteX5" fmla="*/ 4925709 w 4967567"/>
              <a:gd name="connsiteY5" fmla="*/ 1416769 h 1887756"/>
              <a:gd name="connsiteX6" fmla="*/ 4027089 w 4967567"/>
              <a:gd name="connsiteY6" fmla="*/ 1828231 h 1887756"/>
              <a:gd name="connsiteX7" fmla="*/ 2117624 w 4967567"/>
              <a:gd name="connsiteY7" fmla="*/ 1873552 h 1887756"/>
              <a:gd name="connsiteX8" fmla="*/ 1344400 w 4967567"/>
              <a:gd name="connsiteY8" fmla="*/ 1713930 h 1887756"/>
              <a:gd name="connsiteX9" fmla="*/ 362766 w 4967567"/>
              <a:gd name="connsiteY9" fmla="*/ 1774442 h 1887756"/>
              <a:gd name="connsiteX10" fmla="*/ 96192 w 4967567"/>
              <a:gd name="connsiteY10" fmla="*/ 865440 h 1887756"/>
              <a:gd name="connsiteX0" fmla="*/ 48881 w 4920256"/>
              <a:gd name="connsiteY0" fmla="*/ 865440 h 1887756"/>
              <a:gd name="connsiteX1" fmla="*/ 809488 w 4920256"/>
              <a:gd name="connsiteY1" fmla="*/ 59941 h 1887756"/>
              <a:gd name="connsiteX2" fmla="*/ 2783655 w 4920256"/>
              <a:gd name="connsiteY2" fmla="*/ 127178 h 1887756"/>
              <a:gd name="connsiteX3" fmla="*/ 4275614 w 4920256"/>
              <a:gd name="connsiteY3" fmla="*/ 107007 h 1887756"/>
              <a:gd name="connsiteX4" fmla="*/ 4598342 w 4920256"/>
              <a:gd name="connsiteY4" fmla="*/ 947448 h 1887756"/>
              <a:gd name="connsiteX5" fmla="*/ 4878398 w 4920256"/>
              <a:gd name="connsiteY5" fmla="*/ 1416769 h 1887756"/>
              <a:gd name="connsiteX6" fmla="*/ 3979778 w 4920256"/>
              <a:gd name="connsiteY6" fmla="*/ 1828231 h 1887756"/>
              <a:gd name="connsiteX7" fmla="*/ 2070313 w 4920256"/>
              <a:gd name="connsiteY7" fmla="*/ 1873552 h 1887756"/>
              <a:gd name="connsiteX8" fmla="*/ 1297089 w 4920256"/>
              <a:gd name="connsiteY8" fmla="*/ 1713930 h 1887756"/>
              <a:gd name="connsiteX9" fmla="*/ 315455 w 4920256"/>
              <a:gd name="connsiteY9" fmla="*/ 1774442 h 1887756"/>
              <a:gd name="connsiteX10" fmla="*/ 48881 w 4920256"/>
              <a:gd name="connsiteY10" fmla="*/ 865440 h 1887756"/>
              <a:gd name="connsiteX0" fmla="*/ 48881 w 5304890"/>
              <a:gd name="connsiteY0" fmla="*/ 865440 h 1887756"/>
              <a:gd name="connsiteX1" fmla="*/ 809488 w 5304890"/>
              <a:gd name="connsiteY1" fmla="*/ 59941 h 1887756"/>
              <a:gd name="connsiteX2" fmla="*/ 2783655 w 5304890"/>
              <a:gd name="connsiteY2" fmla="*/ 127178 h 1887756"/>
              <a:gd name="connsiteX3" fmla="*/ 4275614 w 5304890"/>
              <a:gd name="connsiteY3" fmla="*/ 107007 h 1887756"/>
              <a:gd name="connsiteX4" fmla="*/ 5284329 w 5304890"/>
              <a:gd name="connsiteY4" fmla="*/ 853318 h 1887756"/>
              <a:gd name="connsiteX5" fmla="*/ 4878398 w 5304890"/>
              <a:gd name="connsiteY5" fmla="*/ 1416769 h 1887756"/>
              <a:gd name="connsiteX6" fmla="*/ 3979778 w 5304890"/>
              <a:gd name="connsiteY6" fmla="*/ 1828231 h 1887756"/>
              <a:gd name="connsiteX7" fmla="*/ 2070313 w 5304890"/>
              <a:gd name="connsiteY7" fmla="*/ 1873552 h 1887756"/>
              <a:gd name="connsiteX8" fmla="*/ 1297089 w 5304890"/>
              <a:gd name="connsiteY8" fmla="*/ 1713930 h 1887756"/>
              <a:gd name="connsiteX9" fmla="*/ 315455 w 5304890"/>
              <a:gd name="connsiteY9" fmla="*/ 1774442 h 1887756"/>
              <a:gd name="connsiteX10" fmla="*/ 48881 w 5304890"/>
              <a:gd name="connsiteY10" fmla="*/ 865440 h 1887756"/>
              <a:gd name="connsiteX0" fmla="*/ 48881 w 5293905"/>
              <a:gd name="connsiteY0" fmla="*/ 865440 h 1889448"/>
              <a:gd name="connsiteX1" fmla="*/ 809488 w 5293905"/>
              <a:gd name="connsiteY1" fmla="*/ 59941 h 1889448"/>
              <a:gd name="connsiteX2" fmla="*/ 2783655 w 5293905"/>
              <a:gd name="connsiteY2" fmla="*/ 127178 h 1889448"/>
              <a:gd name="connsiteX3" fmla="*/ 4275614 w 5293905"/>
              <a:gd name="connsiteY3" fmla="*/ 107007 h 1889448"/>
              <a:gd name="connsiteX4" fmla="*/ 5284329 w 5293905"/>
              <a:gd name="connsiteY4" fmla="*/ 853318 h 1889448"/>
              <a:gd name="connsiteX5" fmla="*/ 4737682 w 5293905"/>
              <a:gd name="connsiteY5" fmla="*/ 1383152 h 1889448"/>
              <a:gd name="connsiteX6" fmla="*/ 3979778 w 5293905"/>
              <a:gd name="connsiteY6" fmla="*/ 1828231 h 1889448"/>
              <a:gd name="connsiteX7" fmla="*/ 2070313 w 5293905"/>
              <a:gd name="connsiteY7" fmla="*/ 1873552 h 1889448"/>
              <a:gd name="connsiteX8" fmla="*/ 1297089 w 5293905"/>
              <a:gd name="connsiteY8" fmla="*/ 1713930 h 1889448"/>
              <a:gd name="connsiteX9" fmla="*/ 315455 w 5293905"/>
              <a:gd name="connsiteY9" fmla="*/ 1774442 h 1889448"/>
              <a:gd name="connsiteX10" fmla="*/ 48881 w 5293905"/>
              <a:gd name="connsiteY10" fmla="*/ 865440 h 1889448"/>
              <a:gd name="connsiteX0" fmla="*/ 48881 w 5295318"/>
              <a:gd name="connsiteY0" fmla="*/ 865440 h 1878239"/>
              <a:gd name="connsiteX1" fmla="*/ 809488 w 5295318"/>
              <a:gd name="connsiteY1" fmla="*/ 59941 h 1878239"/>
              <a:gd name="connsiteX2" fmla="*/ 2783655 w 5295318"/>
              <a:gd name="connsiteY2" fmla="*/ 127178 h 1878239"/>
              <a:gd name="connsiteX3" fmla="*/ 4275614 w 5295318"/>
              <a:gd name="connsiteY3" fmla="*/ 107007 h 1878239"/>
              <a:gd name="connsiteX4" fmla="*/ 5284329 w 5295318"/>
              <a:gd name="connsiteY4" fmla="*/ 853318 h 1878239"/>
              <a:gd name="connsiteX5" fmla="*/ 4737682 w 5295318"/>
              <a:gd name="connsiteY5" fmla="*/ 1383152 h 1878239"/>
              <a:gd name="connsiteX6" fmla="*/ 3601606 w 5295318"/>
              <a:gd name="connsiteY6" fmla="*/ 1498778 h 1878239"/>
              <a:gd name="connsiteX7" fmla="*/ 2070313 w 5295318"/>
              <a:gd name="connsiteY7" fmla="*/ 1873552 h 1878239"/>
              <a:gd name="connsiteX8" fmla="*/ 1297089 w 5295318"/>
              <a:gd name="connsiteY8" fmla="*/ 1713930 h 1878239"/>
              <a:gd name="connsiteX9" fmla="*/ 315455 w 5295318"/>
              <a:gd name="connsiteY9" fmla="*/ 1774442 h 1878239"/>
              <a:gd name="connsiteX10" fmla="*/ 48881 w 5295318"/>
              <a:gd name="connsiteY10" fmla="*/ 865440 h 1878239"/>
              <a:gd name="connsiteX0" fmla="*/ 48881 w 5295318"/>
              <a:gd name="connsiteY0" fmla="*/ 865440 h 1834523"/>
              <a:gd name="connsiteX1" fmla="*/ 809488 w 5295318"/>
              <a:gd name="connsiteY1" fmla="*/ 59941 h 1834523"/>
              <a:gd name="connsiteX2" fmla="*/ 2783655 w 5295318"/>
              <a:gd name="connsiteY2" fmla="*/ 127178 h 1834523"/>
              <a:gd name="connsiteX3" fmla="*/ 4275614 w 5295318"/>
              <a:gd name="connsiteY3" fmla="*/ 107007 h 1834523"/>
              <a:gd name="connsiteX4" fmla="*/ 5284329 w 5295318"/>
              <a:gd name="connsiteY4" fmla="*/ 853318 h 1834523"/>
              <a:gd name="connsiteX5" fmla="*/ 4737682 w 5295318"/>
              <a:gd name="connsiteY5" fmla="*/ 1383152 h 1834523"/>
              <a:gd name="connsiteX6" fmla="*/ 3601606 w 5295318"/>
              <a:gd name="connsiteY6" fmla="*/ 1498778 h 1834523"/>
              <a:gd name="connsiteX7" fmla="*/ 2237414 w 5295318"/>
              <a:gd name="connsiteY7" fmla="*/ 1564269 h 1834523"/>
              <a:gd name="connsiteX8" fmla="*/ 1297089 w 5295318"/>
              <a:gd name="connsiteY8" fmla="*/ 1713930 h 1834523"/>
              <a:gd name="connsiteX9" fmla="*/ 315455 w 5295318"/>
              <a:gd name="connsiteY9" fmla="*/ 1774442 h 1834523"/>
              <a:gd name="connsiteX10" fmla="*/ 48881 w 5295318"/>
              <a:gd name="connsiteY10" fmla="*/ 865440 h 1834523"/>
              <a:gd name="connsiteX0" fmla="*/ 21381 w 5267818"/>
              <a:gd name="connsiteY0" fmla="*/ 865440 h 1796502"/>
              <a:gd name="connsiteX1" fmla="*/ 781988 w 5267818"/>
              <a:gd name="connsiteY1" fmla="*/ 59941 h 1796502"/>
              <a:gd name="connsiteX2" fmla="*/ 2756155 w 5267818"/>
              <a:gd name="connsiteY2" fmla="*/ 127178 h 1796502"/>
              <a:gd name="connsiteX3" fmla="*/ 4248114 w 5267818"/>
              <a:gd name="connsiteY3" fmla="*/ 107007 h 1796502"/>
              <a:gd name="connsiteX4" fmla="*/ 5256829 w 5267818"/>
              <a:gd name="connsiteY4" fmla="*/ 853318 h 1796502"/>
              <a:gd name="connsiteX5" fmla="*/ 4710182 w 5267818"/>
              <a:gd name="connsiteY5" fmla="*/ 1383152 h 1796502"/>
              <a:gd name="connsiteX6" fmla="*/ 3574106 w 5267818"/>
              <a:gd name="connsiteY6" fmla="*/ 1498778 h 1796502"/>
              <a:gd name="connsiteX7" fmla="*/ 2209914 w 5267818"/>
              <a:gd name="connsiteY7" fmla="*/ 1564269 h 1796502"/>
              <a:gd name="connsiteX8" fmla="*/ 1269589 w 5267818"/>
              <a:gd name="connsiteY8" fmla="*/ 1713930 h 1796502"/>
              <a:gd name="connsiteX9" fmla="*/ 393493 w 5267818"/>
              <a:gd name="connsiteY9" fmla="*/ 1727378 h 1796502"/>
              <a:gd name="connsiteX10" fmla="*/ 21381 w 5267818"/>
              <a:gd name="connsiteY10" fmla="*/ 865440 h 1796502"/>
              <a:gd name="connsiteX0" fmla="*/ 21381 w 5267818"/>
              <a:gd name="connsiteY0" fmla="*/ 865440 h 1801264"/>
              <a:gd name="connsiteX1" fmla="*/ 781988 w 5267818"/>
              <a:gd name="connsiteY1" fmla="*/ 59941 h 1801264"/>
              <a:gd name="connsiteX2" fmla="*/ 2756155 w 5267818"/>
              <a:gd name="connsiteY2" fmla="*/ 127178 h 1801264"/>
              <a:gd name="connsiteX3" fmla="*/ 4248114 w 5267818"/>
              <a:gd name="connsiteY3" fmla="*/ 107007 h 1801264"/>
              <a:gd name="connsiteX4" fmla="*/ 5256829 w 5267818"/>
              <a:gd name="connsiteY4" fmla="*/ 853318 h 1801264"/>
              <a:gd name="connsiteX5" fmla="*/ 4710182 w 5267818"/>
              <a:gd name="connsiteY5" fmla="*/ 1383152 h 1801264"/>
              <a:gd name="connsiteX6" fmla="*/ 3574106 w 5267818"/>
              <a:gd name="connsiteY6" fmla="*/ 1498778 h 1801264"/>
              <a:gd name="connsiteX7" fmla="*/ 2209914 w 5267818"/>
              <a:gd name="connsiteY7" fmla="*/ 1564269 h 1801264"/>
              <a:gd name="connsiteX8" fmla="*/ 1366331 w 5267818"/>
              <a:gd name="connsiteY8" fmla="*/ 1734101 h 1801264"/>
              <a:gd name="connsiteX9" fmla="*/ 393493 w 5267818"/>
              <a:gd name="connsiteY9" fmla="*/ 1727378 h 1801264"/>
              <a:gd name="connsiteX10" fmla="*/ 21381 w 5267818"/>
              <a:gd name="connsiteY10" fmla="*/ 865440 h 1801264"/>
              <a:gd name="connsiteX0" fmla="*/ 21381 w 5267818"/>
              <a:gd name="connsiteY0" fmla="*/ 865440 h 1801264"/>
              <a:gd name="connsiteX1" fmla="*/ 781988 w 5267818"/>
              <a:gd name="connsiteY1" fmla="*/ 59941 h 1801264"/>
              <a:gd name="connsiteX2" fmla="*/ 2756155 w 5267818"/>
              <a:gd name="connsiteY2" fmla="*/ 127178 h 1801264"/>
              <a:gd name="connsiteX3" fmla="*/ 4248114 w 5267818"/>
              <a:gd name="connsiteY3" fmla="*/ 107007 h 1801264"/>
              <a:gd name="connsiteX4" fmla="*/ 5256829 w 5267818"/>
              <a:gd name="connsiteY4" fmla="*/ 853318 h 1801264"/>
              <a:gd name="connsiteX5" fmla="*/ 4710182 w 5267818"/>
              <a:gd name="connsiteY5" fmla="*/ 1383152 h 1801264"/>
              <a:gd name="connsiteX6" fmla="*/ 3574106 w 5267818"/>
              <a:gd name="connsiteY6" fmla="*/ 1498778 h 1801264"/>
              <a:gd name="connsiteX7" fmla="*/ 2209914 w 5267818"/>
              <a:gd name="connsiteY7" fmla="*/ 1564269 h 1801264"/>
              <a:gd name="connsiteX8" fmla="*/ 1366331 w 5267818"/>
              <a:gd name="connsiteY8" fmla="*/ 1734101 h 1801264"/>
              <a:gd name="connsiteX9" fmla="*/ 393493 w 5267818"/>
              <a:gd name="connsiteY9" fmla="*/ 1727378 h 1801264"/>
              <a:gd name="connsiteX10" fmla="*/ 21381 w 5267818"/>
              <a:gd name="connsiteY10" fmla="*/ 865440 h 1801264"/>
              <a:gd name="connsiteX0" fmla="*/ 21381 w 5267818"/>
              <a:gd name="connsiteY0" fmla="*/ 865440 h 1801264"/>
              <a:gd name="connsiteX1" fmla="*/ 781988 w 5267818"/>
              <a:gd name="connsiteY1" fmla="*/ 59941 h 1801264"/>
              <a:gd name="connsiteX2" fmla="*/ 2756155 w 5267818"/>
              <a:gd name="connsiteY2" fmla="*/ 127178 h 1801264"/>
              <a:gd name="connsiteX3" fmla="*/ 4248114 w 5267818"/>
              <a:gd name="connsiteY3" fmla="*/ 107007 h 1801264"/>
              <a:gd name="connsiteX4" fmla="*/ 5256829 w 5267818"/>
              <a:gd name="connsiteY4" fmla="*/ 853318 h 1801264"/>
              <a:gd name="connsiteX5" fmla="*/ 4710182 w 5267818"/>
              <a:gd name="connsiteY5" fmla="*/ 1383152 h 1801264"/>
              <a:gd name="connsiteX6" fmla="*/ 3574106 w 5267818"/>
              <a:gd name="connsiteY6" fmla="*/ 1498778 h 1801264"/>
              <a:gd name="connsiteX7" fmla="*/ 2209914 w 5267818"/>
              <a:gd name="connsiteY7" fmla="*/ 1564269 h 1801264"/>
              <a:gd name="connsiteX8" fmla="*/ 1331152 w 5267818"/>
              <a:gd name="connsiteY8" fmla="*/ 1734101 h 1801264"/>
              <a:gd name="connsiteX9" fmla="*/ 393493 w 5267818"/>
              <a:gd name="connsiteY9" fmla="*/ 1727378 h 1801264"/>
              <a:gd name="connsiteX10" fmla="*/ 21381 w 5267818"/>
              <a:gd name="connsiteY10" fmla="*/ 865440 h 1801264"/>
              <a:gd name="connsiteX0" fmla="*/ 21381 w 5267818"/>
              <a:gd name="connsiteY0" fmla="*/ 865440 h 1820147"/>
              <a:gd name="connsiteX1" fmla="*/ 781988 w 5267818"/>
              <a:gd name="connsiteY1" fmla="*/ 59941 h 1820147"/>
              <a:gd name="connsiteX2" fmla="*/ 2756155 w 5267818"/>
              <a:gd name="connsiteY2" fmla="*/ 127178 h 1820147"/>
              <a:gd name="connsiteX3" fmla="*/ 4248114 w 5267818"/>
              <a:gd name="connsiteY3" fmla="*/ 107007 h 1820147"/>
              <a:gd name="connsiteX4" fmla="*/ 5256829 w 5267818"/>
              <a:gd name="connsiteY4" fmla="*/ 853318 h 1820147"/>
              <a:gd name="connsiteX5" fmla="*/ 4710182 w 5267818"/>
              <a:gd name="connsiteY5" fmla="*/ 1383152 h 1820147"/>
              <a:gd name="connsiteX6" fmla="*/ 3574106 w 5267818"/>
              <a:gd name="connsiteY6" fmla="*/ 1498778 h 1820147"/>
              <a:gd name="connsiteX7" fmla="*/ 2209914 w 5267818"/>
              <a:gd name="connsiteY7" fmla="*/ 1564269 h 1820147"/>
              <a:gd name="connsiteX8" fmla="*/ 1331152 w 5267818"/>
              <a:gd name="connsiteY8" fmla="*/ 1734101 h 1820147"/>
              <a:gd name="connsiteX9" fmla="*/ 393493 w 5267818"/>
              <a:gd name="connsiteY9" fmla="*/ 1727378 h 1820147"/>
              <a:gd name="connsiteX10" fmla="*/ 21381 w 5267818"/>
              <a:gd name="connsiteY10" fmla="*/ 865440 h 1820147"/>
              <a:gd name="connsiteX0" fmla="*/ 44053 w 5290490"/>
              <a:gd name="connsiteY0" fmla="*/ 865440 h 1820147"/>
              <a:gd name="connsiteX1" fmla="*/ 804660 w 5290490"/>
              <a:gd name="connsiteY1" fmla="*/ 59941 h 1820147"/>
              <a:gd name="connsiteX2" fmla="*/ 2778827 w 5290490"/>
              <a:gd name="connsiteY2" fmla="*/ 127178 h 1820147"/>
              <a:gd name="connsiteX3" fmla="*/ 4270786 w 5290490"/>
              <a:gd name="connsiteY3" fmla="*/ 107007 h 1820147"/>
              <a:gd name="connsiteX4" fmla="*/ 5279501 w 5290490"/>
              <a:gd name="connsiteY4" fmla="*/ 853318 h 1820147"/>
              <a:gd name="connsiteX5" fmla="*/ 4732854 w 5290490"/>
              <a:gd name="connsiteY5" fmla="*/ 1383152 h 1820147"/>
              <a:gd name="connsiteX6" fmla="*/ 3596778 w 5290490"/>
              <a:gd name="connsiteY6" fmla="*/ 1498778 h 1820147"/>
              <a:gd name="connsiteX7" fmla="*/ 2232586 w 5290490"/>
              <a:gd name="connsiteY7" fmla="*/ 1564269 h 1820147"/>
              <a:gd name="connsiteX8" fmla="*/ 1353824 w 5290490"/>
              <a:gd name="connsiteY8" fmla="*/ 1734101 h 1820147"/>
              <a:gd name="connsiteX9" fmla="*/ 416165 w 5290490"/>
              <a:gd name="connsiteY9" fmla="*/ 1727378 h 1820147"/>
              <a:gd name="connsiteX10" fmla="*/ 44053 w 5290490"/>
              <a:gd name="connsiteY10" fmla="*/ 865440 h 182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490" h="1820147">
                <a:moveTo>
                  <a:pt x="44053" y="865440"/>
                </a:moveTo>
                <a:cubicBezTo>
                  <a:pt x="-93476" y="580811"/>
                  <a:pt x="72579" y="59941"/>
                  <a:pt x="804660" y="59941"/>
                </a:cubicBezTo>
                <a:cubicBezTo>
                  <a:pt x="1140442" y="-44053"/>
                  <a:pt x="2133757" y="-7072"/>
                  <a:pt x="2778827" y="127178"/>
                </a:cubicBezTo>
                <a:cubicBezTo>
                  <a:pt x="3358171" y="216825"/>
                  <a:pt x="3932757" y="-5951"/>
                  <a:pt x="4270786" y="107007"/>
                </a:cubicBezTo>
                <a:cubicBezTo>
                  <a:pt x="4677559" y="167519"/>
                  <a:pt x="5202490" y="640627"/>
                  <a:pt x="5279501" y="853318"/>
                </a:cubicBezTo>
                <a:cubicBezTo>
                  <a:pt x="5356512" y="1066009"/>
                  <a:pt x="5013308" y="1275575"/>
                  <a:pt x="4732854" y="1383152"/>
                </a:cubicBezTo>
                <a:cubicBezTo>
                  <a:pt x="4452400" y="1490729"/>
                  <a:pt x="4013489" y="1468592"/>
                  <a:pt x="3596778" y="1498778"/>
                </a:cubicBezTo>
                <a:cubicBezTo>
                  <a:pt x="3180067" y="1528964"/>
                  <a:pt x="2606412" y="1525048"/>
                  <a:pt x="2232586" y="1564269"/>
                </a:cubicBezTo>
                <a:cubicBezTo>
                  <a:pt x="1858760" y="1603490"/>
                  <a:pt x="1744944" y="1573566"/>
                  <a:pt x="1353824" y="1734101"/>
                </a:cubicBezTo>
                <a:cubicBezTo>
                  <a:pt x="1006679" y="1793783"/>
                  <a:pt x="604029" y="1896808"/>
                  <a:pt x="416165" y="1727378"/>
                </a:cubicBezTo>
                <a:cubicBezTo>
                  <a:pt x="50124" y="1559359"/>
                  <a:pt x="181582" y="1150069"/>
                  <a:pt x="44053" y="865440"/>
                </a:cubicBezTo>
                <a:close/>
              </a:path>
            </a:pathLst>
          </a:custGeom>
          <a:solidFill>
            <a:srgbClr val="44C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6"/>
          <p:cNvSpPr/>
          <p:nvPr/>
        </p:nvSpPr>
        <p:spPr>
          <a:xfrm>
            <a:off x="79123" y="2732795"/>
            <a:ext cx="3078574" cy="1820290"/>
          </a:xfrm>
          <a:custGeom>
            <a:avLst/>
            <a:gdLst>
              <a:gd name="connsiteX0" fmla="*/ 0 w 4392488"/>
              <a:gd name="connsiteY0" fmla="*/ 1008112 h 2016224"/>
              <a:gd name="connsiteX1" fmla="*/ 2196244 w 4392488"/>
              <a:gd name="connsiteY1" fmla="*/ 0 h 2016224"/>
              <a:gd name="connsiteX2" fmla="*/ 4392488 w 4392488"/>
              <a:gd name="connsiteY2" fmla="*/ 1008112 h 2016224"/>
              <a:gd name="connsiteX3" fmla="*/ 2196244 w 4392488"/>
              <a:gd name="connsiteY3" fmla="*/ 2016224 h 2016224"/>
              <a:gd name="connsiteX4" fmla="*/ 0 w 4392488"/>
              <a:gd name="connsiteY4" fmla="*/ 1008112 h 2016224"/>
              <a:gd name="connsiteX0" fmla="*/ 135961 w 4528449"/>
              <a:gd name="connsiteY0" fmla="*/ 1008112 h 2028564"/>
              <a:gd name="connsiteX1" fmla="*/ 2332205 w 4528449"/>
              <a:gd name="connsiteY1" fmla="*/ 0 h 2028564"/>
              <a:gd name="connsiteX2" fmla="*/ 4528449 w 4528449"/>
              <a:gd name="connsiteY2" fmla="*/ 1008112 h 2028564"/>
              <a:gd name="connsiteX3" fmla="*/ 2332205 w 4528449"/>
              <a:gd name="connsiteY3" fmla="*/ 2016224 h 2028564"/>
              <a:gd name="connsiteX4" fmla="*/ 463046 w 4528449"/>
              <a:gd name="connsiteY4" fmla="*/ 1533872 h 2028564"/>
              <a:gd name="connsiteX5" fmla="*/ 135961 w 4528449"/>
              <a:gd name="connsiteY5" fmla="*/ 1008112 h 2028564"/>
              <a:gd name="connsiteX0" fmla="*/ 86255 w 4478743"/>
              <a:gd name="connsiteY0" fmla="*/ 1008112 h 2101020"/>
              <a:gd name="connsiteX1" fmla="*/ 2282499 w 4478743"/>
              <a:gd name="connsiteY1" fmla="*/ 0 h 2101020"/>
              <a:gd name="connsiteX2" fmla="*/ 4478743 w 4478743"/>
              <a:gd name="connsiteY2" fmla="*/ 1008112 h 2101020"/>
              <a:gd name="connsiteX3" fmla="*/ 2282499 w 4478743"/>
              <a:gd name="connsiteY3" fmla="*/ 2016224 h 2101020"/>
              <a:gd name="connsiteX4" fmla="*/ 621770 w 4478743"/>
              <a:gd name="connsiteY4" fmla="*/ 1930561 h 2101020"/>
              <a:gd name="connsiteX5" fmla="*/ 86255 w 4478743"/>
              <a:gd name="connsiteY5" fmla="*/ 1008112 h 2101020"/>
              <a:gd name="connsiteX0" fmla="*/ 24 w 4392512"/>
              <a:gd name="connsiteY0" fmla="*/ 1056727 h 2149635"/>
              <a:gd name="connsiteX1" fmla="*/ 522092 w 4392512"/>
              <a:gd name="connsiteY1" fmla="*/ 251228 h 2149635"/>
              <a:gd name="connsiteX2" fmla="*/ 2196268 w 4392512"/>
              <a:gd name="connsiteY2" fmla="*/ 48615 h 2149635"/>
              <a:gd name="connsiteX3" fmla="*/ 4392512 w 4392512"/>
              <a:gd name="connsiteY3" fmla="*/ 1056727 h 2149635"/>
              <a:gd name="connsiteX4" fmla="*/ 2196268 w 4392512"/>
              <a:gd name="connsiteY4" fmla="*/ 2064839 h 2149635"/>
              <a:gd name="connsiteX5" fmla="*/ 535539 w 4392512"/>
              <a:gd name="connsiteY5" fmla="*/ 1979176 h 2149635"/>
              <a:gd name="connsiteX6" fmla="*/ 24 w 4392512"/>
              <a:gd name="connsiteY6" fmla="*/ 1056727 h 2149635"/>
              <a:gd name="connsiteX0" fmla="*/ 28903 w 4421391"/>
              <a:gd name="connsiteY0" fmla="*/ 805499 h 1898407"/>
              <a:gd name="connsiteX1" fmla="*/ 550971 w 4421391"/>
              <a:gd name="connsiteY1" fmla="*/ 0 h 1898407"/>
              <a:gd name="connsiteX2" fmla="*/ 4421391 w 4421391"/>
              <a:gd name="connsiteY2" fmla="*/ 805499 h 1898407"/>
              <a:gd name="connsiteX3" fmla="*/ 2225147 w 4421391"/>
              <a:gd name="connsiteY3" fmla="*/ 1813611 h 1898407"/>
              <a:gd name="connsiteX4" fmla="*/ 564418 w 4421391"/>
              <a:gd name="connsiteY4" fmla="*/ 1727948 h 1898407"/>
              <a:gd name="connsiteX5" fmla="*/ 28903 w 4421391"/>
              <a:gd name="connsiteY5" fmla="*/ 805499 h 1898407"/>
              <a:gd name="connsiteX0" fmla="*/ 28903 w 4421391"/>
              <a:gd name="connsiteY0" fmla="*/ 849161 h 1942069"/>
              <a:gd name="connsiteX1" fmla="*/ 550971 w 4421391"/>
              <a:gd name="connsiteY1" fmla="*/ 43662 h 1942069"/>
              <a:gd name="connsiteX2" fmla="*/ 2393218 w 4421391"/>
              <a:gd name="connsiteY2" fmla="*/ 171410 h 1942069"/>
              <a:gd name="connsiteX3" fmla="*/ 4421391 w 4421391"/>
              <a:gd name="connsiteY3" fmla="*/ 849161 h 1942069"/>
              <a:gd name="connsiteX4" fmla="*/ 2225147 w 4421391"/>
              <a:gd name="connsiteY4" fmla="*/ 1857273 h 1942069"/>
              <a:gd name="connsiteX5" fmla="*/ 564418 w 4421391"/>
              <a:gd name="connsiteY5" fmla="*/ 1771610 h 1942069"/>
              <a:gd name="connsiteX6" fmla="*/ 28903 w 4421391"/>
              <a:gd name="connsiteY6" fmla="*/ 849161 h 1942069"/>
              <a:gd name="connsiteX0" fmla="*/ 28903 w 4665754"/>
              <a:gd name="connsiteY0" fmla="*/ 849161 h 1942069"/>
              <a:gd name="connsiteX1" fmla="*/ 550971 w 4665754"/>
              <a:gd name="connsiteY1" fmla="*/ 43662 h 1942069"/>
              <a:gd name="connsiteX2" fmla="*/ 2393218 w 4665754"/>
              <a:gd name="connsiteY2" fmla="*/ 171410 h 1942069"/>
              <a:gd name="connsiteX3" fmla="*/ 4430448 w 4665754"/>
              <a:gd name="connsiteY3" fmla="*/ 90728 h 1942069"/>
              <a:gd name="connsiteX4" fmla="*/ 4421391 w 4665754"/>
              <a:gd name="connsiteY4" fmla="*/ 849161 h 1942069"/>
              <a:gd name="connsiteX5" fmla="*/ 2225147 w 4665754"/>
              <a:gd name="connsiteY5" fmla="*/ 1857273 h 1942069"/>
              <a:gd name="connsiteX6" fmla="*/ 564418 w 4665754"/>
              <a:gd name="connsiteY6" fmla="*/ 1771610 h 1942069"/>
              <a:gd name="connsiteX7" fmla="*/ 28903 w 4665754"/>
              <a:gd name="connsiteY7" fmla="*/ 849161 h 1942069"/>
              <a:gd name="connsiteX0" fmla="*/ 28903 w 5118319"/>
              <a:gd name="connsiteY0" fmla="*/ 849161 h 1902431"/>
              <a:gd name="connsiteX1" fmla="*/ 550971 w 5118319"/>
              <a:gd name="connsiteY1" fmla="*/ 43662 h 1902431"/>
              <a:gd name="connsiteX2" fmla="*/ 2393218 w 5118319"/>
              <a:gd name="connsiteY2" fmla="*/ 171410 h 1902431"/>
              <a:gd name="connsiteX3" fmla="*/ 4430448 w 5118319"/>
              <a:gd name="connsiteY3" fmla="*/ 90728 h 1902431"/>
              <a:gd name="connsiteX4" fmla="*/ 5033232 w 5118319"/>
              <a:gd name="connsiteY4" fmla="*/ 1400490 h 1902431"/>
              <a:gd name="connsiteX5" fmla="*/ 2225147 w 5118319"/>
              <a:gd name="connsiteY5" fmla="*/ 1857273 h 1902431"/>
              <a:gd name="connsiteX6" fmla="*/ 564418 w 5118319"/>
              <a:gd name="connsiteY6" fmla="*/ 1771610 h 1902431"/>
              <a:gd name="connsiteX7" fmla="*/ 28903 w 5118319"/>
              <a:gd name="connsiteY7" fmla="*/ 849161 h 1902431"/>
              <a:gd name="connsiteX0" fmla="*/ 28903 w 5047897"/>
              <a:gd name="connsiteY0" fmla="*/ 849161 h 1877879"/>
              <a:gd name="connsiteX1" fmla="*/ 550971 w 5047897"/>
              <a:gd name="connsiteY1" fmla="*/ 43662 h 1877879"/>
              <a:gd name="connsiteX2" fmla="*/ 2393218 w 5047897"/>
              <a:gd name="connsiteY2" fmla="*/ 171410 h 1877879"/>
              <a:gd name="connsiteX3" fmla="*/ 4430448 w 5047897"/>
              <a:gd name="connsiteY3" fmla="*/ 90728 h 1877879"/>
              <a:gd name="connsiteX4" fmla="*/ 5033232 w 5047897"/>
              <a:gd name="connsiteY4" fmla="*/ 1400490 h 1877879"/>
              <a:gd name="connsiteX5" fmla="*/ 3879117 w 5047897"/>
              <a:gd name="connsiteY5" fmla="*/ 1764887 h 1877879"/>
              <a:gd name="connsiteX6" fmla="*/ 2225147 w 5047897"/>
              <a:gd name="connsiteY6" fmla="*/ 1857273 h 1877879"/>
              <a:gd name="connsiteX7" fmla="*/ 564418 w 5047897"/>
              <a:gd name="connsiteY7" fmla="*/ 1771610 h 1877879"/>
              <a:gd name="connsiteX8" fmla="*/ 28903 w 5047897"/>
              <a:gd name="connsiteY8" fmla="*/ 849161 h 1877879"/>
              <a:gd name="connsiteX0" fmla="*/ 28903 w 5047897"/>
              <a:gd name="connsiteY0" fmla="*/ 849161 h 1859679"/>
              <a:gd name="connsiteX1" fmla="*/ 550971 w 5047897"/>
              <a:gd name="connsiteY1" fmla="*/ 43662 h 1859679"/>
              <a:gd name="connsiteX2" fmla="*/ 2393218 w 5047897"/>
              <a:gd name="connsiteY2" fmla="*/ 171410 h 1859679"/>
              <a:gd name="connsiteX3" fmla="*/ 4430448 w 5047897"/>
              <a:gd name="connsiteY3" fmla="*/ 90728 h 1859679"/>
              <a:gd name="connsiteX4" fmla="*/ 5033232 w 5047897"/>
              <a:gd name="connsiteY4" fmla="*/ 1400490 h 1859679"/>
              <a:gd name="connsiteX5" fmla="*/ 3879117 w 5047897"/>
              <a:gd name="connsiteY5" fmla="*/ 1764887 h 1859679"/>
              <a:gd name="connsiteX6" fmla="*/ 2225147 w 5047897"/>
              <a:gd name="connsiteY6" fmla="*/ 1857273 h 1859679"/>
              <a:gd name="connsiteX7" fmla="*/ 1451923 w 5047897"/>
              <a:gd name="connsiteY7" fmla="*/ 1697651 h 1859679"/>
              <a:gd name="connsiteX8" fmla="*/ 564418 w 5047897"/>
              <a:gd name="connsiteY8" fmla="*/ 1771610 h 1859679"/>
              <a:gd name="connsiteX9" fmla="*/ 28903 w 5047897"/>
              <a:gd name="connsiteY9" fmla="*/ 849161 h 1859679"/>
              <a:gd name="connsiteX0" fmla="*/ 28903 w 5075090"/>
              <a:gd name="connsiteY0" fmla="*/ 849161 h 1859679"/>
              <a:gd name="connsiteX1" fmla="*/ 550971 w 5075090"/>
              <a:gd name="connsiteY1" fmla="*/ 43662 h 1859679"/>
              <a:gd name="connsiteX2" fmla="*/ 2393218 w 5075090"/>
              <a:gd name="connsiteY2" fmla="*/ 171410 h 1859679"/>
              <a:gd name="connsiteX3" fmla="*/ 4430448 w 5075090"/>
              <a:gd name="connsiteY3" fmla="*/ 90728 h 1859679"/>
              <a:gd name="connsiteX4" fmla="*/ 4753176 w 5075090"/>
              <a:gd name="connsiteY4" fmla="*/ 931169 h 1859679"/>
              <a:gd name="connsiteX5" fmla="*/ 5033232 w 5075090"/>
              <a:gd name="connsiteY5" fmla="*/ 1400490 h 1859679"/>
              <a:gd name="connsiteX6" fmla="*/ 3879117 w 5075090"/>
              <a:gd name="connsiteY6" fmla="*/ 1764887 h 1859679"/>
              <a:gd name="connsiteX7" fmla="*/ 2225147 w 5075090"/>
              <a:gd name="connsiteY7" fmla="*/ 1857273 h 1859679"/>
              <a:gd name="connsiteX8" fmla="*/ 1451923 w 5075090"/>
              <a:gd name="connsiteY8" fmla="*/ 1697651 h 1859679"/>
              <a:gd name="connsiteX9" fmla="*/ 564418 w 5075090"/>
              <a:gd name="connsiteY9" fmla="*/ 1771610 h 1859679"/>
              <a:gd name="connsiteX10" fmla="*/ 28903 w 5075090"/>
              <a:gd name="connsiteY10" fmla="*/ 849161 h 1859679"/>
              <a:gd name="connsiteX0" fmla="*/ 28903 w 5075090"/>
              <a:gd name="connsiteY0" fmla="*/ 849161 h 1871477"/>
              <a:gd name="connsiteX1" fmla="*/ 550971 w 5075090"/>
              <a:gd name="connsiteY1" fmla="*/ 43662 h 1871477"/>
              <a:gd name="connsiteX2" fmla="*/ 2393218 w 5075090"/>
              <a:gd name="connsiteY2" fmla="*/ 171410 h 1871477"/>
              <a:gd name="connsiteX3" fmla="*/ 4430448 w 5075090"/>
              <a:gd name="connsiteY3" fmla="*/ 90728 h 1871477"/>
              <a:gd name="connsiteX4" fmla="*/ 4753176 w 5075090"/>
              <a:gd name="connsiteY4" fmla="*/ 931169 h 1871477"/>
              <a:gd name="connsiteX5" fmla="*/ 5033232 w 5075090"/>
              <a:gd name="connsiteY5" fmla="*/ 1400490 h 1871477"/>
              <a:gd name="connsiteX6" fmla="*/ 4134612 w 5075090"/>
              <a:gd name="connsiteY6" fmla="*/ 1811952 h 1871477"/>
              <a:gd name="connsiteX7" fmla="*/ 2225147 w 5075090"/>
              <a:gd name="connsiteY7" fmla="*/ 1857273 h 1871477"/>
              <a:gd name="connsiteX8" fmla="*/ 1451923 w 5075090"/>
              <a:gd name="connsiteY8" fmla="*/ 1697651 h 1871477"/>
              <a:gd name="connsiteX9" fmla="*/ 564418 w 5075090"/>
              <a:gd name="connsiteY9" fmla="*/ 1771610 h 1871477"/>
              <a:gd name="connsiteX10" fmla="*/ 28903 w 5075090"/>
              <a:gd name="connsiteY10" fmla="*/ 849161 h 1871477"/>
              <a:gd name="connsiteX0" fmla="*/ 21978 w 5068165"/>
              <a:gd name="connsiteY0" fmla="*/ 849161 h 1871477"/>
              <a:gd name="connsiteX1" fmla="*/ 544046 w 5068165"/>
              <a:gd name="connsiteY1" fmla="*/ 43662 h 1871477"/>
              <a:gd name="connsiteX2" fmla="*/ 2386293 w 5068165"/>
              <a:gd name="connsiteY2" fmla="*/ 171410 h 1871477"/>
              <a:gd name="connsiteX3" fmla="*/ 4423523 w 5068165"/>
              <a:gd name="connsiteY3" fmla="*/ 90728 h 1871477"/>
              <a:gd name="connsiteX4" fmla="*/ 4746251 w 5068165"/>
              <a:gd name="connsiteY4" fmla="*/ 931169 h 1871477"/>
              <a:gd name="connsiteX5" fmla="*/ 5026307 w 5068165"/>
              <a:gd name="connsiteY5" fmla="*/ 1400490 h 1871477"/>
              <a:gd name="connsiteX6" fmla="*/ 4127687 w 5068165"/>
              <a:gd name="connsiteY6" fmla="*/ 1811952 h 1871477"/>
              <a:gd name="connsiteX7" fmla="*/ 2218222 w 5068165"/>
              <a:gd name="connsiteY7" fmla="*/ 1857273 h 1871477"/>
              <a:gd name="connsiteX8" fmla="*/ 1444998 w 5068165"/>
              <a:gd name="connsiteY8" fmla="*/ 1697651 h 1871477"/>
              <a:gd name="connsiteX9" fmla="*/ 463364 w 5068165"/>
              <a:gd name="connsiteY9" fmla="*/ 1758163 h 1871477"/>
              <a:gd name="connsiteX10" fmla="*/ 21978 w 5068165"/>
              <a:gd name="connsiteY10" fmla="*/ 849161 h 1871477"/>
              <a:gd name="connsiteX0" fmla="*/ 11056 w 5097584"/>
              <a:gd name="connsiteY0" fmla="*/ 849161 h 1871477"/>
              <a:gd name="connsiteX1" fmla="*/ 573465 w 5097584"/>
              <a:gd name="connsiteY1" fmla="*/ 43662 h 1871477"/>
              <a:gd name="connsiteX2" fmla="*/ 2415712 w 5097584"/>
              <a:gd name="connsiteY2" fmla="*/ 171410 h 1871477"/>
              <a:gd name="connsiteX3" fmla="*/ 4452942 w 5097584"/>
              <a:gd name="connsiteY3" fmla="*/ 90728 h 1871477"/>
              <a:gd name="connsiteX4" fmla="*/ 4775670 w 5097584"/>
              <a:gd name="connsiteY4" fmla="*/ 931169 h 1871477"/>
              <a:gd name="connsiteX5" fmla="*/ 5055726 w 5097584"/>
              <a:gd name="connsiteY5" fmla="*/ 1400490 h 1871477"/>
              <a:gd name="connsiteX6" fmla="*/ 4157106 w 5097584"/>
              <a:gd name="connsiteY6" fmla="*/ 1811952 h 1871477"/>
              <a:gd name="connsiteX7" fmla="*/ 2247641 w 5097584"/>
              <a:gd name="connsiteY7" fmla="*/ 1857273 h 1871477"/>
              <a:gd name="connsiteX8" fmla="*/ 1474417 w 5097584"/>
              <a:gd name="connsiteY8" fmla="*/ 1697651 h 1871477"/>
              <a:gd name="connsiteX9" fmla="*/ 492783 w 5097584"/>
              <a:gd name="connsiteY9" fmla="*/ 1758163 h 1871477"/>
              <a:gd name="connsiteX10" fmla="*/ 11056 w 5097584"/>
              <a:gd name="connsiteY10" fmla="*/ 849161 h 1871477"/>
              <a:gd name="connsiteX0" fmla="*/ 96192 w 4967567"/>
              <a:gd name="connsiteY0" fmla="*/ 849161 h 1871477"/>
              <a:gd name="connsiteX1" fmla="*/ 443448 w 4967567"/>
              <a:gd name="connsiteY1" fmla="*/ 43662 h 1871477"/>
              <a:gd name="connsiteX2" fmla="*/ 2285695 w 4967567"/>
              <a:gd name="connsiteY2" fmla="*/ 171410 h 1871477"/>
              <a:gd name="connsiteX3" fmla="*/ 4322925 w 4967567"/>
              <a:gd name="connsiteY3" fmla="*/ 90728 h 1871477"/>
              <a:gd name="connsiteX4" fmla="*/ 4645653 w 4967567"/>
              <a:gd name="connsiteY4" fmla="*/ 931169 h 1871477"/>
              <a:gd name="connsiteX5" fmla="*/ 4925709 w 4967567"/>
              <a:gd name="connsiteY5" fmla="*/ 1400490 h 1871477"/>
              <a:gd name="connsiteX6" fmla="*/ 4027089 w 4967567"/>
              <a:gd name="connsiteY6" fmla="*/ 1811952 h 1871477"/>
              <a:gd name="connsiteX7" fmla="*/ 2117624 w 4967567"/>
              <a:gd name="connsiteY7" fmla="*/ 1857273 h 1871477"/>
              <a:gd name="connsiteX8" fmla="*/ 1344400 w 4967567"/>
              <a:gd name="connsiteY8" fmla="*/ 1697651 h 1871477"/>
              <a:gd name="connsiteX9" fmla="*/ 362766 w 4967567"/>
              <a:gd name="connsiteY9" fmla="*/ 1758163 h 1871477"/>
              <a:gd name="connsiteX10" fmla="*/ 96192 w 4967567"/>
              <a:gd name="connsiteY10" fmla="*/ 849161 h 1871477"/>
              <a:gd name="connsiteX0" fmla="*/ 279230 w 5150605"/>
              <a:gd name="connsiteY0" fmla="*/ 1046865 h 2069181"/>
              <a:gd name="connsiteX1" fmla="*/ 353949 w 5150605"/>
              <a:gd name="connsiteY1" fmla="*/ 20520 h 2069181"/>
              <a:gd name="connsiteX2" fmla="*/ 2468733 w 5150605"/>
              <a:gd name="connsiteY2" fmla="*/ 369114 h 2069181"/>
              <a:gd name="connsiteX3" fmla="*/ 4505963 w 5150605"/>
              <a:gd name="connsiteY3" fmla="*/ 288432 h 2069181"/>
              <a:gd name="connsiteX4" fmla="*/ 4828691 w 5150605"/>
              <a:gd name="connsiteY4" fmla="*/ 1128873 h 2069181"/>
              <a:gd name="connsiteX5" fmla="*/ 5108747 w 5150605"/>
              <a:gd name="connsiteY5" fmla="*/ 1598194 h 2069181"/>
              <a:gd name="connsiteX6" fmla="*/ 4210127 w 5150605"/>
              <a:gd name="connsiteY6" fmla="*/ 2009656 h 2069181"/>
              <a:gd name="connsiteX7" fmla="*/ 2300662 w 5150605"/>
              <a:gd name="connsiteY7" fmla="*/ 2054977 h 2069181"/>
              <a:gd name="connsiteX8" fmla="*/ 1527438 w 5150605"/>
              <a:gd name="connsiteY8" fmla="*/ 1895355 h 2069181"/>
              <a:gd name="connsiteX9" fmla="*/ 545804 w 5150605"/>
              <a:gd name="connsiteY9" fmla="*/ 1955867 h 2069181"/>
              <a:gd name="connsiteX10" fmla="*/ 279230 w 5150605"/>
              <a:gd name="connsiteY10" fmla="*/ 1046865 h 2069181"/>
              <a:gd name="connsiteX0" fmla="*/ 76893 w 5298675"/>
              <a:gd name="connsiteY0" fmla="*/ 1166491 h 2069181"/>
              <a:gd name="connsiteX1" fmla="*/ 502019 w 5298675"/>
              <a:gd name="connsiteY1" fmla="*/ 20520 h 2069181"/>
              <a:gd name="connsiteX2" fmla="*/ 2616803 w 5298675"/>
              <a:gd name="connsiteY2" fmla="*/ 369114 h 2069181"/>
              <a:gd name="connsiteX3" fmla="*/ 4654033 w 5298675"/>
              <a:gd name="connsiteY3" fmla="*/ 288432 h 2069181"/>
              <a:gd name="connsiteX4" fmla="*/ 4976761 w 5298675"/>
              <a:gd name="connsiteY4" fmla="*/ 1128873 h 2069181"/>
              <a:gd name="connsiteX5" fmla="*/ 5256817 w 5298675"/>
              <a:gd name="connsiteY5" fmla="*/ 1598194 h 2069181"/>
              <a:gd name="connsiteX6" fmla="*/ 4358197 w 5298675"/>
              <a:gd name="connsiteY6" fmla="*/ 2009656 h 2069181"/>
              <a:gd name="connsiteX7" fmla="*/ 2448732 w 5298675"/>
              <a:gd name="connsiteY7" fmla="*/ 2054977 h 2069181"/>
              <a:gd name="connsiteX8" fmla="*/ 1675508 w 5298675"/>
              <a:gd name="connsiteY8" fmla="*/ 1895355 h 2069181"/>
              <a:gd name="connsiteX9" fmla="*/ 693874 w 5298675"/>
              <a:gd name="connsiteY9" fmla="*/ 1955867 h 2069181"/>
              <a:gd name="connsiteX10" fmla="*/ 76893 w 5298675"/>
              <a:gd name="connsiteY10" fmla="*/ 1166491 h 2069181"/>
              <a:gd name="connsiteX0" fmla="*/ 76895 w 5298677"/>
              <a:gd name="connsiteY0" fmla="*/ 1365884 h 2268574"/>
              <a:gd name="connsiteX1" fmla="*/ 502021 w 5298677"/>
              <a:gd name="connsiteY1" fmla="*/ 219913 h 2268574"/>
              <a:gd name="connsiteX2" fmla="*/ 3447396 w 5298677"/>
              <a:gd name="connsiteY2" fmla="*/ 43995 h 2268574"/>
              <a:gd name="connsiteX3" fmla="*/ 4654035 w 5298677"/>
              <a:gd name="connsiteY3" fmla="*/ 487825 h 2268574"/>
              <a:gd name="connsiteX4" fmla="*/ 4976763 w 5298677"/>
              <a:gd name="connsiteY4" fmla="*/ 1328266 h 2268574"/>
              <a:gd name="connsiteX5" fmla="*/ 5256819 w 5298677"/>
              <a:gd name="connsiteY5" fmla="*/ 1797587 h 2268574"/>
              <a:gd name="connsiteX6" fmla="*/ 4358199 w 5298677"/>
              <a:gd name="connsiteY6" fmla="*/ 2209049 h 2268574"/>
              <a:gd name="connsiteX7" fmla="*/ 2448734 w 5298677"/>
              <a:gd name="connsiteY7" fmla="*/ 2254370 h 2268574"/>
              <a:gd name="connsiteX8" fmla="*/ 1675510 w 5298677"/>
              <a:gd name="connsiteY8" fmla="*/ 2094748 h 2268574"/>
              <a:gd name="connsiteX9" fmla="*/ 693876 w 5298677"/>
              <a:gd name="connsiteY9" fmla="*/ 2155260 h 2268574"/>
              <a:gd name="connsiteX10" fmla="*/ 76895 w 5298677"/>
              <a:gd name="connsiteY10" fmla="*/ 1365884 h 2268574"/>
              <a:gd name="connsiteX0" fmla="*/ 275985 w 5497767"/>
              <a:gd name="connsiteY0" fmla="*/ 1563418 h 2466108"/>
              <a:gd name="connsiteX1" fmla="*/ 376662 w 5497767"/>
              <a:gd name="connsiteY1" fmla="*/ 30965 h 2466108"/>
              <a:gd name="connsiteX2" fmla="*/ 3646486 w 5497767"/>
              <a:gd name="connsiteY2" fmla="*/ 241529 h 2466108"/>
              <a:gd name="connsiteX3" fmla="*/ 4853125 w 5497767"/>
              <a:gd name="connsiteY3" fmla="*/ 685359 h 2466108"/>
              <a:gd name="connsiteX4" fmla="*/ 5175853 w 5497767"/>
              <a:gd name="connsiteY4" fmla="*/ 1525800 h 2466108"/>
              <a:gd name="connsiteX5" fmla="*/ 5455909 w 5497767"/>
              <a:gd name="connsiteY5" fmla="*/ 1995121 h 2466108"/>
              <a:gd name="connsiteX6" fmla="*/ 4557289 w 5497767"/>
              <a:gd name="connsiteY6" fmla="*/ 2406583 h 2466108"/>
              <a:gd name="connsiteX7" fmla="*/ 2647824 w 5497767"/>
              <a:gd name="connsiteY7" fmla="*/ 2451904 h 2466108"/>
              <a:gd name="connsiteX8" fmla="*/ 1874600 w 5497767"/>
              <a:gd name="connsiteY8" fmla="*/ 2292282 h 2466108"/>
              <a:gd name="connsiteX9" fmla="*/ 892966 w 5497767"/>
              <a:gd name="connsiteY9" fmla="*/ 2352794 h 2466108"/>
              <a:gd name="connsiteX10" fmla="*/ 275985 w 5497767"/>
              <a:gd name="connsiteY10" fmla="*/ 1563418 h 2466108"/>
              <a:gd name="connsiteX0" fmla="*/ 275987 w 5497769"/>
              <a:gd name="connsiteY0" fmla="*/ 1604600 h 2507290"/>
              <a:gd name="connsiteX1" fmla="*/ 376664 w 5497769"/>
              <a:gd name="connsiteY1" fmla="*/ 72147 h 2507290"/>
              <a:gd name="connsiteX2" fmla="*/ 3970937 w 5497769"/>
              <a:gd name="connsiteY2" fmla="*/ 107875 h 2507290"/>
              <a:gd name="connsiteX3" fmla="*/ 4853127 w 5497769"/>
              <a:gd name="connsiteY3" fmla="*/ 726541 h 2507290"/>
              <a:gd name="connsiteX4" fmla="*/ 5175855 w 5497769"/>
              <a:gd name="connsiteY4" fmla="*/ 1566982 h 2507290"/>
              <a:gd name="connsiteX5" fmla="*/ 5455911 w 5497769"/>
              <a:gd name="connsiteY5" fmla="*/ 2036303 h 2507290"/>
              <a:gd name="connsiteX6" fmla="*/ 4557291 w 5497769"/>
              <a:gd name="connsiteY6" fmla="*/ 2447765 h 2507290"/>
              <a:gd name="connsiteX7" fmla="*/ 2647826 w 5497769"/>
              <a:gd name="connsiteY7" fmla="*/ 2493086 h 2507290"/>
              <a:gd name="connsiteX8" fmla="*/ 1874602 w 5497769"/>
              <a:gd name="connsiteY8" fmla="*/ 2333464 h 2507290"/>
              <a:gd name="connsiteX9" fmla="*/ 892968 w 5497769"/>
              <a:gd name="connsiteY9" fmla="*/ 2393976 h 2507290"/>
              <a:gd name="connsiteX10" fmla="*/ 275987 w 5497769"/>
              <a:gd name="connsiteY10" fmla="*/ 1604600 h 2507290"/>
              <a:gd name="connsiteX0" fmla="*/ 275987 w 5492754"/>
              <a:gd name="connsiteY0" fmla="*/ 1604600 h 2507290"/>
              <a:gd name="connsiteX1" fmla="*/ 376664 w 5492754"/>
              <a:gd name="connsiteY1" fmla="*/ 72147 h 2507290"/>
              <a:gd name="connsiteX2" fmla="*/ 3970937 w 5492754"/>
              <a:gd name="connsiteY2" fmla="*/ 107875 h 2507290"/>
              <a:gd name="connsiteX3" fmla="*/ 5255444 w 5492754"/>
              <a:gd name="connsiteY3" fmla="*/ 211231 h 2507290"/>
              <a:gd name="connsiteX4" fmla="*/ 5175855 w 5492754"/>
              <a:gd name="connsiteY4" fmla="*/ 1566982 h 2507290"/>
              <a:gd name="connsiteX5" fmla="*/ 5455911 w 5492754"/>
              <a:gd name="connsiteY5" fmla="*/ 2036303 h 2507290"/>
              <a:gd name="connsiteX6" fmla="*/ 4557291 w 5492754"/>
              <a:gd name="connsiteY6" fmla="*/ 2447765 h 2507290"/>
              <a:gd name="connsiteX7" fmla="*/ 2647826 w 5492754"/>
              <a:gd name="connsiteY7" fmla="*/ 2493086 h 2507290"/>
              <a:gd name="connsiteX8" fmla="*/ 1874602 w 5492754"/>
              <a:gd name="connsiteY8" fmla="*/ 2333464 h 2507290"/>
              <a:gd name="connsiteX9" fmla="*/ 892968 w 5492754"/>
              <a:gd name="connsiteY9" fmla="*/ 2393976 h 2507290"/>
              <a:gd name="connsiteX10" fmla="*/ 275987 w 5492754"/>
              <a:gd name="connsiteY10" fmla="*/ 1604600 h 2507290"/>
              <a:gd name="connsiteX0" fmla="*/ 275987 w 5460336"/>
              <a:gd name="connsiteY0" fmla="*/ 1604600 h 2507290"/>
              <a:gd name="connsiteX1" fmla="*/ 376664 w 5460336"/>
              <a:gd name="connsiteY1" fmla="*/ 72147 h 2507290"/>
              <a:gd name="connsiteX2" fmla="*/ 3970937 w 5460336"/>
              <a:gd name="connsiteY2" fmla="*/ 107875 h 2507290"/>
              <a:gd name="connsiteX3" fmla="*/ 5255444 w 5460336"/>
              <a:gd name="connsiteY3" fmla="*/ 211231 h 2507290"/>
              <a:gd name="connsiteX4" fmla="*/ 4916296 w 5460336"/>
              <a:gd name="connsiteY4" fmla="*/ 1364539 h 2507290"/>
              <a:gd name="connsiteX5" fmla="*/ 5455911 w 5460336"/>
              <a:gd name="connsiteY5" fmla="*/ 2036303 h 2507290"/>
              <a:gd name="connsiteX6" fmla="*/ 4557291 w 5460336"/>
              <a:gd name="connsiteY6" fmla="*/ 2447765 h 2507290"/>
              <a:gd name="connsiteX7" fmla="*/ 2647826 w 5460336"/>
              <a:gd name="connsiteY7" fmla="*/ 2493086 h 2507290"/>
              <a:gd name="connsiteX8" fmla="*/ 1874602 w 5460336"/>
              <a:gd name="connsiteY8" fmla="*/ 2333464 h 2507290"/>
              <a:gd name="connsiteX9" fmla="*/ 892968 w 5460336"/>
              <a:gd name="connsiteY9" fmla="*/ 2393976 h 2507290"/>
              <a:gd name="connsiteX10" fmla="*/ 275987 w 5460336"/>
              <a:gd name="connsiteY10" fmla="*/ 1604600 h 2507290"/>
              <a:gd name="connsiteX0" fmla="*/ 275987 w 5964664"/>
              <a:gd name="connsiteY0" fmla="*/ 1604600 h 2502334"/>
              <a:gd name="connsiteX1" fmla="*/ 376664 w 5964664"/>
              <a:gd name="connsiteY1" fmla="*/ 72147 h 2502334"/>
              <a:gd name="connsiteX2" fmla="*/ 3970937 w 5964664"/>
              <a:gd name="connsiteY2" fmla="*/ 107875 h 2502334"/>
              <a:gd name="connsiteX3" fmla="*/ 5255444 w 5964664"/>
              <a:gd name="connsiteY3" fmla="*/ 211231 h 2502334"/>
              <a:gd name="connsiteX4" fmla="*/ 4916296 w 5964664"/>
              <a:gd name="connsiteY4" fmla="*/ 1364539 h 2502334"/>
              <a:gd name="connsiteX5" fmla="*/ 5962054 w 5964664"/>
              <a:gd name="connsiteY5" fmla="*/ 2155929 h 2502334"/>
              <a:gd name="connsiteX6" fmla="*/ 4557291 w 5964664"/>
              <a:gd name="connsiteY6" fmla="*/ 2447765 h 2502334"/>
              <a:gd name="connsiteX7" fmla="*/ 2647826 w 5964664"/>
              <a:gd name="connsiteY7" fmla="*/ 2493086 h 2502334"/>
              <a:gd name="connsiteX8" fmla="*/ 1874602 w 5964664"/>
              <a:gd name="connsiteY8" fmla="*/ 2333464 h 2502334"/>
              <a:gd name="connsiteX9" fmla="*/ 892968 w 5964664"/>
              <a:gd name="connsiteY9" fmla="*/ 2393976 h 2502334"/>
              <a:gd name="connsiteX10" fmla="*/ 275987 w 5964664"/>
              <a:gd name="connsiteY10" fmla="*/ 1604600 h 2502334"/>
              <a:gd name="connsiteX0" fmla="*/ 275987 w 5964662"/>
              <a:gd name="connsiteY0" fmla="*/ 1604600 h 2509136"/>
              <a:gd name="connsiteX1" fmla="*/ 376664 w 5964662"/>
              <a:gd name="connsiteY1" fmla="*/ 72147 h 2509136"/>
              <a:gd name="connsiteX2" fmla="*/ 3970937 w 5964662"/>
              <a:gd name="connsiteY2" fmla="*/ 107875 h 2509136"/>
              <a:gd name="connsiteX3" fmla="*/ 5255444 w 5964662"/>
              <a:gd name="connsiteY3" fmla="*/ 211231 h 2509136"/>
              <a:gd name="connsiteX4" fmla="*/ 4916296 w 5964662"/>
              <a:gd name="connsiteY4" fmla="*/ 1364539 h 2509136"/>
              <a:gd name="connsiteX5" fmla="*/ 5962054 w 5964662"/>
              <a:gd name="connsiteY5" fmla="*/ 2155929 h 2509136"/>
              <a:gd name="connsiteX6" fmla="*/ 4557291 w 5964662"/>
              <a:gd name="connsiteY6" fmla="*/ 2447765 h 2509136"/>
              <a:gd name="connsiteX7" fmla="*/ 2647826 w 5964662"/>
              <a:gd name="connsiteY7" fmla="*/ 2493086 h 2509136"/>
              <a:gd name="connsiteX8" fmla="*/ 2043315 w 5964662"/>
              <a:gd name="connsiteY8" fmla="*/ 2241445 h 2509136"/>
              <a:gd name="connsiteX9" fmla="*/ 892968 w 5964662"/>
              <a:gd name="connsiteY9" fmla="*/ 2393976 h 2509136"/>
              <a:gd name="connsiteX10" fmla="*/ 275987 w 5964662"/>
              <a:gd name="connsiteY10" fmla="*/ 1604600 h 2509136"/>
              <a:gd name="connsiteX0" fmla="*/ 275987 w 5964664"/>
              <a:gd name="connsiteY0" fmla="*/ 1604600 h 2460543"/>
              <a:gd name="connsiteX1" fmla="*/ 376664 w 5964664"/>
              <a:gd name="connsiteY1" fmla="*/ 72147 h 2460543"/>
              <a:gd name="connsiteX2" fmla="*/ 3970937 w 5964664"/>
              <a:gd name="connsiteY2" fmla="*/ 107875 h 2460543"/>
              <a:gd name="connsiteX3" fmla="*/ 5255444 w 5964664"/>
              <a:gd name="connsiteY3" fmla="*/ 211231 h 2460543"/>
              <a:gd name="connsiteX4" fmla="*/ 4916296 w 5964664"/>
              <a:gd name="connsiteY4" fmla="*/ 1364539 h 2460543"/>
              <a:gd name="connsiteX5" fmla="*/ 5962054 w 5964664"/>
              <a:gd name="connsiteY5" fmla="*/ 2155929 h 2460543"/>
              <a:gd name="connsiteX6" fmla="*/ 4557291 w 5964664"/>
              <a:gd name="connsiteY6" fmla="*/ 2447765 h 2460543"/>
              <a:gd name="connsiteX7" fmla="*/ 3283747 w 5964664"/>
              <a:gd name="connsiteY7" fmla="*/ 2391865 h 2460543"/>
              <a:gd name="connsiteX8" fmla="*/ 2043315 w 5964664"/>
              <a:gd name="connsiteY8" fmla="*/ 2241445 h 2460543"/>
              <a:gd name="connsiteX9" fmla="*/ 892968 w 5964664"/>
              <a:gd name="connsiteY9" fmla="*/ 2393976 h 2460543"/>
              <a:gd name="connsiteX10" fmla="*/ 275987 w 5964664"/>
              <a:gd name="connsiteY10" fmla="*/ 1604600 h 2460543"/>
              <a:gd name="connsiteX0" fmla="*/ 253448 w 5942123"/>
              <a:gd name="connsiteY0" fmla="*/ 1604600 h 2460543"/>
              <a:gd name="connsiteX1" fmla="*/ 354125 w 5942123"/>
              <a:gd name="connsiteY1" fmla="*/ 72147 h 2460543"/>
              <a:gd name="connsiteX2" fmla="*/ 3948398 w 5942123"/>
              <a:gd name="connsiteY2" fmla="*/ 107875 h 2460543"/>
              <a:gd name="connsiteX3" fmla="*/ 5232905 w 5942123"/>
              <a:gd name="connsiteY3" fmla="*/ 211231 h 2460543"/>
              <a:gd name="connsiteX4" fmla="*/ 4893757 w 5942123"/>
              <a:gd name="connsiteY4" fmla="*/ 1364539 h 2460543"/>
              <a:gd name="connsiteX5" fmla="*/ 5939515 w 5942123"/>
              <a:gd name="connsiteY5" fmla="*/ 2155929 h 2460543"/>
              <a:gd name="connsiteX6" fmla="*/ 4534752 w 5942123"/>
              <a:gd name="connsiteY6" fmla="*/ 2447765 h 2460543"/>
              <a:gd name="connsiteX7" fmla="*/ 3261208 w 5942123"/>
              <a:gd name="connsiteY7" fmla="*/ 2391865 h 2460543"/>
              <a:gd name="connsiteX8" fmla="*/ 2020776 w 5942123"/>
              <a:gd name="connsiteY8" fmla="*/ 2241445 h 2460543"/>
              <a:gd name="connsiteX9" fmla="*/ 364288 w 5942123"/>
              <a:gd name="connsiteY9" fmla="*/ 2338763 h 2460543"/>
              <a:gd name="connsiteX10" fmla="*/ 253448 w 5942123"/>
              <a:gd name="connsiteY10" fmla="*/ 1604600 h 2460543"/>
              <a:gd name="connsiteX0" fmla="*/ 253448 w 5942125"/>
              <a:gd name="connsiteY0" fmla="*/ 1684395 h 2540338"/>
              <a:gd name="connsiteX1" fmla="*/ 354125 w 5942125"/>
              <a:gd name="connsiteY1" fmla="*/ 151942 h 2540338"/>
              <a:gd name="connsiteX2" fmla="*/ 4117112 w 5942125"/>
              <a:gd name="connsiteY2" fmla="*/ 58841 h 2540338"/>
              <a:gd name="connsiteX3" fmla="*/ 5232905 w 5942125"/>
              <a:gd name="connsiteY3" fmla="*/ 291026 h 2540338"/>
              <a:gd name="connsiteX4" fmla="*/ 4893757 w 5942125"/>
              <a:gd name="connsiteY4" fmla="*/ 1444334 h 2540338"/>
              <a:gd name="connsiteX5" fmla="*/ 5939515 w 5942125"/>
              <a:gd name="connsiteY5" fmla="*/ 2235724 h 2540338"/>
              <a:gd name="connsiteX6" fmla="*/ 4534752 w 5942125"/>
              <a:gd name="connsiteY6" fmla="*/ 2527560 h 2540338"/>
              <a:gd name="connsiteX7" fmla="*/ 3261208 w 5942125"/>
              <a:gd name="connsiteY7" fmla="*/ 2471660 h 2540338"/>
              <a:gd name="connsiteX8" fmla="*/ 2020776 w 5942125"/>
              <a:gd name="connsiteY8" fmla="*/ 2321240 h 2540338"/>
              <a:gd name="connsiteX9" fmla="*/ 364288 w 5942125"/>
              <a:gd name="connsiteY9" fmla="*/ 2418558 h 2540338"/>
              <a:gd name="connsiteX10" fmla="*/ 253448 w 5942125"/>
              <a:gd name="connsiteY10" fmla="*/ 1684395 h 2540338"/>
              <a:gd name="connsiteX0" fmla="*/ 253448 w 5942123"/>
              <a:gd name="connsiteY0" fmla="*/ 1648771 h 2504714"/>
              <a:gd name="connsiteX1" fmla="*/ 354125 w 5942123"/>
              <a:gd name="connsiteY1" fmla="*/ 116318 h 2504714"/>
              <a:gd name="connsiteX2" fmla="*/ 2157108 w 5942123"/>
              <a:gd name="connsiteY2" fmla="*/ 138096 h 2504714"/>
              <a:gd name="connsiteX3" fmla="*/ 4117112 w 5942123"/>
              <a:gd name="connsiteY3" fmla="*/ 23217 h 2504714"/>
              <a:gd name="connsiteX4" fmla="*/ 5232905 w 5942123"/>
              <a:gd name="connsiteY4" fmla="*/ 255402 h 2504714"/>
              <a:gd name="connsiteX5" fmla="*/ 4893757 w 5942123"/>
              <a:gd name="connsiteY5" fmla="*/ 1408710 h 2504714"/>
              <a:gd name="connsiteX6" fmla="*/ 5939515 w 5942123"/>
              <a:gd name="connsiteY6" fmla="*/ 2200100 h 2504714"/>
              <a:gd name="connsiteX7" fmla="*/ 4534752 w 5942123"/>
              <a:gd name="connsiteY7" fmla="*/ 2491936 h 2504714"/>
              <a:gd name="connsiteX8" fmla="*/ 3261208 w 5942123"/>
              <a:gd name="connsiteY8" fmla="*/ 2436036 h 2504714"/>
              <a:gd name="connsiteX9" fmla="*/ 2020776 w 5942123"/>
              <a:gd name="connsiteY9" fmla="*/ 2285616 h 2504714"/>
              <a:gd name="connsiteX10" fmla="*/ 364288 w 5942123"/>
              <a:gd name="connsiteY10" fmla="*/ 2382934 h 2504714"/>
              <a:gd name="connsiteX11" fmla="*/ 253448 w 5942123"/>
              <a:gd name="connsiteY11" fmla="*/ 1648771 h 2504714"/>
              <a:gd name="connsiteX0" fmla="*/ 253448 w 5942125"/>
              <a:gd name="connsiteY0" fmla="*/ 1648771 h 2504714"/>
              <a:gd name="connsiteX1" fmla="*/ 354125 w 5942125"/>
              <a:gd name="connsiteY1" fmla="*/ 116318 h 2504714"/>
              <a:gd name="connsiteX2" fmla="*/ 2157108 w 5942125"/>
              <a:gd name="connsiteY2" fmla="*/ 138096 h 2504714"/>
              <a:gd name="connsiteX3" fmla="*/ 4117112 w 5942125"/>
              <a:gd name="connsiteY3" fmla="*/ 23217 h 2504714"/>
              <a:gd name="connsiteX4" fmla="*/ 5232905 w 5942125"/>
              <a:gd name="connsiteY4" fmla="*/ 255402 h 2504714"/>
              <a:gd name="connsiteX5" fmla="*/ 4893757 w 5942125"/>
              <a:gd name="connsiteY5" fmla="*/ 1408710 h 2504714"/>
              <a:gd name="connsiteX6" fmla="*/ 5939515 w 5942125"/>
              <a:gd name="connsiteY6" fmla="*/ 2200100 h 2504714"/>
              <a:gd name="connsiteX7" fmla="*/ 4534752 w 5942125"/>
              <a:gd name="connsiteY7" fmla="*/ 2491936 h 2504714"/>
              <a:gd name="connsiteX8" fmla="*/ 3261208 w 5942125"/>
              <a:gd name="connsiteY8" fmla="*/ 2436036 h 2504714"/>
              <a:gd name="connsiteX9" fmla="*/ 2020776 w 5942125"/>
              <a:gd name="connsiteY9" fmla="*/ 2285616 h 2504714"/>
              <a:gd name="connsiteX10" fmla="*/ 364288 w 5942125"/>
              <a:gd name="connsiteY10" fmla="*/ 2382934 h 2504714"/>
              <a:gd name="connsiteX11" fmla="*/ 253448 w 5942125"/>
              <a:gd name="connsiteY11" fmla="*/ 1648771 h 2504714"/>
              <a:gd name="connsiteX0" fmla="*/ 282430 w 5971106"/>
              <a:gd name="connsiteY0" fmla="*/ 1663141 h 2519084"/>
              <a:gd name="connsiteX1" fmla="*/ 344174 w 5971106"/>
              <a:gd name="connsiteY1" fmla="*/ 112284 h 2519084"/>
              <a:gd name="connsiteX2" fmla="*/ 2186090 w 5971106"/>
              <a:gd name="connsiteY2" fmla="*/ 152466 h 2519084"/>
              <a:gd name="connsiteX3" fmla="*/ 4146094 w 5971106"/>
              <a:gd name="connsiteY3" fmla="*/ 37587 h 2519084"/>
              <a:gd name="connsiteX4" fmla="*/ 5261887 w 5971106"/>
              <a:gd name="connsiteY4" fmla="*/ 269772 h 2519084"/>
              <a:gd name="connsiteX5" fmla="*/ 4922739 w 5971106"/>
              <a:gd name="connsiteY5" fmla="*/ 1423080 h 2519084"/>
              <a:gd name="connsiteX6" fmla="*/ 5968497 w 5971106"/>
              <a:gd name="connsiteY6" fmla="*/ 2214470 h 2519084"/>
              <a:gd name="connsiteX7" fmla="*/ 4563734 w 5971106"/>
              <a:gd name="connsiteY7" fmla="*/ 2506306 h 2519084"/>
              <a:gd name="connsiteX8" fmla="*/ 3290190 w 5971106"/>
              <a:gd name="connsiteY8" fmla="*/ 2450406 h 2519084"/>
              <a:gd name="connsiteX9" fmla="*/ 2049758 w 5971106"/>
              <a:gd name="connsiteY9" fmla="*/ 2299986 h 2519084"/>
              <a:gd name="connsiteX10" fmla="*/ 393270 w 5971106"/>
              <a:gd name="connsiteY10" fmla="*/ 2397304 h 2519084"/>
              <a:gd name="connsiteX11" fmla="*/ 282430 w 5971106"/>
              <a:gd name="connsiteY11" fmla="*/ 1663141 h 2519084"/>
              <a:gd name="connsiteX0" fmla="*/ 282432 w 5971108"/>
              <a:gd name="connsiteY0" fmla="*/ 1635339 h 2491282"/>
              <a:gd name="connsiteX1" fmla="*/ 344176 w 5971108"/>
              <a:gd name="connsiteY1" fmla="*/ 84482 h 2491282"/>
              <a:gd name="connsiteX2" fmla="*/ 2186092 w 5971108"/>
              <a:gd name="connsiteY2" fmla="*/ 124664 h 2491282"/>
              <a:gd name="connsiteX3" fmla="*/ 4146096 w 5971108"/>
              <a:gd name="connsiteY3" fmla="*/ 9785 h 2491282"/>
              <a:gd name="connsiteX4" fmla="*/ 5261889 w 5971108"/>
              <a:gd name="connsiteY4" fmla="*/ 241970 h 2491282"/>
              <a:gd name="connsiteX5" fmla="*/ 4922741 w 5971108"/>
              <a:gd name="connsiteY5" fmla="*/ 1395278 h 2491282"/>
              <a:gd name="connsiteX6" fmla="*/ 5968499 w 5971108"/>
              <a:gd name="connsiteY6" fmla="*/ 2186668 h 2491282"/>
              <a:gd name="connsiteX7" fmla="*/ 4563736 w 5971108"/>
              <a:gd name="connsiteY7" fmla="*/ 2478504 h 2491282"/>
              <a:gd name="connsiteX8" fmla="*/ 3290192 w 5971108"/>
              <a:gd name="connsiteY8" fmla="*/ 2422604 h 2491282"/>
              <a:gd name="connsiteX9" fmla="*/ 2049760 w 5971108"/>
              <a:gd name="connsiteY9" fmla="*/ 2272184 h 2491282"/>
              <a:gd name="connsiteX10" fmla="*/ 393272 w 5971108"/>
              <a:gd name="connsiteY10" fmla="*/ 2369502 h 2491282"/>
              <a:gd name="connsiteX11" fmla="*/ 282432 w 5971108"/>
              <a:gd name="connsiteY11" fmla="*/ 1635339 h 2491282"/>
              <a:gd name="connsiteX0" fmla="*/ 253693 w 5942369"/>
              <a:gd name="connsiteY0" fmla="*/ 1635339 h 2491282"/>
              <a:gd name="connsiteX1" fmla="*/ 315437 w 5942369"/>
              <a:gd name="connsiteY1" fmla="*/ 84482 h 2491282"/>
              <a:gd name="connsiteX2" fmla="*/ 2157353 w 5942369"/>
              <a:gd name="connsiteY2" fmla="*/ 124664 h 2491282"/>
              <a:gd name="connsiteX3" fmla="*/ 4117357 w 5942369"/>
              <a:gd name="connsiteY3" fmla="*/ 9785 h 2491282"/>
              <a:gd name="connsiteX4" fmla="*/ 5233150 w 5942369"/>
              <a:gd name="connsiteY4" fmla="*/ 241970 h 2491282"/>
              <a:gd name="connsiteX5" fmla="*/ 4894002 w 5942369"/>
              <a:gd name="connsiteY5" fmla="*/ 1395278 h 2491282"/>
              <a:gd name="connsiteX6" fmla="*/ 5939760 w 5942369"/>
              <a:gd name="connsiteY6" fmla="*/ 2186668 h 2491282"/>
              <a:gd name="connsiteX7" fmla="*/ 4534997 w 5942369"/>
              <a:gd name="connsiteY7" fmla="*/ 2478504 h 2491282"/>
              <a:gd name="connsiteX8" fmla="*/ 3261453 w 5942369"/>
              <a:gd name="connsiteY8" fmla="*/ 2422604 h 2491282"/>
              <a:gd name="connsiteX9" fmla="*/ 2021021 w 5942369"/>
              <a:gd name="connsiteY9" fmla="*/ 2272184 h 2491282"/>
              <a:gd name="connsiteX10" fmla="*/ 364533 w 5942369"/>
              <a:gd name="connsiteY10" fmla="*/ 2369502 h 2491282"/>
              <a:gd name="connsiteX11" fmla="*/ 253693 w 5942369"/>
              <a:gd name="connsiteY11" fmla="*/ 1635339 h 24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2369" h="2491282">
                <a:moveTo>
                  <a:pt x="253693" y="1635339"/>
                </a:moveTo>
                <a:cubicBezTo>
                  <a:pt x="245510" y="1254502"/>
                  <a:pt x="-351754" y="535377"/>
                  <a:pt x="315437" y="84482"/>
                </a:cubicBezTo>
                <a:cubicBezTo>
                  <a:pt x="773308" y="-86015"/>
                  <a:pt x="1530189" y="140181"/>
                  <a:pt x="2157353" y="124664"/>
                </a:cubicBezTo>
                <a:cubicBezTo>
                  <a:pt x="2784517" y="109147"/>
                  <a:pt x="3589583" y="-38905"/>
                  <a:pt x="4117357" y="9785"/>
                </a:cubicBezTo>
                <a:cubicBezTo>
                  <a:pt x="4891371" y="53424"/>
                  <a:pt x="4895121" y="129012"/>
                  <a:pt x="5233150" y="241970"/>
                </a:cubicBezTo>
                <a:cubicBezTo>
                  <a:pt x="5639923" y="302482"/>
                  <a:pt x="4776234" y="1071162"/>
                  <a:pt x="4894002" y="1395278"/>
                </a:cubicBezTo>
                <a:cubicBezTo>
                  <a:pt x="5011770" y="1719394"/>
                  <a:pt x="5999594" y="2006130"/>
                  <a:pt x="5939760" y="2186668"/>
                </a:cubicBezTo>
                <a:cubicBezTo>
                  <a:pt x="5879926" y="2367206"/>
                  <a:pt x="4981382" y="2439181"/>
                  <a:pt x="4534997" y="2478504"/>
                </a:cubicBezTo>
                <a:cubicBezTo>
                  <a:pt x="4088612" y="2517827"/>
                  <a:pt x="3680449" y="2456991"/>
                  <a:pt x="3261453" y="2422604"/>
                </a:cubicBezTo>
                <a:cubicBezTo>
                  <a:pt x="2842457" y="2388217"/>
                  <a:pt x="2297809" y="2286461"/>
                  <a:pt x="2021021" y="2272184"/>
                </a:cubicBezTo>
                <a:cubicBezTo>
                  <a:pt x="1744233" y="2257907"/>
                  <a:pt x="552397" y="2538932"/>
                  <a:pt x="364533" y="2369502"/>
                </a:cubicBezTo>
                <a:cubicBezTo>
                  <a:pt x="-1508" y="2201483"/>
                  <a:pt x="261876" y="2016176"/>
                  <a:pt x="253693" y="1635339"/>
                </a:cubicBezTo>
                <a:close/>
              </a:path>
            </a:pathLst>
          </a:cu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283">
            <a:off x="5370791" y="252102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1560" y="339502"/>
            <a:ext cx="3816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a typeface="Times New Roman"/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1600" b="1" dirty="0">
                <a:solidFill>
                  <a:schemeClr val="bg1"/>
                </a:solidFill>
                <a:ea typeface="Times New Roman"/>
              </a:rPr>
              <a:t>ходе дискуссии учащиеся охотно делились своим опытом о том, как заработали свои первые деньги, насколько ответственно они подошли к их трате, а также во что успели их вложить!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26498" r="22262" b="13667"/>
          <a:stretch/>
        </p:blipFill>
        <p:spPr>
          <a:xfrm rot="484318">
            <a:off x="5638541" y="2763847"/>
            <a:ext cx="2877169" cy="199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456">
            <a:off x="3174820" y="1745396"/>
            <a:ext cx="3163714" cy="237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2787774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j-lt"/>
                <a:ea typeface="Times New Roman"/>
              </a:rPr>
              <a:t>Активно проявляли  </a:t>
            </a:r>
            <a:r>
              <a:rPr lang="ru-RU" sz="1600" b="1" dirty="0">
                <a:solidFill>
                  <a:schemeClr val="bg1"/>
                </a:solidFill>
                <a:latin typeface="+mj-lt"/>
                <a:ea typeface="Times New Roman"/>
              </a:rPr>
              <a:t>себя в ходе решения ситуативных задач, где им пришлось столкнуться с самыми разными схемами финансового мошенничества.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3" y="0"/>
            <a:ext cx="9154773" cy="5143500"/>
          </a:xfrm>
          <a:prstGeom prst="rect">
            <a:avLst/>
          </a:prstGeom>
        </p:spPr>
      </p:pic>
      <p:sp>
        <p:nvSpPr>
          <p:cNvPr id="8" name="Прямоугольный треугольник 7"/>
          <p:cNvSpPr/>
          <p:nvPr/>
        </p:nvSpPr>
        <p:spPr>
          <a:xfrm flipV="1">
            <a:off x="3419872" y="0"/>
            <a:ext cx="714693" cy="1656184"/>
          </a:xfrm>
          <a:prstGeom prst="rtTriangle">
            <a:avLst/>
          </a:prstGeom>
          <a:solidFill>
            <a:srgbClr val="44C487"/>
          </a:solidFill>
          <a:ln>
            <a:solidFill>
              <a:srgbClr val="44C487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71492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5754F"/>
                </a:solidFill>
                <a:latin typeface="+mj-lt"/>
                <a:ea typeface="Calibri"/>
              </a:rPr>
              <a:t>Деятельность Отделения ПФР по Карачаево-Черкесской Республике</a:t>
            </a:r>
            <a:endParaRPr lang="ru-RU" b="1" dirty="0">
              <a:solidFill>
                <a:srgbClr val="25754F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8724" r="1060" b="14506"/>
          <a:stretch/>
        </p:blipFill>
        <p:spPr>
          <a:xfrm>
            <a:off x="-21434" y="1482710"/>
            <a:ext cx="3480571" cy="1959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21001" r="399" b="20019"/>
          <a:stretch/>
        </p:blipFill>
        <p:spPr>
          <a:xfrm>
            <a:off x="-36512" y="0"/>
            <a:ext cx="3495649" cy="1635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8" b="21789"/>
          <a:stretch/>
        </p:blipFill>
        <p:spPr>
          <a:xfrm>
            <a:off x="-21434" y="3442446"/>
            <a:ext cx="3480571" cy="17010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0"/>
            <a:ext cx="72008" cy="5143500"/>
          </a:xfrm>
          <a:prstGeom prst="rect">
            <a:avLst/>
          </a:prstGeom>
          <a:solidFill>
            <a:srgbClr val="44C487"/>
          </a:solidFill>
          <a:ln>
            <a:solidFill>
              <a:srgbClr val="44C487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77455" y="1134372"/>
            <a:ext cx="2608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+mj-lt"/>
                <a:ea typeface="Calibri"/>
              </a:rPr>
              <a:t>145 встреч </a:t>
            </a:r>
            <a:endParaRPr lang="ru-RU" b="1" dirty="0" smtClean="0">
              <a:solidFill>
                <a:srgbClr val="C00000"/>
              </a:solidFill>
              <a:latin typeface="+mj-lt"/>
              <a:ea typeface="Calibri"/>
            </a:endParaRPr>
          </a:p>
          <a:p>
            <a:pPr lvl="0"/>
            <a:r>
              <a:rPr lang="ru-RU" b="1" dirty="0" smtClean="0">
                <a:solidFill>
                  <a:srgbClr val="25754F"/>
                </a:solidFill>
                <a:latin typeface="+mj-lt"/>
                <a:ea typeface="Calibri"/>
              </a:rPr>
              <a:t>в </a:t>
            </a:r>
            <a:r>
              <a:rPr lang="ru-RU" b="1" dirty="0">
                <a:solidFill>
                  <a:srgbClr val="25754F"/>
                </a:solidFill>
                <a:latin typeface="+mj-lt"/>
                <a:ea typeface="Calibri"/>
              </a:rPr>
              <a:t>трудовых коллективах</a:t>
            </a:r>
            <a:endParaRPr lang="ru-RU" b="1" dirty="0">
              <a:solidFill>
                <a:srgbClr val="25754F"/>
              </a:solidFill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66613" y="1095085"/>
            <a:ext cx="697875" cy="724906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83942" y="1134372"/>
            <a:ext cx="663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Calibri"/>
              </a:rPr>
              <a:t>2021 </a:t>
            </a:r>
            <a:endParaRPr lang="ru-RU" b="1" dirty="0" smtClean="0">
              <a:solidFill>
                <a:schemeClr val="bg1"/>
              </a:solidFill>
              <a:latin typeface="+mj-lt"/>
              <a:ea typeface="Calibri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год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Прямая со стрелкой 14"/>
          <p:cNvCxnSpPr>
            <a:stCxn id="13" idx="6"/>
          </p:cNvCxnSpPr>
          <p:nvPr/>
        </p:nvCxnSpPr>
        <p:spPr>
          <a:xfrm flipV="1">
            <a:off x="5264488" y="1452670"/>
            <a:ext cx="512967" cy="4868"/>
          </a:xfrm>
          <a:prstGeom prst="straightConnector1">
            <a:avLst/>
          </a:prstGeom>
          <a:ln w="19050">
            <a:solidFill>
              <a:srgbClr val="44C4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79580" y="2527906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j-lt"/>
                <a:ea typeface="Calibri"/>
              </a:rPr>
              <a:t>180 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Calibri"/>
              </a:rPr>
              <a:t>встреч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23273" y="2206841"/>
            <a:ext cx="1022584" cy="1016331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65393" y="2253341"/>
            <a:ext cx="1338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Calibri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а 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Calibri"/>
              </a:rPr>
              <a:t>III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 кв.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/>
              </a:rPr>
              <a:t>2022 </a:t>
            </a:r>
            <a:endParaRPr lang="ru-RU" b="1" dirty="0" smtClean="0">
              <a:solidFill>
                <a:schemeClr val="bg1"/>
              </a:solidFill>
              <a:latin typeface="+mj-lt"/>
              <a:ea typeface="Calibri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года 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566613" y="2719875"/>
            <a:ext cx="512967" cy="4868"/>
          </a:xfrm>
          <a:prstGeom prst="straightConnector1">
            <a:avLst/>
          </a:prstGeom>
          <a:ln w="19050">
            <a:solidFill>
              <a:srgbClr val="44C4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993013" y="2516225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a typeface="Calibri"/>
              </a:rPr>
              <a:t>60 </a:t>
            </a:r>
            <a:r>
              <a:rPr lang="ru-RU" b="1" dirty="0" smtClean="0">
                <a:solidFill>
                  <a:srgbClr val="C00000"/>
                </a:solidFill>
                <a:ea typeface="Calibri"/>
              </a:rPr>
              <a:t>встреч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97176" y="2144557"/>
            <a:ext cx="1109118" cy="1140898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82657" y="2114841"/>
            <a:ext cx="1338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Calibri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лан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на 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Calibri"/>
              </a:rPr>
              <a:t>IV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 кв.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2022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  <a:ea typeface="Calibri"/>
              </a:rPr>
              <a:t>года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506294" y="2712572"/>
            <a:ext cx="512967" cy="4868"/>
          </a:xfrm>
          <a:prstGeom prst="straightConnector1">
            <a:avLst/>
          </a:prstGeom>
          <a:ln w="19050">
            <a:solidFill>
              <a:srgbClr val="44C4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874279" y="3840122"/>
            <a:ext cx="4586153" cy="793197"/>
          </a:xfrm>
          <a:custGeom>
            <a:avLst/>
            <a:gdLst>
              <a:gd name="connsiteX0" fmla="*/ 0 w 4346826"/>
              <a:gd name="connsiteY0" fmla="*/ 0 h 793197"/>
              <a:gd name="connsiteX1" fmla="*/ 4346826 w 4346826"/>
              <a:gd name="connsiteY1" fmla="*/ 0 h 793197"/>
              <a:gd name="connsiteX2" fmla="*/ 4346826 w 4346826"/>
              <a:gd name="connsiteY2" fmla="*/ 793197 h 793197"/>
              <a:gd name="connsiteX3" fmla="*/ 0 w 4346826"/>
              <a:gd name="connsiteY3" fmla="*/ 793197 h 793197"/>
              <a:gd name="connsiteX4" fmla="*/ 0 w 4346826"/>
              <a:gd name="connsiteY4" fmla="*/ 0 h 793197"/>
              <a:gd name="connsiteX0" fmla="*/ 0 w 4528361"/>
              <a:gd name="connsiteY0" fmla="*/ 13447 h 793197"/>
              <a:gd name="connsiteX1" fmla="*/ 4528361 w 4528361"/>
              <a:gd name="connsiteY1" fmla="*/ 0 h 793197"/>
              <a:gd name="connsiteX2" fmla="*/ 4528361 w 4528361"/>
              <a:gd name="connsiteY2" fmla="*/ 793197 h 793197"/>
              <a:gd name="connsiteX3" fmla="*/ 181535 w 4528361"/>
              <a:gd name="connsiteY3" fmla="*/ 793197 h 793197"/>
              <a:gd name="connsiteX4" fmla="*/ 0 w 4528361"/>
              <a:gd name="connsiteY4" fmla="*/ 13447 h 793197"/>
              <a:gd name="connsiteX0" fmla="*/ 0 w 4528361"/>
              <a:gd name="connsiteY0" fmla="*/ 13447 h 793197"/>
              <a:gd name="connsiteX1" fmla="*/ 4528361 w 4528361"/>
              <a:gd name="connsiteY1" fmla="*/ 0 h 793197"/>
              <a:gd name="connsiteX2" fmla="*/ 4528361 w 4528361"/>
              <a:gd name="connsiteY2" fmla="*/ 793197 h 793197"/>
              <a:gd name="connsiteX3" fmla="*/ 6724 w 4528361"/>
              <a:gd name="connsiteY3" fmla="*/ 725962 h 793197"/>
              <a:gd name="connsiteX4" fmla="*/ 0 w 4528361"/>
              <a:gd name="connsiteY4" fmla="*/ 13447 h 793197"/>
              <a:gd name="connsiteX0" fmla="*/ 333532 w 4861893"/>
              <a:gd name="connsiteY0" fmla="*/ 13447 h 793197"/>
              <a:gd name="connsiteX1" fmla="*/ 4861893 w 4861893"/>
              <a:gd name="connsiteY1" fmla="*/ 0 h 793197"/>
              <a:gd name="connsiteX2" fmla="*/ 4861893 w 4861893"/>
              <a:gd name="connsiteY2" fmla="*/ 793197 h 793197"/>
              <a:gd name="connsiteX3" fmla="*/ 340256 w 4861893"/>
              <a:gd name="connsiteY3" fmla="*/ 725962 h 793197"/>
              <a:gd name="connsiteX4" fmla="*/ 340004 w 4861893"/>
              <a:gd name="connsiteY4" fmla="*/ 691537 h 793197"/>
              <a:gd name="connsiteX5" fmla="*/ 333532 w 4861893"/>
              <a:gd name="connsiteY5" fmla="*/ 13447 h 793197"/>
              <a:gd name="connsiteX0" fmla="*/ 333532 w 4861893"/>
              <a:gd name="connsiteY0" fmla="*/ 13447 h 793197"/>
              <a:gd name="connsiteX1" fmla="*/ 4861893 w 4861893"/>
              <a:gd name="connsiteY1" fmla="*/ 0 h 793197"/>
              <a:gd name="connsiteX2" fmla="*/ 4861893 w 4861893"/>
              <a:gd name="connsiteY2" fmla="*/ 793197 h 793197"/>
              <a:gd name="connsiteX3" fmla="*/ 340256 w 4861893"/>
              <a:gd name="connsiteY3" fmla="*/ 766304 h 793197"/>
              <a:gd name="connsiteX4" fmla="*/ 340004 w 4861893"/>
              <a:gd name="connsiteY4" fmla="*/ 691537 h 793197"/>
              <a:gd name="connsiteX5" fmla="*/ 333532 w 4861893"/>
              <a:gd name="connsiteY5" fmla="*/ 13447 h 793197"/>
              <a:gd name="connsiteX0" fmla="*/ 326756 w 4882012"/>
              <a:gd name="connsiteY0" fmla="*/ 33618 h 793197"/>
              <a:gd name="connsiteX1" fmla="*/ 4882012 w 4882012"/>
              <a:gd name="connsiteY1" fmla="*/ 0 h 793197"/>
              <a:gd name="connsiteX2" fmla="*/ 4882012 w 4882012"/>
              <a:gd name="connsiteY2" fmla="*/ 793197 h 793197"/>
              <a:gd name="connsiteX3" fmla="*/ 360375 w 4882012"/>
              <a:gd name="connsiteY3" fmla="*/ 766304 h 793197"/>
              <a:gd name="connsiteX4" fmla="*/ 360123 w 4882012"/>
              <a:gd name="connsiteY4" fmla="*/ 691537 h 793197"/>
              <a:gd name="connsiteX5" fmla="*/ 326756 w 4882012"/>
              <a:gd name="connsiteY5" fmla="*/ 33618 h 793197"/>
              <a:gd name="connsiteX0" fmla="*/ 355071 w 4910327"/>
              <a:gd name="connsiteY0" fmla="*/ 33618 h 793197"/>
              <a:gd name="connsiteX1" fmla="*/ 4910327 w 4910327"/>
              <a:gd name="connsiteY1" fmla="*/ 0 h 793197"/>
              <a:gd name="connsiteX2" fmla="*/ 4910327 w 4910327"/>
              <a:gd name="connsiteY2" fmla="*/ 793197 h 793197"/>
              <a:gd name="connsiteX3" fmla="*/ 388690 w 4910327"/>
              <a:gd name="connsiteY3" fmla="*/ 766304 h 793197"/>
              <a:gd name="connsiteX4" fmla="*/ 274138 w 4910327"/>
              <a:gd name="connsiteY4" fmla="*/ 375531 h 793197"/>
              <a:gd name="connsiteX5" fmla="*/ 388438 w 4910327"/>
              <a:gd name="connsiteY5" fmla="*/ 691537 h 793197"/>
              <a:gd name="connsiteX6" fmla="*/ 355071 w 4910327"/>
              <a:gd name="connsiteY6" fmla="*/ 33618 h 79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0327" h="793197">
                <a:moveTo>
                  <a:pt x="355071" y="33618"/>
                </a:moveTo>
                <a:lnTo>
                  <a:pt x="4910327" y="0"/>
                </a:lnTo>
                <a:lnTo>
                  <a:pt x="4910327" y="793197"/>
                </a:lnTo>
                <a:lnTo>
                  <a:pt x="388690" y="766304"/>
                </a:lnTo>
                <a:cubicBezTo>
                  <a:pt x="-413143" y="759446"/>
                  <a:pt x="274180" y="387992"/>
                  <a:pt x="274138" y="375531"/>
                </a:cubicBezTo>
                <a:cubicBezTo>
                  <a:pt x="274096" y="363070"/>
                  <a:pt x="345814" y="811275"/>
                  <a:pt x="388438" y="691537"/>
                </a:cubicBezTo>
                <a:cubicBezTo>
                  <a:pt x="387317" y="572785"/>
                  <a:pt x="-398577" y="148874"/>
                  <a:pt x="355071" y="33618"/>
                </a:cubicBezTo>
                <a:close/>
              </a:path>
            </a:pathLst>
          </a:custGeom>
          <a:solidFill>
            <a:srgbClr val="44C487"/>
          </a:solidFill>
          <a:ln>
            <a:solidFill>
              <a:srgbClr val="44C4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19728" y="3805833"/>
            <a:ext cx="38696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Всего до конца 2022 года запланировано провести порядка </a:t>
            </a:r>
            <a:r>
              <a:rPr lang="ru-RU" sz="1400" b="1" dirty="0">
                <a:solidFill>
                  <a:srgbClr val="C00000"/>
                </a:solidFill>
              </a:rPr>
              <a:t>150 уроков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пенсионной грамотности во всех, учебных заведениях (школах, ссузах, вузах) Карачаево-Черкесии.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58" y="3724033"/>
            <a:ext cx="909286" cy="909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1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3" y="0"/>
            <a:ext cx="9154773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305">
            <a:off x="4875313" y="376786"/>
            <a:ext cx="3573016" cy="2679762"/>
          </a:xfrm>
          <a:prstGeom prst="rect">
            <a:avLst/>
          </a:prstGeom>
          <a:ln w="7620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84">
            <a:off x="5047053" y="2495670"/>
            <a:ext cx="3107322" cy="2333599"/>
          </a:xfrm>
          <a:prstGeom prst="rect">
            <a:avLst/>
          </a:prstGeom>
          <a:ln w="7620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10773" y="627534"/>
            <a:ext cx="4152675" cy="523220"/>
          </a:xfrm>
          <a:prstGeom prst="rect">
            <a:avLst/>
          </a:prstGeom>
          <a:solidFill>
            <a:srgbClr val="44C487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a typeface="Calibri"/>
              </a:rPr>
              <a:t>АКЦИИ ВЫХОДНОГО ДНЯ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05222"/>
            <a:ext cx="24845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25754F"/>
                </a:solidFill>
                <a:latin typeface="+mj-lt"/>
                <a:ea typeface="Calibri"/>
              </a:rPr>
              <a:t>большая популярность </a:t>
            </a:r>
            <a:r>
              <a:rPr lang="ru-RU" b="1" i="1" dirty="0">
                <a:solidFill>
                  <a:srgbClr val="25754F"/>
                </a:solidFill>
                <a:latin typeface="+mj-lt"/>
                <a:ea typeface="Calibri"/>
              </a:rPr>
              <a:t>у жителей городов и районов </a:t>
            </a:r>
            <a:r>
              <a:rPr lang="ru-RU" b="1" i="1" dirty="0" smtClean="0">
                <a:solidFill>
                  <a:srgbClr val="25754F"/>
                </a:solidFill>
                <a:latin typeface="+mj-lt"/>
                <a:ea typeface="Calibri"/>
              </a:rPr>
              <a:t>республики</a:t>
            </a:r>
            <a:endParaRPr lang="ru-RU" sz="1600" b="1" i="1" dirty="0">
              <a:solidFill>
                <a:srgbClr val="25754F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31888" y="2736506"/>
            <a:ext cx="1109118" cy="1140898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35351" y="2832803"/>
            <a:ext cx="9156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ea typeface="Calibri"/>
              </a:rPr>
              <a:t>2022</a:t>
            </a:r>
            <a:endParaRPr lang="ru-RU" sz="2800" b="1" dirty="0">
              <a:solidFill>
                <a:schemeClr val="bg1"/>
              </a:solidFill>
              <a:latin typeface="+mj-lt"/>
              <a:ea typeface="Calibri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ea typeface="Calibri"/>
              </a:rPr>
              <a:t>год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8187" y="4064751"/>
            <a:ext cx="2937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25754F"/>
                </a:solidFill>
                <a:latin typeface="+mj-lt"/>
                <a:ea typeface="Calibri"/>
              </a:rPr>
              <a:t>информационно-консультативные </a:t>
            </a:r>
            <a:endParaRPr lang="ru-RU" sz="1400" b="1" dirty="0" smtClean="0">
              <a:solidFill>
                <a:srgbClr val="25754F"/>
              </a:solidFill>
              <a:latin typeface="+mj-lt"/>
              <a:ea typeface="Calibri"/>
            </a:endParaRPr>
          </a:p>
          <a:p>
            <a:pPr lvl="0"/>
            <a:r>
              <a:rPr lang="ru-RU" sz="1400" b="1" dirty="0" smtClean="0">
                <a:solidFill>
                  <a:srgbClr val="25754F"/>
                </a:solidFill>
                <a:latin typeface="+mj-lt"/>
                <a:ea typeface="Calibri"/>
              </a:rPr>
              <a:t>акции</a:t>
            </a:r>
            <a:endParaRPr lang="ru-RU" sz="1400" b="1" dirty="0">
              <a:solidFill>
                <a:srgbClr val="25754F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4067831"/>
            <a:ext cx="502277" cy="479007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3287" y="4079690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ea typeface="Calibri"/>
              </a:rPr>
              <a:t>42 </a:t>
            </a:r>
            <a:endParaRPr lang="ru-RU" b="1" dirty="0" smtClean="0">
              <a:solidFill>
                <a:schemeClr val="bg1"/>
              </a:solidFill>
              <a:latin typeface="+mj-lt"/>
              <a:ea typeface="Calibri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712793" y="3322283"/>
            <a:ext cx="613206" cy="1451"/>
          </a:xfrm>
          <a:prstGeom prst="line">
            <a:avLst/>
          </a:prstGeom>
          <a:ln w="38100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2" idx="0"/>
          </p:cNvCxnSpPr>
          <p:nvPr/>
        </p:nvCxnSpPr>
        <p:spPr>
          <a:xfrm>
            <a:off x="718682" y="3306955"/>
            <a:ext cx="1" cy="760876"/>
          </a:xfrm>
          <a:prstGeom prst="line">
            <a:avLst/>
          </a:prstGeom>
          <a:ln w="38100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979091" y="4310522"/>
            <a:ext cx="456260" cy="236316"/>
          </a:xfrm>
          <a:prstGeom prst="bentConnector3">
            <a:avLst/>
          </a:prstGeom>
          <a:ln w="38100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3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3" y="0"/>
            <a:ext cx="9154773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4758" y="2204655"/>
            <a:ext cx="4172489" cy="523220"/>
          </a:xfrm>
          <a:prstGeom prst="rect">
            <a:avLst/>
          </a:prstGeom>
          <a:solidFill>
            <a:srgbClr val="44C487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Calibri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ea typeface="Calibri"/>
              </a:rPr>
              <a:t>ПАСИБО ЗА ВНИМАНИЕ!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40322">
            <a:off x="5517511" y="420409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977988">
            <a:off x="5388024" y="2064560"/>
            <a:ext cx="6192741" cy="280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4C487"/>
                </a:solidFill>
              </a:rPr>
              <a:t>финансово грамотен – значит </a:t>
            </a:r>
            <a:r>
              <a:rPr lang="ru-RU" dirty="0" smtClean="0">
                <a:solidFill>
                  <a:srgbClr val="44C487"/>
                </a:solidFill>
              </a:rPr>
              <a:t>защищен     финансово грамо</a:t>
            </a:r>
            <a:endParaRPr lang="ru-RU" dirty="0">
              <a:solidFill>
                <a:srgbClr val="44C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773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10667" r="29862" b="23340"/>
          <a:stretch/>
        </p:blipFill>
        <p:spPr>
          <a:xfrm>
            <a:off x="0" y="1754883"/>
            <a:ext cx="4932218" cy="3394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64088" y="2020903"/>
            <a:ext cx="36466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5754F"/>
                </a:solidFill>
              </a:rPr>
              <a:t>Обладатели вышеуказанных удостоверений заносятся в сводный реестр консультантов-методистов и являются потенциальной базой Министерства финансов Российской Федерации в части повышения финансовой грамотности взрослого населения.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-36512" y="453489"/>
            <a:ext cx="5796136" cy="954107"/>
          </a:xfrm>
          <a:prstGeom prst="homePlate">
            <a:avLst>
              <a:gd name="adj" fmla="val 41287"/>
            </a:avLst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561210"/>
            <a:ext cx="51845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a typeface="Times New Roman"/>
              </a:rPr>
              <a:t>ПОВЫШЕНИЕ КВАЛИФИКАЦИИ ПО ФИНАНСОВОЙ ГРАМОТНОСТИ ПО ДОПОЛНИТЕЛЬНОЙ ПРОФЕССИОНАЛЬНОЙ ПРОГРАММЕ «ФИНАНСОВОЕ КОСУЛЬТИРОВАНИЕ»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3" y="600360"/>
            <a:ext cx="797424" cy="603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6" b="42857"/>
          <a:stretch/>
        </p:blipFill>
        <p:spPr>
          <a:xfrm rot="19303845">
            <a:off x="6789232" y="210551"/>
            <a:ext cx="2704039" cy="21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773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7899477">
            <a:off x="-1900478" y="2055429"/>
            <a:ext cx="6192741" cy="280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4C487"/>
                </a:solidFill>
              </a:rPr>
              <a:t>финансово грамотен – значит </a:t>
            </a:r>
            <a:r>
              <a:rPr lang="ru-RU" dirty="0" smtClean="0">
                <a:solidFill>
                  <a:srgbClr val="44C487"/>
                </a:solidFill>
              </a:rPr>
              <a:t>защищен     финансово грамо</a:t>
            </a:r>
            <a:endParaRPr lang="ru-RU" dirty="0">
              <a:solidFill>
                <a:srgbClr val="44C487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31607" y="708710"/>
            <a:ext cx="3595495" cy="2079064"/>
          </a:xfrm>
          <a:prstGeom prst="homePlate">
            <a:avLst>
              <a:gd name="adj" fmla="val 24627"/>
            </a:avLst>
          </a:prstGeom>
          <a:solidFill>
            <a:srgbClr val="44C48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710" y="725671"/>
            <a:ext cx="3240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a typeface="Times New Roman"/>
              </a:rPr>
              <a:t>РЕШЕНИЕМ МЕЖВЕДОМСТВЕННОЙ </a:t>
            </a:r>
          </a:p>
          <a:p>
            <a:r>
              <a:rPr lang="ru-RU" sz="1600" b="1" dirty="0" smtClean="0">
                <a:solidFill>
                  <a:schemeClr val="bg1"/>
                </a:solidFill>
                <a:ea typeface="Times New Roman"/>
              </a:rPr>
              <a:t>РАБОЧЕЙ ГРУППЫ ПО ПОВЫШЕНИЮ ФИНАНСОВОЙ ГРАМОТНОСТИ НАСЕЛЕНИЯ КЧР УТВЕРЖДЕНЫ ЛОГОТИП И </a:t>
            </a:r>
          </a:p>
          <a:p>
            <a:r>
              <a:rPr lang="ru-RU" sz="1600" b="1" dirty="0" smtClean="0">
                <a:solidFill>
                  <a:schemeClr val="bg1"/>
                </a:solidFill>
                <a:ea typeface="Times New Roman"/>
              </a:rPr>
              <a:t>СЛОГАН ИНФОРМАЦИОННОЙ </a:t>
            </a:r>
          </a:p>
          <a:p>
            <a:r>
              <a:rPr lang="ru-RU" sz="1600" b="1" dirty="0" smtClean="0">
                <a:solidFill>
                  <a:schemeClr val="bg1"/>
                </a:solidFill>
                <a:ea typeface="Times New Roman"/>
              </a:rPr>
              <a:t>КАМПАНИИ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879787">
            <a:off x="6410571" y="1460363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59660" y="673052"/>
            <a:ext cx="1224136" cy="111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010275"/>
            <a:ext cx="504056" cy="57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44" y="453"/>
            <a:ext cx="5455583" cy="52103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439734">
            <a:off x="5707435" y="-159904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3" y="0"/>
            <a:ext cx="9154773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008" y="1203598"/>
            <a:ext cx="4176464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25754F"/>
                </a:solidFill>
                <a:latin typeface="+mj-lt"/>
                <a:ea typeface="Times New Roman"/>
              </a:rPr>
              <a:t>Постановлением Правительства Карачаево-Черкесской Республики </a:t>
            </a:r>
            <a:r>
              <a:rPr lang="ru-RU" b="1" dirty="0">
                <a:solidFill>
                  <a:srgbClr val="25754F"/>
                </a:solidFill>
                <a:latin typeface="+mj-lt"/>
                <a:ea typeface="Calibri"/>
              </a:rPr>
              <a:t>от 25.08.2021 г. N 205 утверждена </a:t>
            </a:r>
            <a:r>
              <a:rPr lang="ru-RU" b="1" dirty="0" smtClean="0">
                <a:solidFill>
                  <a:srgbClr val="25754F"/>
                </a:solidFill>
                <a:latin typeface="+mj-lt"/>
                <a:ea typeface="Calibri"/>
              </a:rPr>
              <a:t>региональная  </a:t>
            </a:r>
            <a:r>
              <a:rPr lang="ru-RU" b="1" dirty="0">
                <a:solidFill>
                  <a:srgbClr val="25754F"/>
                </a:solidFill>
                <a:latin typeface="+mj-lt"/>
                <a:ea typeface="Calibri"/>
              </a:rPr>
              <a:t>программа "Повышение уровня финансовой грамотности населения и развитие финансового образования в Карачаево-Черкесской Республике на 2021 - 2023 годы".</a:t>
            </a:r>
            <a:endParaRPr lang="ru-RU" sz="1600" b="1" dirty="0">
              <a:solidFill>
                <a:srgbClr val="25754F"/>
              </a:solidFill>
              <a:effectLst/>
              <a:latin typeface="+mj-lt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8" y="1340739"/>
            <a:ext cx="3523349" cy="2900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3879787">
            <a:off x="7003757" y="1508135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24546">
            <a:off x="6210738" y="848907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48296">
            <a:off x="-712758" y="341325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84"/>
            <a:ext cx="9144001" cy="5183841"/>
          </a:xfrm>
          <a:prstGeom prst="rect">
            <a:avLst/>
          </a:prstGeom>
        </p:spPr>
      </p:pic>
      <p:sp>
        <p:nvSpPr>
          <p:cNvPr id="95" name="Овал 94"/>
          <p:cNvSpPr/>
          <p:nvPr/>
        </p:nvSpPr>
        <p:spPr>
          <a:xfrm>
            <a:off x="8338476" y="913757"/>
            <a:ext cx="575844" cy="559739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350446" y="959190"/>
            <a:ext cx="398018" cy="411050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009760" y="1093002"/>
            <a:ext cx="697875" cy="724906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62022" y="2980062"/>
            <a:ext cx="2182119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">
              <a:lnSpc>
                <a:spcPct val="115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Всего (младшие </a:t>
            </a:r>
            <a:r>
              <a:rPr lang="ru-RU" sz="1050" b="1" dirty="0">
                <a:solidFill>
                  <a:srgbClr val="25754F"/>
                </a:solidFill>
                <a:latin typeface="+mj-lt"/>
                <a:ea typeface="Times New Roman"/>
              </a:rPr>
              <a:t>и </a:t>
            </a:r>
            <a:endParaRPr lang="ru-RU" sz="1050" b="1" dirty="0" smtClean="0">
              <a:solidFill>
                <a:srgbClr val="25754F"/>
              </a:solidFill>
              <a:latin typeface="+mj-lt"/>
              <a:ea typeface="Times New Roman"/>
            </a:endParaRPr>
          </a:p>
          <a:p>
            <a:pPr marR="1270">
              <a:lnSpc>
                <a:spcPct val="115000"/>
              </a:lnSpc>
              <a:spcAft>
                <a:spcPts val="0"/>
              </a:spcAft>
            </a:pP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старшие </a:t>
            </a:r>
            <a:r>
              <a:rPr lang="ru-RU" sz="1050" b="1" dirty="0">
                <a:solidFill>
                  <a:srgbClr val="25754F"/>
                </a:solidFill>
                <a:latin typeface="+mj-lt"/>
                <a:ea typeface="Times New Roman"/>
              </a:rPr>
              <a:t>классы) </a:t>
            </a: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–  </a:t>
            </a:r>
            <a:r>
              <a:rPr lang="ru-RU" sz="1200" b="1" dirty="0">
                <a:solidFill>
                  <a:srgbClr val="C00000"/>
                </a:solidFill>
                <a:latin typeface="+mj-lt"/>
                <a:ea typeface="Times New Roman"/>
              </a:rPr>
              <a:t>51 985 чел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  <a:ea typeface="Times New Roman"/>
              </a:rPr>
              <a:t>. </a:t>
            </a:r>
            <a:endParaRPr lang="ru-RU" sz="1000" b="1" dirty="0">
              <a:solidFill>
                <a:srgbClr val="C00000"/>
              </a:solidFill>
              <a:effectLst/>
              <a:latin typeface="+mj-lt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10" y="3225322"/>
            <a:ext cx="1256336" cy="1256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04" y="751330"/>
            <a:ext cx="1410442" cy="1408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537" y="1663237"/>
            <a:ext cx="2448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25754F"/>
                </a:solidFill>
                <a:latin typeface="+mj-lt"/>
                <a:ea typeface="Times New Roman"/>
              </a:rPr>
              <a:t>доля </a:t>
            </a:r>
            <a:r>
              <a:rPr lang="ru-RU" sz="1000" b="1" dirty="0">
                <a:solidFill>
                  <a:srgbClr val="25754F"/>
                </a:solidFill>
                <a:latin typeface="+mj-lt"/>
                <a:ea typeface="Times New Roman"/>
              </a:rPr>
              <a:t>профессиональных образовательных </a:t>
            </a:r>
            <a:r>
              <a:rPr lang="ru-RU" sz="1000" b="1" dirty="0" smtClean="0">
                <a:solidFill>
                  <a:srgbClr val="25754F"/>
                </a:solidFill>
                <a:latin typeface="+mj-lt"/>
                <a:ea typeface="Times New Roman"/>
              </a:rPr>
              <a:t>организаций, обеспечивших включение </a:t>
            </a:r>
            <a:r>
              <a:rPr lang="ru-RU" sz="1000" b="1" dirty="0">
                <a:solidFill>
                  <a:srgbClr val="25754F"/>
                </a:solidFill>
                <a:latin typeface="+mj-lt"/>
                <a:ea typeface="Times New Roman"/>
              </a:rPr>
              <a:t>элементов финансовой грамотности в образовательные </a:t>
            </a:r>
            <a:r>
              <a:rPr lang="ru-RU" sz="1000" b="1" dirty="0" smtClean="0">
                <a:solidFill>
                  <a:srgbClr val="25754F"/>
                </a:solidFill>
                <a:latin typeface="+mj-lt"/>
                <a:ea typeface="Times New Roman"/>
              </a:rPr>
              <a:t>программы</a:t>
            </a:r>
            <a:endParaRPr lang="ru-RU" sz="1000" b="1" dirty="0">
              <a:solidFill>
                <a:srgbClr val="25754F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4255" y="1341153"/>
            <a:ext cx="17794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Участники мероприятий по </a:t>
            </a:r>
            <a:r>
              <a:rPr lang="ru-RU" sz="1050" b="1" dirty="0">
                <a:solidFill>
                  <a:srgbClr val="25754F"/>
                </a:solidFill>
                <a:latin typeface="+mj-lt"/>
                <a:ea typeface="Times New Roman"/>
              </a:rPr>
              <a:t>финансовой </a:t>
            </a: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грамотности – </a:t>
            </a:r>
            <a:endParaRPr lang="ru-RU" sz="1200" b="1" dirty="0">
              <a:solidFill>
                <a:srgbClr val="25754F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373" y="3867894"/>
            <a:ext cx="2448272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доля общеобразовательных  </a:t>
            </a:r>
            <a:r>
              <a:rPr lang="ru-RU" sz="1050" b="1" dirty="0">
                <a:solidFill>
                  <a:srgbClr val="25754F"/>
                </a:solidFill>
                <a:latin typeface="+mj-lt"/>
                <a:ea typeface="Times New Roman"/>
              </a:rPr>
              <a:t>организаций, </a:t>
            </a: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обеспечивших включение </a:t>
            </a:r>
            <a:r>
              <a:rPr lang="ru-RU" sz="1050" b="1" dirty="0">
                <a:solidFill>
                  <a:srgbClr val="25754F"/>
                </a:solidFill>
                <a:latin typeface="+mj-lt"/>
                <a:ea typeface="Times New Roman"/>
              </a:rPr>
              <a:t>элементов финансовой грамотности в образовательные </a:t>
            </a: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программы</a:t>
            </a:r>
            <a:endParaRPr lang="ru-RU" sz="1000" b="1" dirty="0">
              <a:solidFill>
                <a:srgbClr val="25754F"/>
              </a:solidFill>
              <a:latin typeface="+mj-lt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9330" y="123478"/>
            <a:ext cx="386644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25754F"/>
                </a:solidFill>
                <a:ea typeface="Calibri"/>
              </a:rPr>
              <a:t>ЗА ПЕРИОД С 2021 ГОДА</a:t>
            </a:r>
            <a:endParaRPr lang="ru-RU" sz="2000" b="1" dirty="0">
              <a:solidFill>
                <a:srgbClr val="25754F"/>
              </a:solidFill>
              <a:ea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834843"/>
            <a:ext cx="800068" cy="8000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91760" y="127078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100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%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74257" y="906960"/>
            <a:ext cx="1359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rgbClr val="25754F"/>
                </a:solidFill>
                <a:latin typeface="Times New Roman"/>
                <a:ea typeface="Times New Roman"/>
              </a:rPr>
              <a:t>Всего – </a:t>
            </a:r>
            <a:r>
              <a:rPr lang="ru-RU" sz="1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5 356</a:t>
            </a:r>
            <a:r>
              <a:rPr lang="ru-RU" sz="1200" b="1" dirty="0" smtClean="0">
                <a:solidFill>
                  <a:srgbClr val="25754F"/>
                </a:solidFill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чел.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53309" y="1496412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/>
                <a:ea typeface="Times New Roman"/>
              </a:rPr>
              <a:t>2 766 чел</a:t>
            </a:r>
            <a:r>
              <a:rPr lang="ru-RU" sz="1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 flipV="1">
            <a:off x="5580112" y="1045460"/>
            <a:ext cx="181911" cy="409995"/>
          </a:xfrm>
          <a:prstGeom prst="bentConnector3">
            <a:avLst/>
          </a:prstGeom>
          <a:ln w="19050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454091" y="1131590"/>
            <a:ext cx="0" cy="235663"/>
          </a:xfrm>
          <a:prstGeom prst="straightConnector1">
            <a:avLst/>
          </a:prstGeom>
          <a:ln w="19050">
            <a:solidFill>
              <a:srgbClr val="44C4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/>
          <p:nvPr/>
        </p:nvCxnSpPr>
        <p:spPr>
          <a:xfrm flipV="1">
            <a:off x="8168535" y="1193627"/>
            <a:ext cx="181911" cy="409995"/>
          </a:xfrm>
          <a:prstGeom prst="bentConnector3">
            <a:avLst/>
          </a:prstGeom>
          <a:ln w="19050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2131707" y="3507854"/>
            <a:ext cx="958040" cy="1"/>
          </a:xfrm>
          <a:prstGeom prst="line">
            <a:avLst/>
          </a:prstGeom>
          <a:ln w="28575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3051696" y="3128584"/>
            <a:ext cx="697875" cy="724906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019759" y="330637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100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%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00" y="2900795"/>
            <a:ext cx="905547" cy="905547"/>
          </a:xfrm>
          <a:prstGeom prst="rect">
            <a:avLst/>
          </a:prstGeom>
        </p:spPr>
      </p:pic>
      <p:cxnSp>
        <p:nvCxnSpPr>
          <p:cNvPr id="84" name="Прямая соединительная линия 83"/>
          <p:cNvCxnSpPr/>
          <p:nvPr/>
        </p:nvCxnSpPr>
        <p:spPr>
          <a:xfrm flipH="1" flipV="1">
            <a:off x="2061719" y="1444663"/>
            <a:ext cx="958040" cy="1"/>
          </a:xfrm>
          <a:prstGeom prst="line">
            <a:avLst/>
          </a:prstGeom>
          <a:ln w="28575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/>
          <p:nvPr/>
        </p:nvCxnSpPr>
        <p:spPr>
          <a:xfrm flipV="1">
            <a:off x="5580111" y="3225322"/>
            <a:ext cx="181911" cy="409995"/>
          </a:xfrm>
          <a:prstGeom prst="bentConnector3">
            <a:avLst/>
          </a:prstGeom>
          <a:ln w="19050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5722994" y="3675703"/>
            <a:ext cx="2665429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" lvl="0">
              <a:lnSpc>
                <a:spcPct val="115000"/>
              </a:lnSpc>
            </a:pP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Участники мероприятий по </a:t>
            </a:r>
          </a:p>
          <a:p>
            <a:pPr marR="1270" lvl="0">
              <a:lnSpc>
                <a:spcPct val="115000"/>
              </a:lnSpc>
            </a:pPr>
            <a:r>
              <a:rPr lang="ru-RU" sz="1050" b="1" dirty="0" smtClean="0">
                <a:solidFill>
                  <a:srgbClr val="25754F"/>
                </a:solidFill>
                <a:latin typeface="+mj-lt"/>
                <a:ea typeface="Times New Roman"/>
              </a:rPr>
              <a:t>финансовой </a:t>
            </a:r>
            <a:r>
              <a:rPr lang="ru-RU" sz="1050" b="1" dirty="0">
                <a:solidFill>
                  <a:srgbClr val="25754F"/>
                </a:solidFill>
                <a:latin typeface="+mj-lt"/>
                <a:ea typeface="Times New Roman"/>
              </a:rPr>
              <a:t>грамотности –</a:t>
            </a:r>
            <a:r>
              <a:rPr lang="ru-RU" sz="1050" b="1" dirty="0">
                <a:solidFill>
                  <a:prstClr val="black"/>
                </a:solidFill>
                <a:latin typeface="+mj-lt"/>
                <a:ea typeface="Times New Roman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+mj-lt"/>
                <a:ea typeface="Times New Roman"/>
              </a:rPr>
              <a:t>28</a:t>
            </a:r>
            <a:r>
              <a:rPr lang="ru-RU" sz="1200" b="1" dirty="0">
                <a:solidFill>
                  <a:srgbClr val="C00000"/>
                </a:solidFill>
                <a:latin typeface="+mj-lt"/>
                <a:ea typeface="Times New Roman"/>
              </a:rPr>
              <a:t> 717 чел.  </a:t>
            </a:r>
            <a:endParaRPr lang="ru-RU" sz="1100" b="1" dirty="0">
              <a:solidFill>
                <a:srgbClr val="C00000"/>
              </a:solidFill>
              <a:latin typeface="+mj-lt"/>
              <a:ea typeface="Times New Roman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6454091" y="3440040"/>
            <a:ext cx="11682" cy="283838"/>
          </a:xfrm>
          <a:prstGeom prst="straightConnector1">
            <a:avLst/>
          </a:prstGeom>
          <a:ln w="19050">
            <a:solidFill>
              <a:srgbClr val="44C4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/>
          <p:nvPr/>
        </p:nvCxnSpPr>
        <p:spPr>
          <a:xfrm flipV="1">
            <a:off x="8196061" y="3603274"/>
            <a:ext cx="181911" cy="409995"/>
          </a:xfrm>
          <a:prstGeom prst="bentConnector3">
            <a:avLst/>
          </a:prstGeom>
          <a:ln w="19050">
            <a:solidFill>
              <a:srgbClr val="44C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8373720" y="3294554"/>
            <a:ext cx="575844" cy="559739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8373117" y="3389757"/>
            <a:ext cx="5870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55%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58043" y="1000908"/>
            <a:ext cx="5870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52%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6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84"/>
            <a:ext cx="9144001" cy="5183841"/>
          </a:xfrm>
          <a:prstGeom prst="rect">
            <a:avLst/>
          </a:prstGeom>
        </p:spPr>
      </p:pic>
      <p:sp>
        <p:nvSpPr>
          <p:cNvPr id="18" name="Загнутый угол 17"/>
          <p:cNvSpPr/>
          <p:nvPr/>
        </p:nvSpPr>
        <p:spPr>
          <a:xfrm>
            <a:off x="4869896" y="1179487"/>
            <a:ext cx="3230496" cy="1748214"/>
          </a:xfrm>
          <a:prstGeom prst="foldedCorner">
            <a:avLst>
              <a:gd name="adj" fmla="val 12252"/>
            </a:avLst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80335" y="1383742"/>
            <a:ext cx="3020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5754F"/>
                </a:solidFill>
                <a:latin typeface="+mj-lt"/>
              </a:rPr>
              <a:t>Карачаево-Черкесия </a:t>
            </a:r>
            <a:r>
              <a:rPr lang="ru-RU" b="1" dirty="0" smtClean="0">
                <a:solidFill>
                  <a:srgbClr val="25754F"/>
                </a:solidFill>
                <a:latin typeface="+mj-lt"/>
              </a:rPr>
              <a:t>впервые прияла участие </a:t>
            </a:r>
            <a:r>
              <a:rPr lang="ru-RU" b="1" dirty="0">
                <a:solidFill>
                  <a:srgbClr val="25754F"/>
                </a:solidFill>
                <a:latin typeface="+mj-lt"/>
              </a:rPr>
              <a:t>во Всероссийского </a:t>
            </a:r>
            <a:r>
              <a:rPr lang="ru-RU" b="1" dirty="0" smtClean="0">
                <a:solidFill>
                  <a:srgbClr val="25754F"/>
                </a:solidFill>
                <a:latin typeface="+mj-lt"/>
              </a:rPr>
              <a:t>конкурсе </a:t>
            </a:r>
            <a:r>
              <a:rPr lang="ru-RU" b="1" dirty="0">
                <a:solidFill>
                  <a:srgbClr val="25754F"/>
                </a:solidFill>
                <a:latin typeface="+mj-lt"/>
              </a:rPr>
              <a:t>эссе в рамках праздника «День Рубля</a:t>
            </a:r>
            <a:r>
              <a:rPr lang="ru-RU" b="1" dirty="0" smtClean="0">
                <a:solidFill>
                  <a:srgbClr val="25754F"/>
                </a:solidFill>
                <a:latin typeface="+mj-lt"/>
              </a:rPr>
              <a:t>»</a:t>
            </a:r>
            <a:endParaRPr lang="ru-RU" b="1" dirty="0">
              <a:solidFill>
                <a:srgbClr val="25754F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0023" y="3344140"/>
            <a:ext cx="3436967" cy="369332"/>
          </a:xfrm>
          <a:prstGeom prst="rect">
            <a:avLst/>
          </a:prstGeom>
          <a:solidFill>
            <a:srgbClr val="44C487"/>
          </a:solidFill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Как </a:t>
            </a:r>
            <a:r>
              <a:rPr lang="ru-RU" b="1" i="1" dirty="0">
                <a:solidFill>
                  <a:schemeClr val="bg1"/>
                </a:solidFill>
                <a:latin typeface="+mj-lt"/>
              </a:rPr>
              <a:t>оказалось, весьма успешно!</a:t>
            </a:r>
          </a:p>
        </p:txBody>
      </p:sp>
      <p:sp>
        <p:nvSpPr>
          <p:cNvPr id="7" name="Прямоугольник 6"/>
          <p:cNvSpPr/>
          <p:nvPr/>
        </p:nvSpPr>
        <p:spPr>
          <a:xfrm rot="20348296">
            <a:off x="-2368942" y="485342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24546">
            <a:off x="5934983" y="704891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989010">
            <a:off x="6580272" y="1560746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0" y="1183765"/>
            <a:ext cx="4032448" cy="307274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8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84"/>
            <a:ext cx="9144001" cy="51838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16160"/>
            <a:ext cx="6510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754F"/>
                </a:solidFill>
              </a:rPr>
              <a:t>Школьники </a:t>
            </a:r>
            <a:r>
              <a:rPr lang="ru-RU" b="1" dirty="0" smtClean="0">
                <a:solidFill>
                  <a:srgbClr val="25754F"/>
                </a:solidFill>
              </a:rPr>
              <a:t>Карачаево-Черкесии, ставшие победителями </a:t>
            </a:r>
            <a:r>
              <a:rPr lang="ru-RU" b="1" dirty="0">
                <a:solidFill>
                  <a:srgbClr val="25754F"/>
                </a:solidFill>
              </a:rPr>
              <a:t>и призерами XVII Всероссийской олимпиады по финансовой грамотности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>
          <a:xfrm>
            <a:off x="605463" y="1321529"/>
            <a:ext cx="1739933" cy="257175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/>
          <a:stretch/>
        </p:blipFill>
        <p:spPr>
          <a:xfrm>
            <a:off x="2699792" y="1368152"/>
            <a:ext cx="1664082" cy="257175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10803" r="12811"/>
          <a:stretch/>
        </p:blipFill>
        <p:spPr>
          <a:xfrm>
            <a:off x="4681355" y="1315511"/>
            <a:ext cx="1800200" cy="258378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b="18386"/>
          <a:stretch/>
        </p:blipFill>
        <p:spPr>
          <a:xfrm>
            <a:off x="6820971" y="1289340"/>
            <a:ext cx="1671622" cy="259939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2759" y="4061129"/>
            <a:ext cx="22453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ПОБЕДИТЕЛЬ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100" b="1" dirty="0" err="1" smtClean="0">
                <a:solidFill>
                  <a:srgbClr val="25754F"/>
                </a:solidFill>
              </a:rPr>
              <a:t>Айчепшев</a:t>
            </a:r>
            <a:r>
              <a:rPr lang="ru-RU" sz="1100" b="1" dirty="0" smtClean="0">
                <a:solidFill>
                  <a:srgbClr val="25754F"/>
                </a:solidFill>
              </a:rPr>
              <a:t> </a:t>
            </a:r>
            <a:r>
              <a:rPr lang="ru-RU" sz="1100" b="1" dirty="0">
                <a:solidFill>
                  <a:srgbClr val="25754F"/>
                </a:solidFill>
              </a:rPr>
              <a:t>Эдуард </a:t>
            </a:r>
            <a:r>
              <a:rPr lang="ru-RU" sz="1100" b="1" dirty="0" smtClean="0">
                <a:solidFill>
                  <a:srgbClr val="25754F"/>
                </a:solidFill>
              </a:rPr>
              <a:t>Александрович  </a:t>
            </a:r>
          </a:p>
          <a:p>
            <a:pPr algn="ctr"/>
            <a:r>
              <a:rPr lang="ru-RU" sz="1100" b="1" dirty="0" smtClean="0">
                <a:solidFill>
                  <a:srgbClr val="25754F"/>
                </a:solidFill>
              </a:rPr>
              <a:t>ученик </a:t>
            </a:r>
            <a:r>
              <a:rPr lang="ru-RU" sz="1100" b="1" dirty="0">
                <a:solidFill>
                  <a:srgbClr val="25754F"/>
                </a:solidFill>
              </a:rPr>
              <a:t>10 класса МКОУ Гимназии №19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41467" y="4061246"/>
            <a:ext cx="16351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ПОБЕДИТЕЛЬ</a:t>
            </a:r>
          </a:p>
          <a:p>
            <a:pPr algn="ctr"/>
            <a:r>
              <a:rPr lang="ru-RU" sz="1100" b="1" dirty="0" smtClean="0">
                <a:solidFill>
                  <a:srgbClr val="25754F"/>
                </a:solidFill>
              </a:rPr>
              <a:t>Брянцева </a:t>
            </a:r>
            <a:r>
              <a:rPr lang="ru-RU" sz="1100" b="1" dirty="0">
                <a:solidFill>
                  <a:srgbClr val="25754F"/>
                </a:solidFill>
              </a:rPr>
              <a:t>Анастасия </a:t>
            </a:r>
            <a:r>
              <a:rPr lang="ru-RU" sz="1100" b="1" dirty="0" smtClean="0">
                <a:solidFill>
                  <a:srgbClr val="25754F"/>
                </a:solidFill>
              </a:rPr>
              <a:t>Валерьевна  </a:t>
            </a:r>
            <a:r>
              <a:rPr lang="ru-RU" sz="1100" b="1" dirty="0">
                <a:solidFill>
                  <a:srgbClr val="25754F"/>
                </a:solidFill>
              </a:rPr>
              <a:t>ученица 11 класса МКОУ Гимназии №19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1374" y="4061246"/>
            <a:ext cx="15828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ПРИЗЕР</a:t>
            </a:r>
          </a:p>
          <a:p>
            <a:pPr algn="ctr"/>
            <a:r>
              <a:rPr lang="ru-RU" sz="1100" b="1" dirty="0" err="1" smtClean="0">
                <a:solidFill>
                  <a:srgbClr val="25754F"/>
                </a:solidFill>
              </a:rPr>
              <a:t>Тугова</a:t>
            </a:r>
            <a:r>
              <a:rPr lang="ru-RU" sz="1100" b="1" dirty="0" smtClean="0">
                <a:solidFill>
                  <a:srgbClr val="25754F"/>
                </a:solidFill>
              </a:rPr>
              <a:t> </a:t>
            </a:r>
            <a:r>
              <a:rPr lang="ru-RU" sz="1100" b="1" dirty="0">
                <a:solidFill>
                  <a:srgbClr val="25754F"/>
                </a:solidFill>
              </a:rPr>
              <a:t>Сабина </a:t>
            </a:r>
            <a:r>
              <a:rPr lang="ru-RU" sz="1100" b="1" dirty="0" smtClean="0">
                <a:solidFill>
                  <a:srgbClr val="25754F"/>
                </a:solidFill>
              </a:rPr>
              <a:t>Рауфовна </a:t>
            </a:r>
          </a:p>
          <a:p>
            <a:pPr algn="ctr"/>
            <a:r>
              <a:rPr lang="ru-RU" sz="1100" b="1" dirty="0" smtClean="0">
                <a:solidFill>
                  <a:srgbClr val="25754F"/>
                </a:solidFill>
              </a:rPr>
              <a:t>ученица </a:t>
            </a:r>
            <a:r>
              <a:rPr lang="ru-RU" sz="1100" b="1" dirty="0">
                <a:solidFill>
                  <a:srgbClr val="25754F"/>
                </a:solidFill>
              </a:rPr>
              <a:t>МКОУ Гимназии №5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20971" y="4061246"/>
            <a:ext cx="18117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ПРИЗЕР</a:t>
            </a:r>
          </a:p>
          <a:p>
            <a:pPr algn="ctr"/>
            <a:r>
              <a:rPr lang="ru-RU" sz="1100" b="1" dirty="0" err="1" smtClean="0">
                <a:solidFill>
                  <a:srgbClr val="25754F"/>
                </a:solidFill>
              </a:rPr>
              <a:t>Батчаева</a:t>
            </a:r>
            <a:r>
              <a:rPr lang="ru-RU" sz="1100" b="1" dirty="0" smtClean="0">
                <a:solidFill>
                  <a:srgbClr val="25754F"/>
                </a:solidFill>
              </a:rPr>
              <a:t> </a:t>
            </a:r>
            <a:r>
              <a:rPr lang="ru-RU" sz="1100" b="1" dirty="0">
                <a:solidFill>
                  <a:srgbClr val="25754F"/>
                </a:solidFill>
              </a:rPr>
              <a:t>Самира </a:t>
            </a:r>
            <a:r>
              <a:rPr lang="ru-RU" sz="1100" b="1" dirty="0" smtClean="0">
                <a:solidFill>
                  <a:srgbClr val="25754F"/>
                </a:solidFill>
              </a:rPr>
              <a:t>Магомедовна </a:t>
            </a:r>
          </a:p>
          <a:p>
            <a:pPr algn="ctr"/>
            <a:r>
              <a:rPr lang="ru-RU" sz="1100" b="1" dirty="0" smtClean="0">
                <a:solidFill>
                  <a:srgbClr val="25754F"/>
                </a:solidFill>
              </a:rPr>
              <a:t>учащаяся </a:t>
            </a:r>
            <a:r>
              <a:rPr lang="ru-RU" sz="1100" b="1" dirty="0">
                <a:solidFill>
                  <a:srgbClr val="25754F"/>
                </a:solidFill>
              </a:rPr>
              <a:t>школы МБОУ СОШ с. Привольное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 rot="20348296">
            <a:off x="-1144805" y="43326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488818">
            <a:off x="-2203629" y="1340928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9"/>
            <a:ext cx="9154773" cy="5143500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1304257" y="1878736"/>
            <a:ext cx="3139996" cy="2538153"/>
          </a:xfrm>
          <a:custGeom>
            <a:avLst/>
            <a:gdLst>
              <a:gd name="connsiteX0" fmla="*/ 531930 w 3053254"/>
              <a:gd name="connsiteY0" fmla="*/ 0 h 2750318"/>
              <a:gd name="connsiteX1" fmla="*/ 673124 w 3053254"/>
              <a:gd name="connsiteY1" fmla="*/ 134470 h 2750318"/>
              <a:gd name="connsiteX2" fmla="*/ 773977 w 3053254"/>
              <a:gd name="connsiteY2" fmla="*/ 309282 h 2750318"/>
              <a:gd name="connsiteX3" fmla="*/ 565548 w 3053254"/>
              <a:gd name="connsiteY3" fmla="*/ 410135 h 2750318"/>
              <a:gd name="connsiteX4" fmla="*/ 505036 w 3053254"/>
              <a:gd name="connsiteY4" fmla="*/ 537882 h 2750318"/>
              <a:gd name="connsiteX5" fmla="*/ 316777 w 3053254"/>
              <a:gd name="connsiteY5" fmla="*/ 1102658 h 2750318"/>
              <a:gd name="connsiteX6" fmla="*/ 771 w 3053254"/>
              <a:gd name="connsiteY6" fmla="*/ 1701052 h 2750318"/>
              <a:gd name="connsiteX7" fmla="*/ 289883 w 3053254"/>
              <a:gd name="connsiteY7" fmla="*/ 2460811 h 2750318"/>
              <a:gd name="connsiteX8" fmla="*/ 1728718 w 3053254"/>
              <a:gd name="connsiteY8" fmla="*/ 2716305 h 2750318"/>
              <a:gd name="connsiteX9" fmla="*/ 2239707 w 3053254"/>
              <a:gd name="connsiteY9" fmla="*/ 1768288 h 2750318"/>
              <a:gd name="connsiteX10" fmla="*/ 2327113 w 3053254"/>
              <a:gd name="connsiteY10" fmla="*/ 1149723 h 2750318"/>
              <a:gd name="connsiteX11" fmla="*/ 3053254 w 3053254"/>
              <a:gd name="connsiteY11" fmla="*/ 766482 h 2750318"/>
              <a:gd name="connsiteX0" fmla="*/ 531930 w 3053254"/>
              <a:gd name="connsiteY0" fmla="*/ 0 h 2750318"/>
              <a:gd name="connsiteX1" fmla="*/ 673124 w 3053254"/>
              <a:gd name="connsiteY1" fmla="*/ 134470 h 2750318"/>
              <a:gd name="connsiteX2" fmla="*/ 773977 w 3053254"/>
              <a:gd name="connsiteY2" fmla="*/ 309282 h 2750318"/>
              <a:gd name="connsiteX3" fmla="*/ 565548 w 3053254"/>
              <a:gd name="connsiteY3" fmla="*/ 410135 h 2750318"/>
              <a:gd name="connsiteX4" fmla="*/ 336948 w 3053254"/>
              <a:gd name="connsiteY4" fmla="*/ 510988 h 2750318"/>
              <a:gd name="connsiteX5" fmla="*/ 316777 w 3053254"/>
              <a:gd name="connsiteY5" fmla="*/ 1102658 h 2750318"/>
              <a:gd name="connsiteX6" fmla="*/ 771 w 3053254"/>
              <a:gd name="connsiteY6" fmla="*/ 1701052 h 2750318"/>
              <a:gd name="connsiteX7" fmla="*/ 289883 w 3053254"/>
              <a:gd name="connsiteY7" fmla="*/ 2460811 h 2750318"/>
              <a:gd name="connsiteX8" fmla="*/ 1728718 w 3053254"/>
              <a:gd name="connsiteY8" fmla="*/ 2716305 h 2750318"/>
              <a:gd name="connsiteX9" fmla="*/ 2239707 w 3053254"/>
              <a:gd name="connsiteY9" fmla="*/ 1768288 h 2750318"/>
              <a:gd name="connsiteX10" fmla="*/ 2327113 w 3053254"/>
              <a:gd name="connsiteY10" fmla="*/ 1149723 h 2750318"/>
              <a:gd name="connsiteX11" fmla="*/ 3053254 w 3053254"/>
              <a:gd name="connsiteY11" fmla="*/ 766482 h 2750318"/>
              <a:gd name="connsiteX0" fmla="*/ 531930 w 3053254"/>
              <a:gd name="connsiteY0" fmla="*/ 0 h 2750318"/>
              <a:gd name="connsiteX1" fmla="*/ 673124 w 3053254"/>
              <a:gd name="connsiteY1" fmla="*/ 134470 h 2750318"/>
              <a:gd name="connsiteX2" fmla="*/ 726912 w 3053254"/>
              <a:gd name="connsiteY2" fmla="*/ 289112 h 2750318"/>
              <a:gd name="connsiteX3" fmla="*/ 565548 w 3053254"/>
              <a:gd name="connsiteY3" fmla="*/ 410135 h 2750318"/>
              <a:gd name="connsiteX4" fmla="*/ 336948 w 3053254"/>
              <a:gd name="connsiteY4" fmla="*/ 510988 h 2750318"/>
              <a:gd name="connsiteX5" fmla="*/ 316777 w 3053254"/>
              <a:gd name="connsiteY5" fmla="*/ 1102658 h 2750318"/>
              <a:gd name="connsiteX6" fmla="*/ 771 w 3053254"/>
              <a:gd name="connsiteY6" fmla="*/ 1701052 h 2750318"/>
              <a:gd name="connsiteX7" fmla="*/ 289883 w 3053254"/>
              <a:gd name="connsiteY7" fmla="*/ 2460811 h 2750318"/>
              <a:gd name="connsiteX8" fmla="*/ 1728718 w 3053254"/>
              <a:gd name="connsiteY8" fmla="*/ 2716305 h 2750318"/>
              <a:gd name="connsiteX9" fmla="*/ 2239707 w 3053254"/>
              <a:gd name="connsiteY9" fmla="*/ 1768288 h 2750318"/>
              <a:gd name="connsiteX10" fmla="*/ 2327113 w 3053254"/>
              <a:gd name="connsiteY10" fmla="*/ 1149723 h 2750318"/>
              <a:gd name="connsiteX11" fmla="*/ 3053254 w 3053254"/>
              <a:gd name="connsiteY11" fmla="*/ 766482 h 2750318"/>
              <a:gd name="connsiteX0" fmla="*/ 531930 w 3053254"/>
              <a:gd name="connsiteY0" fmla="*/ 0 h 2750318"/>
              <a:gd name="connsiteX1" fmla="*/ 686571 w 3053254"/>
              <a:gd name="connsiteY1" fmla="*/ 107576 h 2750318"/>
              <a:gd name="connsiteX2" fmla="*/ 726912 w 3053254"/>
              <a:gd name="connsiteY2" fmla="*/ 289112 h 2750318"/>
              <a:gd name="connsiteX3" fmla="*/ 565548 w 3053254"/>
              <a:gd name="connsiteY3" fmla="*/ 410135 h 2750318"/>
              <a:gd name="connsiteX4" fmla="*/ 336948 w 3053254"/>
              <a:gd name="connsiteY4" fmla="*/ 510988 h 2750318"/>
              <a:gd name="connsiteX5" fmla="*/ 316777 w 3053254"/>
              <a:gd name="connsiteY5" fmla="*/ 1102658 h 2750318"/>
              <a:gd name="connsiteX6" fmla="*/ 771 w 3053254"/>
              <a:gd name="connsiteY6" fmla="*/ 1701052 h 2750318"/>
              <a:gd name="connsiteX7" fmla="*/ 289883 w 3053254"/>
              <a:gd name="connsiteY7" fmla="*/ 2460811 h 2750318"/>
              <a:gd name="connsiteX8" fmla="*/ 1728718 w 3053254"/>
              <a:gd name="connsiteY8" fmla="*/ 2716305 h 2750318"/>
              <a:gd name="connsiteX9" fmla="*/ 2239707 w 3053254"/>
              <a:gd name="connsiteY9" fmla="*/ 1768288 h 2750318"/>
              <a:gd name="connsiteX10" fmla="*/ 2327113 w 3053254"/>
              <a:gd name="connsiteY10" fmla="*/ 1149723 h 2750318"/>
              <a:gd name="connsiteX11" fmla="*/ 3053254 w 3053254"/>
              <a:gd name="connsiteY11" fmla="*/ 766482 h 2750318"/>
              <a:gd name="connsiteX0" fmla="*/ 679188 w 3200512"/>
              <a:gd name="connsiteY0" fmla="*/ 0 h 2749330"/>
              <a:gd name="connsiteX1" fmla="*/ 833829 w 3200512"/>
              <a:gd name="connsiteY1" fmla="*/ 107576 h 2749330"/>
              <a:gd name="connsiteX2" fmla="*/ 874170 w 3200512"/>
              <a:gd name="connsiteY2" fmla="*/ 289112 h 2749330"/>
              <a:gd name="connsiteX3" fmla="*/ 712806 w 3200512"/>
              <a:gd name="connsiteY3" fmla="*/ 410135 h 2749330"/>
              <a:gd name="connsiteX4" fmla="*/ 484206 w 3200512"/>
              <a:gd name="connsiteY4" fmla="*/ 510988 h 2749330"/>
              <a:gd name="connsiteX5" fmla="*/ 464035 w 3200512"/>
              <a:gd name="connsiteY5" fmla="*/ 1102658 h 2749330"/>
              <a:gd name="connsiteX6" fmla="*/ 112 w 3200512"/>
              <a:gd name="connsiteY6" fmla="*/ 1761564 h 2749330"/>
              <a:gd name="connsiteX7" fmla="*/ 437141 w 3200512"/>
              <a:gd name="connsiteY7" fmla="*/ 2460811 h 2749330"/>
              <a:gd name="connsiteX8" fmla="*/ 1875976 w 3200512"/>
              <a:gd name="connsiteY8" fmla="*/ 2716305 h 2749330"/>
              <a:gd name="connsiteX9" fmla="*/ 2386965 w 3200512"/>
              <a:gd name="connsiteY9" fmla="*/ 1768288 h 2749330"/>
              <a:gd name="connsiteX10" fmla="*/ 2474371 w 3200512"/>
              <a:gd name="connsiteY10" fmla="*/ 1149723 h 2749330"/>
              <a:gd name="connsiteX11" fmla="*/ 3200512 w 3200512"/>
              <a:gd name="connsiteY11" fmla="*/ 766482 h 2749330"/>
              <a:gd name="connsiteX0" fmla="*/ 679184 w 3200508"/>
              <a:gd name="connsiteY0" fmla="*/ 0 h 2540503"/>
              <a:gd name="connsiteX1" fmla="*/ 833825 w 3200508"/>
              <a:gd name="connsiteY1" fmla="*/ 107576 h 2540503"/>
              <a:gd name="connsiteX2" fmla="*/ 874166 w 3200508"/>
              <a:gd name="connsiteY2" fmla="*/ 289112 h 2540503"/>
              <a:gd name="connsiteX3" fmla="*/ 712802 w 3200508"/>
              <a:gd name="connsiteY3" fmla="*/ 410135 h 2540503"/>
              <a:gd name="connsiteX4" fmla="*/ 484202 w 3200508"/>
              <a:gd name="connsiteY4" fmla="*/ 510988 h 2540503"/>
              <a:gd name="connsiteX5" fmla="*/ 464031 w 3200508"/>
              <a:gd name="connsiteY5" fmla="*/ 1102658 h 2540503"/>
              <a:gd name="connsiteX6" fmla="*/ 108 w 3200508"/>
              <a:gd name="connsiteY6" fmla="*/ 1761564 h 2540503"/>
              <a:gd name="connsiteX7" fmla="*/ 437137 w 3200508"/>
              <a:gd name="connsiteY7" fmla="*/ 2460811 h 2540503"/>
              <a:gd name="connsiteX8" fmla="*/ 1835631 w 3200508"/>
              <a:gd name="connsiteY8" fmla="*/ 2447364 h 2540503"/>
              <a:gd name="connsiteX9" fmla="*/ 2386961 w 3200508"/>
              <a:gd name="connsiteY9" fmla="*/ 1768288 h 2540503"/>
              <a:gd name="connsiteX10" fmla="*/ 2474367 w 3200508"/>
              <a:gd name="connsiteY10" fmla="*/ 1149723 h 2540503"/>
              <a:gd name="connsiteX11" fmla="*/ 3200508 w 3200508"/>
              <a:gd name="connsiteY11" fmla="*/ 766482 h 2540503"/>
              <a:gd name="connsiteX0" fmla="*/ 679184 w 3200508"/>
              <a:gd name="connsiteY0" fmla="*/ 0 h 2538153"/>
              <a:gd name="connsiteX1" fmla="*/ 833825 w 3200508"/>
              <a:gd name="connsiteY1" fmla="*/ 107576 h 2538153"/>
              <a:gd name="connsiteX2" fmla="*/ 874166 w 3200508"/>
              <a:gd name="connsiteY2" fmla="*/ 289112 h 2538153"/>
              <a:gd name="connsiteX3" fmla="*/ 712802 w 3200508"/>
              <a:gd name="connsiteY3" fmla="*/ 410135 h 2538153"/>
              <a:gd name="connsiteX4" fmla="*/ 484202 w 3200508"/>
              <a:gd name="connsiteY4" fmla="*/ 510988 h 2538153"/>
              <a:gd name="connsiteX5" fmla="*/ 464031 w 3200508"/>
              <a:gd name="connsiteY5" fmla="*/ 1102658 h 2538153"/>
              <a:gd name="connsiteX6" fmla="*/ 108 w 3200508"/>
              <a:gd name="connsiteY6" fmla="*/ 1761564 h 2538153"/>
              <a:gd name="connsiteX7" fmla="*/ 437137 w 3200508"/>
              <a:gd name="connsiteY7" fmla="*/ 2460811 h 2538153"/>
              <a:gd name="connsiteX8" fmla="*/ 1835631 w 3200508"/>
              <a:gd name="connsiteY8" fmla="*/ 2447364 h 2538153"/>
              <a:gd name="connsiteX9" fmla="*/ 2568496 w 3200508"/>
              <a:gd name="connsiteY9" fmla="*/ 1808629 h 2538153"/>
              <a:gd name="connsiteX10" fmla="*/ 2474367 w 3200508"/>
              <a:gd name="connsiteY10" fmla="*/ 1149723 h 2538153"/>
              <a:gd name="connsiteX11" fmla="*/ 3200508 w 3200508"/>
              <a:gd name="connsiteY11" fmla="*/ 766482 h 2538153"/>
              <a:gd name="connsiteX0" fmla="*/ 679184 w 3200508"/>
              <a:gd name="connsiteY0" fmla="*/ 0 h 2538153"/>
              <a:gd name="connsiteX1" fmla="*/ 833825 w 3200508"/>
              <a:gd name="connsiteY1" fmla="*/ 107576 h 2538153"/>
              <a:gd name="connsiteX2" fmla="*/ 874166 w 3200508"/>
              <a:gd name="connsiteY2" fmla="*/ 289112 h 2538153"/>
              <a:gd name="connsiteX3" fmla="*/ 712802 w 3200508"/>
              <a:gd name="connsiteY3" fmla="*/ 410135 h 2538153"/>
              <a:gd name="connsiteX4" fmla="*/ 484202 w 3200508"/>
              <a:gd name="connsiteY4" fmla="*/ 510988 h 2538153"/>
              <a:gd name="connsiteX5" fmla="*/ 464031 w 3200508"/>
              <a:gd name="connsiteY5" fmla="*/ 1102658 h 2538153"/>
              <a:gd name="connsiteX6" fmla="*/ 108 w 3200508"/>
              <a:gd name="connsiteY6" fmla="*/ 1761564 h 2538153"/>
              <a:gd name="connsiteX7" fmla="*/ 437137 w 3200508"/>
              <a:gd name="connsiteY7" fmla="*/ 2460811 h 2538153"/>
              <a:gd name="connsiteX8" fmla="*/ 1835631 w 3200508"/>
              <a:gd name="connsiteY8" fmla="*/ 2447364 h 2538153"/>
              <a:gd name="connsiteX9" fmla="*/ 2568496 w 3200508"/>
              <a:gd name="connsiteY9" fmla="*/ 1808629 h 2538153"/>
              <a:gd name="connsiteX10" fmla="*/ 2541602 w 3200508"/>
              <a:gd name="connsiteY10" fmla="*/ 880781 h 2538153"/>
              <a:gd name="connsiteX11" fmla="*/ 3200508 w 3200508"/>
              <a:gd name="connsiteY11" fmla="*/ 766482 h 2538153"/>
              <a:gd name="connsiteX0" fmla="*/ 679184 w 3139996"/>
              <a:gd name="connsiteY0" fmla="*/ 0 h 2538153"/>
              <a:gd name="connsiteX1" fmla="*/ 833825 w 3139996"/>
              <a:gd name="connsiteY1" fmla="*/ 107576 h 2538153"/>
              <a:gd name="connsiteX2" fmla="*/ 874166 w 3139996"/>
              <a:gd name="connsiteY2" fmla="*/ 289112 h 2538153"/>
              <a:gd name="connsiteX3" fmla="*/ 712802 w 3139996"/>
              <a:gd name="connsiteY3" fmla="*/ 410135 h 2538153"/>
              <a:gd name="connsiteX4" fmla="*/ 484202 w 3139996"/>
              <a:gd name="connsiteY4" fmla="*/ 510988 h 2538153"/>
              <a:gd name="connsiteX5" fmla="*/ 464031 w 3139996"/>
              <a:gd name="connsiteY5" fmla="*/ 1102658 h 2538153"/>
              <a:gd name="connsiteX6" fmla="*/ 108 w 3139996"/>
              <a:gd name="connsiteY6" fmla="*/ 1761564 h 2538153"/>
              <a:gd name="connsiteX7" fmla="*/ 437137 w 3139996"/>
              <a:gd name="connsiteY7" fmla="*/ 2460811 h 2538153"/>
              <a:gd name="connsiteX8" fmla="*/ 1835631 w 3139996"/>
              <a:gd name="connsiteY8" fmla="*/ 2447364 h 2538153"/>
              <a:gd name="connsiteX9" fmla="*/ 2568496 w 3139996"/>
              <a:gd name="connsiteY9" fmla="*/ 1808629 h 2538153"/>
              <a:gd name="connsiteX10" fmla="*/ 2541602 w 3139996"/>
              <a:gd name="connsiteY10" fmla="*/ 880781 h 2538153"/>
              <a:gd name="connsiteX11" fmla="*/ 3139996 w 3139996"/>
              <a:gd name="connsiteY11" fmla="*/ 981635 h 25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9996" h="2538153">
                <a:moveTo>
                  <a:pt x="679184" y="0"/>
                </a:moveTo>
                <a:cubicBezTo>
                  <a:pt x="729610" y="41461"/>
                  <a:pt x="801328" y="59391"/>
                  <a:pt x="833825" y="107576"/>
                </a:cubicBezTo>
                <a:cubicBezTo>
                  <a:pt x="866322" y="155761"/>
                  <a:pt x="894336" y="238686"/>
                  <a:pt x="874166" y="289112"/>
                </a:cubicBezTo>
                <a:cubicBezTo>
                  <a:pt x="853996" y="339538"/>
                  <a:pt x="777796" y="373156"/>
                  <a:pt x="712802" y="410135"/>
                </a:cubicBezTo>
                <a:cubicBezTo>
                  <a:pt x="647808" y="447114"/>
                  <a:pt x="525664" y="395568"/>
                  <a:pt x="484202" y="510988"/>
                </a:cubicBezTo>
                <a:cubicBezTo>
                  <a:pt x="442740" y="626409"/>
                  <a:pt x="544713" y="894229"/>
                  <a:pt x="464031" y="1102658"/>
                </a:cubicBezTo>
                <a:cubicBezTo>
                  <a:pt x="383349" y="1311087"/>
                  <a:pt x="4590" y="1535205"/>
                  <a:pt x="108" y="1761564"/>
                </a:cubicBezTo>
                <a:cubicBezTo>
                  <a:pt x="-4374" y="1987923"/>
                  <a:pt x="131217" y="2346511"/>
                  <a:pt x="437137" y="2460811"/>
                </a:cubicBezTo>
                <a:cubicBezTo>
                  <a:pt x="743057" y="2575111"/>
                  <a:pt x="1480405" y="2556061"/>
                  <a:pt x="1835631" y="2447364"/>
                </a:cubicBezTo>
                <a:cubicBezTo>
                  <a:pt x="2190857" y="2338667"/>
                  <a:pt x="2450834" y="2069726"/>
                  <a:pt x="2568496" y="1808629"/>
                </a:cubicBezTo>
                <a:cubicBezTo>
                  <a:pt x="2686158" y="1547532"/>
                  <a:pt x="2446352" y="1018613"/>
                  <a:pt x="2541602" y="880781"/>
                </a:cubicBezTo>
                <a:cubicBezTo>
                  <a:pt x="2636852" y="742949"/>
                  <a:pt x="3139996" y="981635"/>
                  <a:pt x="3139996" y="981635"/>
                </a:cubicBezTo>
              </a:path>
            </a:pathLst>
          </a:custGeom>
          <a:ln w="38100">
            <a:solidFill>
              <a:srgbClr val="44C48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27519"/>
            <a:ext cx="3962628" cy="923330"/>
          </a:xfrm>
          <a:prstGeom prst="rect">
            <a:avLst/>
          </a:prstGeom>
          <a:solidFill>
            <a:srgbClr val="44C48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+mj-lt"/>
                <a:ea typeface="Times New Roman"/>
              </a:rPr>
              <a:t>регион были доставлены учебно-методические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комплекты по финансовой грамотности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27519"/>
            <a:ext cx="4256616" cy="3122079"/>
          </a:xfrm>
          <a:prstGeom prst="rect">
            <a:avLst/>
          </a:prstGeom>
          <a:ln w="76200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1403648" y="2531649"/>
            <a:ext cx="1296144" cy="1296144"/>
          </a:xfrm>
          <a:prstGeom prst="ellipse">
            <a:avLst/>
          </a:prstGeom>
          <a:solidFill>
            <a:srgbClr val="44C487"/>
          </a:solidFill>
          <a:ln>
            <a:solidFill>
              <a:srgbClr val="44C4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2606" y="2855426"/>
            <a:ext cx="10275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1200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комплектов </a:t>
            </a: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422182">
            <a:off x="-2532514" y="3927863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4182703">
            <a:off x="-2789508" y="4171466"/>
            <a:ext cx="6192741" cy="280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4C487"/>
                </a:solidFill>
              </a:rPr>
              <a:t>финансово грамотен – значит </a:t>
            </a:r>
            <a:r>
              <a:rPr lang="ru-RU" dirty="0" smtClean="0">
                <a:solidFill>
                  <a:srgbClr val="44C487"/>
                </a:solidFill>
              </a:rPr>
              <a:t>защищен     финансово грамо</a:t>
            </a:r>
            <a:endParaRPr lang="ru-RU" dirty="0">
              <a:solidFill>
                <a:srgbClr val="44C48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17659">
            <a:off x="6047629" y="1080048"/>
            <a:ext cx="6192741" cy="280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4C487"/>
                </a:solidFill>
              </a:rPr>
              <a:t>финансово грамотен – значит </a:t>
            </a:r>
            <a:r>
              <a:rPr lang="ru-RU" dirty="0" smtClean="0">
                <a:solidFill>
                  <a:srgbClr val="44C487"/>
                </a:solidFill>
              </a:rPr>
              <a:t>защищен     финансово грамо</a:t>
            </a:r>
            <a:endParaRPr lang="ru-RU" dirty="0">
              <a:solidFill>
                <a:srgbClr val="44C487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40322">
            <a:off x="5229480" y="-133619"/>
            <a:ext cx="4507949" cy="267237"/>
          </a:xfrm>
          <a:prstGeom prst="rect">
            <a:avLst/>
          </a:prstGeom>
          <a:solidFill>
            <a:srgbClr val="44C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 грамотен – значит защищен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9"/>
            <a:ext cx="9154773" cy="514350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3294527" y="267494"/>
            <a:ext cx="4262577" cy="2891302"/>
          </a:xfrm>
          <a:custGeom>
            <a:avLst/>
            <a:gdLst>
              <a:gd name="connsiteX0" fmla="*/ 0 w 4375846"/>
              <a:gd name="connsiteY0" fmla="*/ 927694 h 2763217"/>
              <a:gd name="connsiteX1" fmla="*/ 194983 w 4375846"/>
              <a:gd name="connsiteY1" fmla="*/ 867182 h 2763217"/>
              <a:gd name="connsiteX2" fmla="*/ 221877 w 4375846"/>
              <a:gd name="connsiteY2" fmla="*/ 631858 h 2763217"/>
              <a:gd name="connsiteX3" fmla="*/ 134471 w 4375846"/>
              <a:gd name="connsiteY3" fmla="*/ 241894 h 2763217"/>
              <a:gd name="connsiteX4" fmla="*/ 248771 w 4375846"/>
              <a:gd name="connsiteY4" fmla="*/ 6570 h 2763217"/>
              <a:gd name="connsiteX5" fmla="*/ 430306 w 4375846"/>
              <a:gd name="connsiteY5" fmla="*/ 60358 h 2763217"/>
              <a:gd name="connsiteX6" fmla="*/ 4134971 w 4375846"/>
              <a:gd name="connsiteY6" fmla="*/ 1667282 h 2763217"/>
              <a:gd name="connsiteX7" fmla="*/ 3906371 w 4375846"/>
              <a:gd name="connsiteY7" fmla="*/ 2084141 h 2763217"/>
              <a:gd name="connsiteX8" fmla="*/ 3032312 w 4375846"/>
              <a:gd name="connsiteY8" fmla="*/ 2158100 h 2763217"/>
              <a:gd name="connsiteX9" fmla="*/ 2696136 w 4375846"/>
              <a:gd name="connsiteY9" fmla="*/ 2474105 h 2763217"/>
              <a:gd name="connsiteX10" fmla="*/ 2749924 w 4375846"/>
              <a:gd name="connsiteY10" fmla="*/ 2763217 h 2763217"/>
              <a:gd name="connsiteX0" fmla="*/ 0 w 4359022"/>
              <a:gd name="connsiteY0" fmla="*/ 995083 h 2830606"/>
              <a:gd name="connsiteX1" fmla="*/ 194983 w 4359022"/>
              <a:gd name="connsiteY1" fmla="*/ 934571 h 2830606"/>
              <a:gd name="connsiteX2" fmla="*/ 221877 w 4359022"/>
              <a:gd name="connsiteY2" fmla="*/ 699247 h 2830606"/>
              <a:gd name="connsiteX3" fmla="*/ 134471 w 4359022"/>
              <a:gd name="connsiteY3" fmla="*/ 309283 h 2830606"/>
              <a:gd name="connsiteX4" fmla="*/ 248771 w 4359022"/>
              <a:gd name="connsiteY4" fmla="*/ 73959 h 2830606"/>
              <a:gd name="connsiteX5" fmla="*/ 658906 w 4359022"/>
              <a:gd name="connsiteY5" fmla="*/ 0 h 2830606"/>
              <a:gd name="connsiteX6" fmla="*/ 4134971 w 4359022"/>
              <a:gd name="connsiteY6" fmla="*/ 1734671 h 2830606"/>
              <a:gd name="connsiteX7" fmla="*/ 3906371 w 4359022"/>
              <a:gd name="connsiteY7" fmla="*/ 2151530 h 2830606"/>
              <a:gd name="connsiteX8" fmla="*/ 3032312 w 4359022"/>
              <a:gd name="connsiteY8" fmla="*/ 2225489 h 2830606"/>
              <a:gd name="connsiteX9" fmla="*/ 2696136 w 4359022"/>
              <a:gd name="connsiteY9" fmla="*/ 2541494 h 2830606"/>
              <a:gd name="connsiteX10" fmla="*/ 2749924 w 4359022"/>
              <a:gd name="connsiteY10" fmla="*/ 2830606 h 2830606"/>
              <a:gd name="connsiteX0" fmla="*/ 0 w 4359517"/>
              <a:gd name="connsiteY0" fmla="*/ 1048871 h 2884394"/>
              <a:gd name="connsiteX1" fmla="*/ 194983 w 4359517"/>
              <a:gd name="connsiteY1" fmla="*/ 988359 h 2884394"/>
              <a:gd name="connsiteX2" fmla="*/ 221877 w 4359517"/>
              <a:gd name="connsiteY2" fmla="*/ 753035 h 2884394"/>
              <a:gd name="connsiteX3" fmla="*/ 134471 w 4359517"/>
              <a:gd name="connsiteY3" fmla="*/ 363071 h 2884394"/>
              <a:gd name="connsiteX4" fmla="*/ 248771 w 4359517"/>
              <a:gd name="connsiteY4" fmla="*/ 127747 h 2884394"/>
              <a:gd name="connsiteX5" fmla="*/ 652183 w 4359517"/>
              <a:gd name="connsiteY5" fmla="*/ 0 h 2884394"/>
              <a:gd name="connsiteX6" fmla="*/ 4134971 w 4359517"/>
              <a:gd name="connsiteY6" fmla="*/ 1788459 h 2884394"/>
              <a:gd name="connsiteX7" fmla="*/ 3906371 w 4359517"/>
              <a:gd name="connsiteY7" fmla="*/ 2205318 h 2884394"/>
              <a:gd name="connsiteX8" fmla="*/ 3032312 w 4359517"/>
              <a:gd name="connsiteY8" fmla="*/ 2279277 h 2884394"/>
              <a:gd name="connsiteX9" fmla="*/ 2696136 w 4359517"/>
              <a:gd name="connsiteY9" fmla="*/ 2595282 h 2884394"/>
              <a:gd name="connsiteX10" fmla="*/ 2749924 w 4359517"/>
              <a:gd name="connsiteY10" fmla="*/ 2884394 h 2884394"/>
              <a:gd name="connsiteX0" fmla="*/ 0 w 4359517"/>
              <a:gd name="connsiteY0" fmla="*/ 1062109 h 2897632"/>
              <a:gd name="connsiteX1" fmla="*/ 194983 w 4359517"/>
              <a:gd name="connsiteY1" fmla="*/ 1001597 h 2897632"/>
              <a:gd name="connsiteX2" fmla="*/ 221877 w 4359517"/>
              <a:gd name="connsiteY2" fmla="*/ 766273 h 2897632"/>
              <a:gd name="connsiteX3" fmla="*/ 134471 w 4359517"/>
              <a:gd name="connsiteY3" fmla="*/ 376309 h 2897632"/>
              <a:gd name="connsiteX4" fmla="*/ 248771 w 4359517"/>
              <a:gd name="connsiteY4" fmla="*/ 140985 h 2897632"/>
              <a:gd name="connsiteX5" fmla="*/ 652183 w 4359517"/>
              <a:gd name="connsiteY5" fmla="*/ 13238 h 2897632"/>
              <a:gd name="connsiteX6" fmla="*/ 4134971 w 4359517"/>
              <a:gd name="connsiteY6" fmla="*/ 1801697 h 2897632"/>
              <a:gd name="connsiteX7" fmla="*/ 3906371 w 4359517"/>
              <a:gd name="connsiteY7" fmla="*/ 2218556 h 2897632"/>
              <a:gd name="connsiteX8" fmla="*/ 3032312 w 4359517"/>
              <a:gd name="connsiteY8" fmla="*/ 2292515 h 2897632"/>
              <a:gd name="connsiteX9" fmla="*/ 2696136 w 4359517"/>
              <a:gd name="connsiteY9" fmla="*/ 2608520 h 2897632"/>
              <a:gd name="connsiteX10" fmla="*/ 2749924 w 4359517"/>
              <a:gd name="connsiteY10" fmla="*/ 2897632 h 2897632"/>
              <a:gd name="connsiteX0" fmla="*/ 0 w 4359517"/>
              <a:gd name="connsiteY0" fmla="*/ 1048871 h 2884394"/>
              <a:gd name="connsiteX1" fmla="*/ 194983 w 4359517"/>
              <a:gd name="connsiteY1" fmla="*/ 988359 h 2884394"/>
              <a:gd name="connsiteX2" fmla="*/ 221877 w 4359517"/>
              <a:gd name="connsiteY2" fmla="*/ 753035 h 2884394"/>
              <a:gd name="connsiteX3" fmla="*/ 134471 w 4359517"/>
              <a:gd name="connsiteY3" fmla="*/ 504265 h 2884394"/>
              <a:gd name="connsiteX4" fmla="*/ 248771 w 4359517"/>
              <a:gd name="connsiteY4" fmla="*/ 127747 h 2884394"/>
              <a:gd name="connsiteX5" fmla="*/ 652183 w 4359517"/>
              <a:gd name="connsiteY5" fmla="*/ 0 h 2884394"/>
              <a:gd name="connsiteX6" fmla="*/ 4134971 w 4359517"/>
              <a:gd name="connsiteY6" fmla="*/ 1788459 h 2884394"/>
              <a:gd name="connsiteX7" fmla="*/ 3906371 w 4359517"/>
              <a:gd name="connsiteY7" fmla="*/ 2205318 h 2884394"/>
              <a:gd name="connsiteX8" fmla="*/ 3032312 w 4359517"/>
              <a:gd name="connsiteY8" fmla="*/ 2279277 h 2884394"/>
              <a:gd name="connsiteX9" fmla="*/ 2696136 w 4359517"/>
              <a:gd name="connsiteY9" fmla="*/ 2595282 h 2884394"/>
              <a:gd name="connsiteX10" fmla="*/ 2749924 w 4359517"/>
              <a:gd name="connsiteY10" fmla="*/ 2884394 h 2884394"/>
              <a:gd name="connsiteX0" fmla="*/ 0 w 4359517"/>
              <a:gd name="connsiteY0" fmla="*/ 1048871 h 2884394"/>
              <a:gd name="connsiteX1" fmla="*/ 194983 w 4359517"/>
              <a:gd name="connsiteY1" fmla="*/ 988359 h 2884394"/>
              <a:gd name="connsiteX2" fmla="*/ 289113 w 4359517"/>
              <a:gd name="connsiteY2" fmla="*/ 779929 h 2884394"/>
              <a:gd name="connsiteX3" fmla="*/ 134471 w 4359517"/>
              <a:gd name="connsiteY3" fmla="*/ 504265 h 2884394"/>
              <a:gd name="connsiteX4" fmla="*/ 248771 w 4359517"/>
              <a:gd name="connsiteY4" fmla="*/ 127747 h 2884394"/>
              <a:gd name="connsiteX5" fmla="*/ 652183 w 4359517"/>
              <a:gd name="connsiteY5" fmla="*/ 0 h 2884394"/>
              <a:gd name="connsiteX6" fmla="*/ 4134971 w 4359517"/>
              <a:gd name="connsiteY6" fmla="*/ 1788459 h 2884394"/>
              <a:gd name="connsiteX7" fmla="*/ 3906371 w 4359517"/>
              <a:gd name="connsiteY7" fmla="*/ 2205318 h 2884394"/>
              <a:gd name="connsiteX8" fmla="*/ 3032312 w 4359517"/>
              <a:gd name="connsiteY8" fmla="*/ 2279277 h 2884394"/>
              <a:gd name="connsiteX9" fmla="*/ 2696136 w 4359517"/>
              <a:gd name="connsiteY9" fmla="*/ 2595282 h 2884394"/>
              <a:gd name="connsiteX10" fmla="*/ 2749924 w 4359517"/>
              <a:gd name="connsiteY10" fmla="*/ 2884394 h 2884394"/>
              <a:gd name="connsiteX0" fmla="*/ 0 w 4292890"/>
              <a:gd name="connsiteY0" fmla="*/ 1055779 h 2891302"/>
              <a:gd name="connsiteX1" fmla="*/ 194983 w 4292890"/>
              <a:gd name="connsiteY1" fmla="*/ 995267 h 2891302"/>
              <a:gd name="connsiteX2" fmla="*/ 289113 w 4292890"/>
              <a:gd name="connsiteY2" fmla="*/ 786837 h 2891302"/>
              <a:gd name="connsiteX3" fmla="*/ 134471 w 4292890"/>
              <a:gd name="connsiteY3" fmla="*/ 511173 h 2891302"/>
              <a:gd name="connsiteX4" fmla="*/ 248771 w 4292890"/>
              <a:gd name="connsiteY4" fmla="*/ 134655 h 2891302"/>
              <a:gd name="connsiteX5" fmla="*/ 652183 w 4292890"/>
              <a:gd name="connsiteY5" fmla="*/ 6908 h 2891302"/>
              <a:gd name="connsiteX6" fmla="*/ 1559859 w 4292890"/>
              <a:gd name="connsiteY6" fmla="*/ 316190 h 2891302"/>
              <a:gd name="connsiteX7" fmla="*/ 4134971 w 4292890"/>
              <a:gd name="connsiteY7" fmla="*/ 1795367 h 2891302"/>
              <a:gd name="connsiteX8" fmla="*/ 3906371 w 4292890"/>
              <a:gd name="connsiteY8" fmla="*/ 2212226 h 2891302"/>
              <a:gd name="connsiteX9" fmla="*/ 3032312 w 4292890"/>
              <a:gd name="connsiteY9" fmla="*/ 2286185 h 2891302"/>
              <a:gd name="connsiteX10" fmla="*/ 2696136 w 4292890"/>
              <a:gd name="connsiteY10" fmla="*/ 2602190 h 2891302"/>
              <a:gd name="connsiteX11" fmla="*/ 2749924 w 4292890"/>
              <a:gd name="connsiteY11" fmla="*/ 2891302 h 2891302"/>
              <a:gd name="connsiteX0" fmla="*/ 0 w 4261201"/>
              <a:gd name="connsiteY0" fmla="*/ 1055779 h 2891302"/>
              <a:gd name="connsiteX1" fmla="*/ 194983 w 4261201"/>
              <a:gd name="connsiteY1" fmla="*/ 995267 h 2891302"/>
              <a:gd name="connsiteX2" fmla="*/ 289113 w 4261201"/>
              <a:gd name="connsiteY2" fmla="*/ 786837 h 2891302"/>
              <a:gd name="connsiteX3" fmla="*/ 134471 w 4261201"/>
              <a:gd name="connsiteY3" fmla="*/ 511173 h 2891302"/>
              <a:gd name="connsiteX4" fmla="*/ 248771 w 4261201"/>
              <a:gd name="connsiteY4" fmla="*/ 134655 h 2891302"/>
              <a:gd name="connsiteX5" fmla="*/ 652183 w 4261201"/>
              <a:gd name="connsiteY5" fmla="*/ 6908 h 2891302"/>
              <a:gd name="connsiteX6" fmla="*/ 1559859 w 4261201"/>
              <a:gd name="connsiteY6" fmla="*/ 316190 h 2891302"/>
              <a:gd name="connsiteX7" fmla="*/ 4134971 w 4261201"/>
              <a:gd name="connsiteY7" fmla="*/ 1795367 h 2891302"/>
              <a:gd name="connsiteX8" fmla="*/ 3778624 w 4261201"/>
              <a:gd name="connsiteY8" fmla="*/ 2360143 h 2891302"/>
              <a:gd name="connsiteX9" fmla="*/ 3032312 w 4261201"/>
              <a:gd name="connsiteY9" fmla="*/ 2286185 h 2891302"/>
              <a:gd name="connsiteX10" fmla="*/ 2696136 w 4261201"/>
              <a:gd name="connsiteY10" fmla="*/ 2602190 h 2891302"/>
              <a:gd name="connsiteX11" fmla="*/ 2749924 w 4261201"/>
              <a:gd name="connsiteY11" fmla="*/ 2891302 h 2891302"/>
              <a:gd name="connsiteX0" fmla="*/ 0 w 4261201"/>
              <a:gd name="connsiteY0" fmla="*/ 1055779 h 2891302"/>
              <a:gd name="connsiteX1" fmla="*/ 194983 w 4261201"/>
              <a:gd name="connsiteY1" fmla="*/ 995267 h 2891302"/>
              <a:gd name="connsiteX2" fmla="*/ 289113 w 4261201"/>
              <a:gd name="connsiteY2" fmla="*/ 786837 h 2891302"/>
              <a:gd name="connsiteX3" fmla="*/ 134471 w 4261201"/>
              <a:gd name="connsiteY3" fmla="*/ 511173 h 2891302"/>
              <a:gd name="connsiteX4" fmla="*/ 248771 w 4261201"/>
              <a:gd name="connsiteY4" fmla="*/ 134655 h 2891302"/>
              <a:gd name="connsiteX5" fmla="*/ 652183 w 4261201"/>
              <a:gd name="connsiteY5" fmla="*/ 6908 h 2891302"/>
              <a:gd name="connsiteX6" fmla="*/ 1559859 w 4261201"/>
              <a:gd name="connsiteY6" fmla="*/ 316190 h 2891302"/>
              <a:gd name="connsiteX7" fmla="*/ 4134971 w 4261201"/>
              <a:gd name="connsiteY7" fmla="*/ 1795367 h 2891302"/>
              <a:gd name="connsiteX8" fmla="*/ 3778624 w 4261201"/>
              <a:gd name="connsiteY8" fmla="*/ 2360143 h 2891302"/>
              <a:gd name="connsiteX9" fmla="*/ 3032312 w 4261201"/>
              <a:gd name="connsiteY9" fmla="*/ 2286185 h 2891302"/>
              <a:gd name="connsiteX10" fmla="*/ 2541494 w 4261201"/>
              <a:gd name="connsiteY10" fmla="*/ 2494613 h 2891302"/>
              <a:gd name="connsiteX11" fmla="*/ 2749924 w 4261201"/>
              <a:gd name="connsiteY11" fmla="*/ 2891302 h 2891302"/>
              <a:gd name="connsiteX0" fmla="*/ 0 w 4262577"/>
              <a:gd name="connsiteY0" fmla="*/ 1055779 h 2891302"/>
              <a:gd name="connsiteX1" fmla="*/ 194983 w 4262577"/>
              <a:gd name="connsiteY1" fmla="*/ 995267 h 2891302"/>
              <a:gd name="connsiteX2" fmla="*/ 289113 w 4262577"/>
              <a:gd name="connsiteY2" fmla="*/ 786837 h 2891302"/>
              <a:gd name="connsiteX3" fmla="*/ 134471 w 4262577"/>
              <a:gd name="connsiteY3" fmla="*/ 511173 h 2891302"/>
              <a:gd name="connsiteX4" fmla="*/ 248771 w 4262577"/>
              <a:gd name="connsiteY4" fmla="*/ 134655 h 2891302"/>
              <a:gd name="connsiteX5" fmla="*/ 652183 w 4262577"/>
              <a:gd name="connsiteY5" fmla="*/ 6908 h 2891302"/>
              <a:gd name="connsiteX6" fmla="*/ 1559859 w 4262577"/>
              <a:gd name="connsiteY6" fmla="*/ 316190 h 2891302"/>
              <a:gd name="connsiteX7" fmla="*/ 4134971 w 4262577"/>
              <a:gd name="connsiteY7" fmla="*/ 1795367 h 2891302"/>
              <a:gd name="connsiteX8" fmla="*/ 3778624 w 4262577"/>
              <a:gd name="connsiteY8" fmla="*/ 2360143 h 2891302"/>
              <a:gd name="connsiteX9" fmla="*/ 2971800 w 4262577"/>
              <a:gd name="connsiteY9" fmla="*/ 2131544 h 2891302"/>
              <a:gd name="connsiteX10" fmla="*/ 2541494 w 4262577"/>
              <a:gd name="connsiteY10" fmla="*/ 2494613 h 2891302"/>
              <a:gd name="connsiteX11" fmla="*/ 2749924 w 4262577"/>
              <a:gd name="connsiteY11" fmla="*/ 2891302 h 289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2577" h="2891302">
                <a:moveTo>
                  <a:pt x="0" y="1055779"/>
                </a:moveTo>
                <a:cubicBezTo>
                  <a:pt x="79002" y="1050176"/>
                  <a:pt x="146798" y="1040090"/>
                  <a:pt x="194983" y="995267"/>
                </a:cubicBezTo>
                <a:cubicBezTo>
                  <a:pt x="243168" y="950444"/>
                  <a:pt x="299198" y="867519"/>
                  <a:pt x="289113" y="786837"/>
                </a:cubicBezTo>
                <a:cubicBezTo>
                  <a:pt x="279028" y="706155"/>
                  <a:pt x="141195" y="619870"/>
                  <a:pt x="134471" y="511173"/>
                </a:cubicBezTo>
                <a:cubicBezTo>
                  <a:pt x="127747" y="402476"/>
                  <a:pt x="162486" y="218699"/>
                  <a:pt x="248771" y="134655"/>
                </a:cubicBezTo>
                <a:cubicBezTo>
                  <a:pt x="335056" y="50611"/>
                  <a:pt x="433668" y="-23348"/>
                  <a:pt x="652183" y="6908"/>
                </a:cubicBezTo>
                <a:cubicBezTo>
                  <a:pt x="870698" y="37164"/>
                  <a:pt x="979394" y="18114"/>
                  <a:pt x="1559859" y="316190"/>
                </a:cubicBezTo>
                <a:cubicBezTo>
                  <a:pt x="2140324" y="614266"/>
                  <a:pt x="3765177" y="1454708"/>
                  <a:pt x="4134971" y="1795367"/>
                </a:cubicBezTo>
                <a:cubicBezTo>
                  <a:pt x="4504765" y="2136026"/>
                  <a:pt x="3972486" y="2304113"/>
                  <a:pt x="3778624" y="2360143"/>
                </a:cubicBezTo>
                <a:cubicBezTo>
                  <a:pt x="3584762" y="2416173"/>
                  <a:pt x="3177988" y="2109132"/>
                  <a:pt x="2971800" y="2131544"/>
                </a:cubicBezTo>
                <a:cubicBezTo>
                  <a:pt x="2765612" y="2153956"/>
                  <a:pt x="2578473" y="2367987"/>
                  <a:pt x="2541494" y="2494613"/>
                </a:cubicBezTo>
                <a:cubicBezTo>
                  <a:pt x="2504515" y="2621239"/>
                  <a:pt x="3018865" y="2664943"/>
                  <a:pt x="2749924" y="2891302"/>
                </a:cubicBezTo>
              </a:path>
            </a:pathLst>
          </a:custGeom>
          <a:ln w="38100">
            <a:solidFill>
              <a:srgbClr val="44C4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6"/>
          <p:cNvSpPr/>
          <p:nvPr/>
        </p:nvSpPr>
        <p:spPr>
          <a:xfrm>
            <a:off x="3744264" y="2908722"/>
            <a:ext cx="4619767" cy="1910574"/>
          </a:xfrm>
          <a:custGeom>
            <a:avLst/>
            <a:gdLst>
              <a:gd name="connsiteX0" fmla="*/ 0 w 4392488"/>
              <a:gd name="connsiteY0" fmla="*/ 1008112 h 2016224"/>
              <a:gd name="connsiteX1" fmla="*/ 2196244 w 4392488"/>
              <a:gd name="connsiteY1" fmla="*/ 0 h 2016224"/>
              <a:gd name="connsiteX2" fmla="*/ 4392488 w 4392488"/>
              <a:gd name="connsiteY2" fmla="*/ 1008112 h 2016224"/>
              <a:gd name="connsiteX3" fmla="*/ 2196244 w 4392488"/>
              <a:gd name="connsiteY3" fmla="*/ 2016224 h 2016224"/>
              <a:gd name="connsiteX4" fmla="*/ 0 w 4392488"/>
              <a:gd name="connsiteY4" fmla="*/ 1008112 h 2016224"/>
              <a:gd name="connsiteX0" fmla="*/ 135961 w 4528449"/>
              <a:gd name="connsiteY0" fmla="*/ 1008112 h 2028564"/>
              <a:gd name="connsiteX1" fmla="*/ 2332205 w 4528449"/>
              <a:gd name="connsiteY1" fmla="*/ 0 h 2028564"/>
              <a:gd name="connsiteX2" fmla="*/ 4528449 w 4528449"/>
              <a:gd name="connsiteY2" fmla="*/ 1008112 h 2028564"/>
              <a:gd name="connsiteX3" fmla="*/ 2332205 w 4528449"/>
              <a:gd name="connsiteY3" fmla="*/ 2016224 h 2028564"/>
              <a:gd name="connsiteX4" fmla="*/ 463046 w 4528449"/>
              <a:gd name="connsiteY4" fmla="*/ 1533872 h 2028564"/>
              <a:gd name="connsiteX5" fmla="*/ 135961 w 4528449"/>
              <a:gd name="connsiteY5" fmla="*/ 1008112 h 2028564"/>
              <a:gd name="connsiteX0" fmla="*/ 86255 w 4478743"/>
              <a:gd name="connsiteY0" fmla="*/ 1008112 h 2101020"/>
              <a:gd name="connsiteX1" fmla="*/ 2282499 w 4478743"/>
              <a:gd name="connsiteY1" fmla="*/ 0 h 2101020"/>
              <a:gd name="connsiteX2" fmla="*/ 4478743 w 4478743"/>
              <a:gd name="connsiteY2" fmla="*/ 1008112 h 2101020"/>
              <a:gd name="connsiteX3" fmla="*/ 2282499 w 4478743"/>
              <a:gd name="connsiteY3" fmla="*/ 2016224 h 2101020"/>
              <a:gd name="connsiteX4" fmla="*/ 621770 w 4478743"/>
              <a:gd name="connsiteY4" fmla="*/ 1930561 h 2101020"/>
              <a:gd name="connsiteX5" fmla="*/ 86255 w 4478743"/>
              <a:gd name="connsiteY5" fmla="*/ 1008112 h 2101020"/>
              <a:gd name="connsiteX0" fmla="*/ 24 w 4392512"/>
              <a:gd name="connsiteY0" fmla="*/ 1056727 h 2149635"/>
              <a:gd name="connsiteX1" fmla="*/ 522092 w 4392512"/>
              <a:gd name="connsiteY1" fmla="*/ 251228 h 2149635"/>
              <a:gd name="connsiteX2" fmla="*/ 2196268 w 4392512"/>
              <a:gd name="connsiteY2" fmla="*/ 48615 h 2149635"/>
              <a:gd name="connsiteX3" fmla="*/ 4392512 w 4392512"/>
              <a:gd name="connsiteY3" fmla="*/ 1056727 h 2149635"/>
              <a:gd name="connsiteX4" fmla="*/ 2196268 w 4392512"/>
              <a:gd name="connsiteY4" fmla="*/ 2064839 h 2149635"/>
              <a:gd name="connsiteX5" fmla="*/ 535539 w 4392512"/>
              <a:gd name="connsiteY5" fmla="*/ 1979176 h 2149635"/>
              <a:gd name="connsiteX6" fmla="*/ 24 w 4392512"/>
              <a:gd name="connsiteY6" fmla="*/ 1056727 h 2149635"/>
              <a:gd name="connsiteX0" fmla="*/ 28903 w 4421391"/>
              <a:gd name="connsiteY0" fmla="*/ 805499 h 1898407"/>
              <a:gd name="connsiteX1" fmla="*/ 550971 w 4421391"/>
              <a:gd name="connsiteY1" fmla="*/ 0 h 1898407"/>
              <a:gd name="connsiteX2" fmla="*/ 4421391 w 4421391"/>
              <a:gd name="connsiteY2" fmla="*/ 805499 h 1898407"/>
              <a:gd name="connsiteX3" fmla="*/ 2225147 w 4421391"/>
              <a:gd name="connsiteY3" fmla="*/ 1813611 h 1898407"/>
              <a:gd name="connsiteX4" fmla="*/ 564418 w 4421391"/>
              <a:gd name="connsiteY4" fmla="*/ 1727948 h 1898407"/>
              <a:gd name="connsiteX5" fmla="*/ 28903 w 4421391"/>
              <a:gd name="connsiteY5" fmla="*/ 805499 h 1898407"/>
              <a:gd name="connsiteX0" fmla="*/ 28903 w 4421391"/>
              <a:gd name="connsiteY0" fmla="*/ 849161 h 1942069"/>
              <a:gd name="connsiteX1" fmla="*/ 550971 w 4421391"/>
              <a:gd name="connsiteY1" fmla="*/ 43662 h 1942069"/>
              <a:gd name="connsiteX2" fmla="*/ 2393218 w 4421391"/>
              <a:gd name="connsiteY2" fmla="*/ 171410 h 1942069"/>
              <a:gd name="connsiteX3" fmla="*/ 4421391 w 4421391"/>
              <a:gd name="connsiteY3" fmla="*/ 849161 h 1942069"/>
              <a:gd name="connsiteX4" fmla="*/ 2225147 w 4421391"/>
              <a:gd name="connsiteY4" fmla="*/ 1857273 h 1942069"/>
              <a:gd name="connsiteX5" fmla="*/ 564418 w 4421391"/>
              <a:gd name="connsiteY5" fmla="*/ 1771610 h 1942069"/>
              <a:gd name="connsiteX6" fmla="*/ 28903 w 4421391"/>
              <a:gd name="connsiteY6" fmla="*/ 849161 h 1942069"/>
              <a:gd name="connsiteX0" fmla="*/ 28903 w 4665754"/>
              <a:gd name="connsiteY0" fmla="*/ 849161 h 1942069"/>
              <a:gd name="connsiteX1" fmla="*/ 550971 w 4665754"/>
              <a:gd name="connsiteY1" fmla="*/ 43662 h 1942069"/>
              <a:gd name="connsiteX2" fmla="*/ 2393218 w 4665754"/>
              <a:gd name="connsiteY2" fmla="*/ 171410 h 1942069"/>
              <a:gd name="connsiteX3" fmla="*/ 4430448 w 4665754"/>
              <a:gd name="connsiteY3" fmla="*/ 90728 h 1942069"/>
              <a:gd name="connsiteX4" fmla="*/ 4421391 w 4665754"/>
              <a:gd name="connsiteY4" fmla="*/ 849161 h 1942069"/>
              <a:gd name="connsiteX5" fmla="*/ 2225147 w 4665754"/>
              <a:gd name="connsiteY5" fmla="*/ 1857273 h 1942069"/>
              <a:gd name="connsiteX6" fmla="*/ 564418 w 4665754"/>
              <a:gd name="connsiteY6" fmla="*/ 1771610 h 1942069"/>
              <a:gd name="connsiteX7" fmla="*/ 28903 w 4665754"/>
              <a:gd name="connsiteY7" fmla="*/ 849161 h 1942069"/>
              <a:gd name="connsiteX0" fmla="*/ 28903 w 5118319"/>
              <a:gd name="connsiteY0" fmla="*/ 849161 h 1902431"/>
              <a:gd name="connsiteX1" fmla="*/ 550971 w 5118319"/>
              <a:gd name="connsiteY1" fmla="*/ 43662 h 1902431"/>
              <a:gd name="connsiteX2" fmla="*/ 2393218 w 5118319"/>
              <a:gd name="connsiteY2" fmla="*/ 171410 h 1902431"/>
              <a:gd name="connsiteX3" fmla="*/ 4430448 w 5118319"/>
              <a:gd name="connsiteY3" fmla="*/ 90728 h 1902431"/>
              <a:gd name="connsiteX4" fmla="*/ 5033232 w 5118319"/>
              <a:gd name="connsiteY4" fmla="*/ 1400490 h 1902431"/>
              <a:gd name="connsiteX5" fmla="*/ 2225147 w 5118319"/>
              <a:gd name="connsiteY5" fmla="*/ 1857273 h 1902431"/>
              <a:gd name="connsiteX6" fmla="*/ 564418 w 5118319"/>
              <a:gd name="connsiteY6" fmla="*/ 1771610 h 1902431"/>
              <a:gd name="connsiteX7" fmla="*/ 28903 w 5118319"/>
              <a:gd name="connsiteY7" fmla="*/ 849161 h 1902431"/>
              <a:gd name="connsiteX0" fmla="*/ 28903 w 5047897"/>
              <a:gd name="connsiteY0" fmla="*/ 849161 h 1877879"/>
              <a:gd name="connsiteX1" fmla="*/ 550971 w 5047897"/>
              <a:gd name="connsiteY1" fmla="*/ 43662 h 1877879"/>
              <a:gd name="connsiteX2" fmla="*/ 2393218 w 5047897"/>
              <a:gd name="connsiteY2" fmla="*/ 171410 h 1877879"/>
              <a:gd name="connsiteX3" fmla="*/ 4430448 w 5047897"/>
              <a:gd name="connsiteY3" fmla="*/ 90728 h 1877879"/>
              <a:gd name="connsiteX4" fmla="*/ 5033232 w 5047897"/>
              <a:gd name="connsiteY4" fmla="*/ 1400490 h 1877879"/>
              <a:gd name="connsiteX5" fmla="*/ 3879117 w 5047897"/>
              <a:gd name="connsiteY5" fmla="*/ 1764887 h 1877879"/>
              <a:gd name="connsiteX6" fmla="*/ 2225147 w 5047897"/>
              <a:gd name="connsiteY6" fmla="*/ 1857273 h 1877879"/>
              <a:gd name="connsiteX7" fmla="*/ 564418 w 5047897"/>
              <a:gd name="connsiteY7" fmla="*/ 1771610 h 1877879"/>
              <a:gd name="connsiteX8" fmla="*/ 28903 w 5047897"/>
              <a:gd name="connsiteY8" fmla="*/ 849161 h 1877879"/>
              <a:gd name="connsiteX0" fmla="*/ 28903 w 5047897"/>
              <a:gd name="connsiteY0" fmla="*/ 849161 h 1859679"/>
              <a:gd name="connsiteX1" fmla="*/ 550971 w 5047897"/>
              <a:gd name="connsiteY1" fmla="*/ 43662 h 1859679"/>
              <a:gd name="connsiteX2" fmla="*/ 2393218 w 5047897"/>
              <a:gd name="connsiteY2" fmla="*/ 171410 h 1859679"/>
              <a:gd name="connsiteX3" fmla="*/ 4430448 w 5047897"/>
              <a:gd name="connsiteY3" fmla="*/ 90728 h 1859679"/>
              <a:gd name="connsiteX4" fmla="*/ 5033232 w 5047897"/>
              <a:gd name="connsiteY4" fmla="*/ 1400490 h 1859679"/>
              <a:gd name="connsiteX5" fmla="*/ 3879117 w 5047897"/>
              <a:gd name="connsiteY5" fmla="*/ 1764887 h 1859679"/>
              <a:gd name="connsiteX6" fmla="*/ 2225147 w 5047897"/>
              <a:gd name="connsiteY6" fmla="*/ 1857273 h 1859679"/>
              <a:gd name="connsiteX7" fmla="*/ 1451923 w 5047897"/>
              <a:gd name="connsiteY7" fmla="*/ 1697651 h 1859679"/>
              <a:gd name="connsiteX8" fmla="*/ 564418 w 5047897"/>
              <a:gd name="connsiteY8" fmla="*/ 1771610 h 1859679"/>
              <a:gd name="connsiteX9" fmla="*/ 28903 w 5047897"/>
              <a:gd name="connsiteY9" fmla="*/ 849161 h 1859679"/>
              <a:gd name="connsiteX0" fmla="*/ 28903 w 5075090"/>
              <a:gd name="connsiteY0" fmla="*/ 849161 h 1859679"/>
              <a:gd name="connsiteX1" fmla="*/ 550971 w 5075090"/>
              <a:gd name="connsiteY1" fmla="*/ 43662 h 1859679"/>
              <a:gd name="connsiteX2" fmla="*/ 2393218 w 5075090"/>
              <a:gd name="connsiteY2" fmla="*/ 171410 h 1859679"/>
              <a:gd name="connsiteX3" fmla="*/ 4430448 w 5075090"/>
              <a:gd name="connsiteY3" fmla="*/ 90728 h 1859679"/>
              <a:gd name="connsiteX4" fmla="*/ 4753176 w 5075090"/>
              <a:gd name="connsiteY4" fmla="*/ 931169 h 1859679"/>
              <a:gd name="connsiteX5" fmla="*/ 5033232 w 5075090"/>
              <a:gd name="connsiteY5" fmla="*/ 1400490 h 1859679"/>
              <a:gd name="connsiteX6" fmla="*/ 3879117 w 5075090"/>
              <a:gd name="connsiteY6" fmla="*/ 1764887 h 1859679"/>
              <a:gd name="connsiteX7" fmla="*/ 2225147 w 5075090"/>
              <a:gd name="connsiteY7" fmla="*/ 1857273 h 1859679"/>
              <a:gd name="connsiteX8" fmla="*/ 1451923 w 5075090"/>
              <a:gd name="connsiteY8" fmla="*/ 1697651 h 1859679"/>
              <a:gd name="connsiteX9" fmla="*/ 564418 w 5075090"/>
              <a:gd name="connsiteY9" fmla="*/ 1771610 h 1859679"/>
              <a:gd name="connsiteX10" fmla="*/ 28903 w 5075090"/>
              <a:gd name="connsiteY10" fmla="*/ 849161 h 1859679"/>
              <a:gd name="connsiteX0" fmla="*/ 28903 w 5075090"/>
              <a:gd name="connsiteY0" fmla="*/ 849161 h 1871477"/>
              <a:gd name="connsiteX1" fmla="*/ 550971 w 5075090"/>
              <a:gd name="connsiteY1" fmla="*/ 43662 h 1871477"/>
              <a:gd name="connsiteX2" fmla="*/ 2393218 w 5075090"/>
              <a:gd name="connsiteY2" fmla="*/ 171410 h 1871477"/>
              <a:gd name="connsiteX3" fmla="*/ 4430448 w 5075090"/>
              <a:gd name="connsiteY3" fmla="*/ 90728 h 1871477"/>
              <a:gd name="connsiteX4" fmla="*/ 4753176 w 5075090"/>
              <a:gd name="connsiteY4" fmla="*/ 931169 h 1871477"/>
              <a:gd name="connsiteX5" fmla="*/ 5033232 w 5075090"/>
              <a:gd name="connsiteY5" fmla="*/ 1400490 h 1871477"/>
              <a:gd name="connsiteX6" fmla="*/ 4134612 w 5075090"/>
              <a:gd name="connsiteY6" fmla="*/ 1811952 h 1871477"/>
              <a:gd name="connsiteX7" fmla="*/ 2225147 w 5075090"/>
              <a:gd name="connsiteY7" fmla="*/ 1857273 h 1871477"/>
              <a:gd name="connsiteX8" fmla="*/ 1451923 w 5075090"/>
              <a:gd name="connsiteY8" fmla="*/ 1697651 h 1871477"/>
              <a:gd name="connsiteX9" fmla="*/ 564418 w 5075090"/>
              <a:gd name="connsiteY9" fmla="*/ 1771610 h 1871477"/>
              <a:gd name="connsiteX10" fmla="*/ 28903 w 5075090"/>
              <a:gd name="connsiteY10" fmla="*/ 849161 h 1871477"/>
              <a:gd name="connsiteX0" fmla="*/ 21978 w 5068165"/>
              <a:gd name="connsiteY0" fmla="*/ 849161 h 1871477"/>
              <a:gd name="connsiteX1" fmla="*/ 544046 w 5068165"/>
              <a:gd name="connsiteY1" fmla="*/ 43662 h 1871477"/>
              <a:gd name="connsiteX2" fmla="*/ 2386293 w 5068165"/>
              <a:gd name="connsiteY2" fmla="*/ 171410 h 1871477"/>
              <a:gd name="connsiteX3" fmla="*/ 4423523 w 5068165"/>
              <a:gd name="connsiteY3" fmla="*/ 90728 h 1871477"/>
              <a:gd name="connsiteX4" fmla="*/ 4746251 w 5068165"/>
              <a:gd name="connsiteY4" fmla="*/ 931169 h 1871477"/>
              <a:gd name="connsiteX5" fmla="*/ 5026307 w 5068165"/>
              <a:gd name="connsiteY5" fmla="*/ 1400490 h 1871477"/>
              <a:gd name="connsiteX6" fmla="*/ 4127687 w 5068165"/>
              <a:gd name="connsiteY6" fmla="*/ 1811952 h 1871477"/>
              <a:gd name="connsiteX7" fmla="*/ 2218222 w 5068165"/>
              <a:gd name="connsiteY7" fmla="*/ 1857273 h 1871477"/>
              <a:gd name="connsiteX8" fmla="*/ 1444998 w 5068165"/>
              <a:gd name="connsiteY8" fmla="*/ 1697651 h 1871477"/>
              <a:gd name="connsiteX9" fmla="*/ 463364 w 5068165"/>
              <a:gd name="connsiteY9" fmla="*/ 1758163 h 1871477"/>
              <a:gd name="connsiteX10" fmla="*/ 21978 w 5068165"/>
              <a:gd name="connsiteY10" fmla="*/ 849161 h 1871477"/>
              <a:gd name="connsiteX0" fmla="*/ 11056 w 5097584"/>
              <a:gd name="connsiteY0" fmla="*/ 849161 h 1871477"/>
              <a:gd name="connsiteX1" fmla="*/ 573465 w 5097584"/>
              <a:gd name="connsiteY1" fmla="*/ 43662 h 1871477"/>
              <a:gd name="connsiteX2" fmla="*/ 2415712 w 5097584"/>
              <a:gd name="connsiteY2" fmla="*/ 171410 h 1871477"/>
              <a:gd name="connsiteX3" fmla="*/ 4452942 w 5097584"/>
              <a:gd name="connsiteY3" fmla="*/ 90728 h 1871477"/>
              <a:gd name="connsiteX4" fmla="*/ 4775670 w 5097584"/>
              <a:gd name="connsiteY4" fmla="*/ 931169 h 1871477"/>
              <a:gd name="connsiteX5" fmla="*/ 5055726 w 5097584"/>
              <a:gd name="connsiteY5" fmla="*/ 1400490 h 1871477"/>
              <a:gd name="connsiteX6" fmla="*/ 4157106 w 5097584"/>
              <a:gd name="connsiteY6" fmla="*/ 1811952 h 1871477"/>
              <a:gd name="connsiteX7" fmla="*/ 2247641 w 5097584"/>
              <a:gd name="connsiteY7" fmla="*/ 1857273 h 1871477"/>
              <a:gd name="connsiteX8" fmla="*/ 1474417 w 5097584"/>
              <a:gd name="connsiteY8" fmla="*/ 1697651 h 1871477"/>
              <a:gd name="connsiteX9" fmla="*/ 492783 w 5097584"/>
              <a:gd name="connsiteY9" fmla="*/ 1758163 h 1871477"/>
              <a:gd name="connsiteX10" fmla="*/ 11056 w 5097584"/>
              <a:gd name="connsiteY10" fmla="*/ 849161 h 1871477"/>
              <a:gd name="connsiteX0" fmla="*/ 96192 w 4967567"/>
              <a:gd name="connsiteY0" fmla="*/ 849161 h 1871477"/>
              <a:gd name="connsiteX1" fmla="*/ 443448 w 4967567"/>
              <a:gd name="connsiteY1" fmla="*/ 43662 h 1871477"/>
              <a:gd name="connsiteX2" fmla="*/ 2285695 w 4967567"/>
              <a:gd name="connsiteY2" fmla="*/ 171410 h 1871477"/>
              <a:gd name="connsiteX3" fmla="*/ 4322925 w 4967567"/>
              <a:gd name="connsiteY3" fmla="*/ 90728 h 1871477"/>
              <a:gd name="connsiteX4" fmla="*/ 4645653 w 4967567"/>
              <a:gd name="connsiteY4" fmla="*/ 931169 h 1871477"/>
              <a:gd name="connsiteX5" fmla="*/ 4925709 w 4967567"/>
              <a:gd name="connsiteY5" fmla="*/ 1400490 h 1871477"/>
              <a:gd name="connsiteX6" fmla="*/ 4027089 w 4967567"/>
              <a:gd name="connsiteY6" fmla="*/ 1811952 h 1871477"/>
              <a:gd name="connsiteX7" fmla="*/ 2117624 w 4967567"/>
              <a:gd name="connsiteY7" fmla="*/ 1857273 h 1871477"/>
              <a:gd name="connsiteX8" fmla="*/ 1344400 w 4967567"/>
              <a:gd name="connsiteY8" fmla="*/ 1697651 h 1871477"/>
              <a:gd name="connsiteX9" fmla="*/ 362766 w 4967567"/>
              <a:gd name="connsiteY9" fmla="*/ 1758163 h 1871477"/>
              <a:gd name="connsiteX10" fmla="*/ 96192 w 4967567"/>
              <a:gd name="connsiteY10" fmla="*/ 849161 h 1871477"/>
              <a:gd name="connsiteX0" fmla="*/ 96192 w 4967567"/>
              <a:gd name="connsiteY0" fmla="*/ 915235 h 1937551"/>
              <a:gd name="connsiteX1" fmla="*/ 443448 w 4967567"/>
              <a:gd name="connsiteY1" fmla="*/ 109736 h 1937551"/>
              <a:gd name="connsiteX2" fmla="*/ 3200095 w 4967567"/>
              <a:gd name="connsiteY2" fmla="*/ 76119 h 1937551"/>
              <a:gd name="connsiteX3" fmla="*/ 4322925 w 4967567"/>
              <a:gd name="connsiteY3" fmla="*/ 156802 h 1937551"/>
              <a:gd name="connsiteX4" fmla="*/ 4645653 w 4967567"/>
              <a:gd name="connsiteY4" fmla="*/ 997243 h 1937551"/>
              <a:gd name="connsiteX5" fmla="*/ 4925709 w 4967567"/>
              <a:gd name="connsiteY5" fmla="*/ 1466564 h 1937551"/>
              <a:gd name="connsiteX6" fmla="*/ 4027089 w 4967567"/>
              <a:gd name="connsiteY6" fmla="*/ 1878026 h 1937551"/>
              <a:gd name="connsiteX7" fmla="*/ 2117624 w 4967567"/>
              <a:gd name="connsiteY7" fmla="*/ 1923347 h 1937551"/>
              <a:gd name="connsiteX8" fmla="*/ 1344400 w 4967567"/>
              <a:gd name="connsiteY8" fmla="*/ 1763725 h 1937551"/>
              <a:gd name="connsiteX9" fmla="*/ 362766 w 4967567"/>
              <a:gd name="connsiteY9" fmla="*/ 1824237 h 1937551"/>
              <a:gd name="connsiteX10" fmla="*/ 96192 w 4967567"/>
              <a:gd name="connsiteY10" fmla="*/ 915235 h 1937551"/>
              <a:gd name="connsiteX0" fmla="*/ 47150 w 4918525"/>
              <a:gd name="connsiteY0" fmla="*/ 902734 h 1925050"/>
              <a:gd name="connsiteX1" fmla="*/ 784371 w 4918525"/>
              <a:gd name="connsiteY1" fmla="*/ 137576 h 1925050"/>
              <a:gd name="connsiteX2" fmla="*/ 3151053 w 4918525"/>
              <a:gd name="connsiteY2" fmla="*/ 63618 h 1925050"/>
              <a:gd name="connsiteX3" fmla="*/ 4273883 w 4918525"/>
              <a:gd name="connsiteY3" fmla="*/ 144301 h 1925050"/>
              <a:gd name="connsiteX4" fmla="*/ 4596611 w 4918525"/>
              <a:gd name="connsiteY4" fmla="*/ 984742 h 1925050"/>
              <a:gd name="connsiteX5" fmla="*/ 4876667 w 4918525"/>
              <a:gd name="connsiteY5" fmla="*/ 1454063 h 1925050"/>
              <a:gd name="connsiteX6" fmla="*/ 3978047 w 4918525"/>
              <a:gd name="connsiteY6" fmla="*/ 1865525 h 1925050"/>
              <a:gd name="connsiteX7" fmla="*/ 2068582 w 4918525"/>
              <a:gd name="connsiteY7" fmla="*/ 1910846 h 1925050"/>
              <a:gd name="connsiteX8" fmla="*/ 1295358 w 4918525"/>
              <a:gd name="connsiteY8" fmla="*/ 1751224 h 1925050"/>
              <a:gd name="connsiteX9" fmla="*/ 313724 w 4918525"/>
              <a:gd name="connsiteY9" fmla="*/ 1811736 h 1925050"/>
              <a:gd name="connsiteX10" fmla="*/ 47150 w 4918525"/>
              <a:gd name="connsiteY10" fmla="*/ 902734 h 1925050"/>
              <a:gd name="connsiteX0" fmla="*/ 5402 w 4876777"/>
              <a:gd name="connsiteY0" fmla="*/ 902734 h 1925050"/>
              <a:gd name="connsiteX1" fmla="*/ 742623 w 4876777"/>
              <a:gd name="connsiteY1" fmla="*/ 137576 h 1925050"/>
              <a:gd name="connsiteX2" fmla="*/ 3109305 w 4876777"/>
              <a:gd name="connsiteY2" fmla="*/ 63618 h 1925050"/>
              <a:gd name="connsiteX3" fmla="*/ 4232135 w 4876777"/>
              <a:gd name="connsiteY3" fmla="*/ 144301 h 1925050"/>
              <a:gd name="connsiteX4" fmla="*/ 4554863 w 4876777"/>
              <a:gd name="connsiteY4" fmla="*/ 984742 h 1925050"/>
              <a:gd name="connsiteX5" fmla="*/ 4834919 w 4876777"/>
              <a:gd name="connsiteY5" fmla="*/ 1454063 h 1925050"/>
              <a:gd name="connsiteX6" fmla="*/ 3936299 w 4876777"/>
              <a:gd name="connsiteY6" fmla="*/ 1865525 h 1925050"/>
              <a:gd name="connsiteX7" fmla="*/ 2026834 w 4876777"/>
              <a:gd name="connsiteY7" fmla="*/ 1910846 h 1925050"/>
              <a:gd name="connsiteX8" fmla="*/ 1253610 w 4876777"/>
              <a:gd name="connsiteY8" fmla="*/ 1751224 h 1925050"/>
              <a:gd name="connsiteX9" fmla="*/ 507299 w 4876777"/>
              <a:gd name="connsiteY9" fmla="*/ 1825183 h 1925050"/>
              <a:gd name="connsiteX10" fmla="*/ 5402 w 4876777"/>
              <a:gd name="connsiteY10" fmla="*/ 902734 h 1925050"/>
              <a:gd name="connsiteX0" fmla="*/ 5402 w 4876777"/>
              <a:gd name="connsiteY0" fmla="*/ 902734 h 1975492"/>
              <a:gd name="connsiteX1" fmla="*/ 742623 w 4876777"/>
              <a:gd name="connsiteY1" fmla="*/ 137576 h 1975492"/>
              <a:gd name="connsiteX2" fmla="*/ 3109305 w 4876777"/>
              <a:gd name="connsiteY2" fmla="*/ 63618 h 1975492"/>
              <a:gd name="connsiteX3" fmla="*/ 4232135 w 4876777"/>
              <a:gd name="connsiteY3" fmla="*/ 144301 h 1975492"/>
              <a:gd name="connsiteX4" fmla="*/ 4554863 w 4876777"/>
              <a:gd name="connsiteY4" fmla="*/ 984742 h 1975492"/>
              <a:gd name="connsiteX5" fmla="*/ 4834919 w 4876777"/>
              <a:gd name="connsiteY5" fmla="*/ 1454063 h 1975492"/>
              <a:gd name="connsiteX6" fmla="*/ 3936299 w 4876777"/>
              <a:gd name="connsiteY6" fmla="*/ 1865525 h 1975492"/>
              <a:gd name="connsiteX7" fmla="*/ 2773146 w 4876777"/>
              <a:gd name="connsiteY7" fmla="*/ 1971358 h 1975492"/>
              <a:gd name="connsiteX8" fmla="*/ 1253610 w 4876777"/>
              <a:gd name="connsiteY8" fmla="*/ 1751224 h 1975492"/>
              <a:gd name="connsiteX9" fmla="*/ 507299 w 4876777"/>
              <a:gd name="connsiteY9" fmla="*/ 1825183 h 1975492"/>
              <a:gd name="connsiteX10" fmla="*/ 5402 w 4876777"/>
              <a:gd name="connsiteY10" fmla="*/ 902734 h 1975492"/>
              <a:gd name="connsiteX0" fmla="*/ 5402 w 4876777"/>
              <a:gd name="connsiteY0" fmla="*/ 902734 h 1972379"/>
              <a:gd name="connsiteX1" fmla="*/ 742623 w 4876777"/>
              <a:gd name="connsiteY1" fmla="*/ 137576 h 1972379"/>
              <a:gd name="connsiteX2" fmla="*/ 3109305 w 4876777"/>
              <a:gd name="connsiteY2" fmla="*/ 63618 h 1972379"/>
              <a:gd name="connsiteX3" fmla="*/ 4232135 w 4876777"/>
              <a:gd name="connsiteY3" fmla="*/ 144301 h 1972379"/>
              <a:gd name="connsiteX4" fmla="*/ 4554863 w 4876777"/>
              <a:gd name="connsiteY4" fmla="*/ 984742 h 1972379"/>
              <a:gd name="connsiteX5" fmla="*/ 4834919 w 4876777"/>
              <a:gd name="connsiteY5" fmla="*/ 1454063 h 1972379"/>
              <a:gd name="connsiteX6" fmla="*/ 4057322 w 4876777"/>
              <a:gd name="connsiteY6" fmla="*/ 1643648 h 1972379"/>
              <a:gd name="connsiteX7" fmla="*/ 2773146 w 4876777"/>
              <a:gd name="connsiteY7" fmla="*/ 1971358 h 1972379"/>
              <a:gd name="connsiteX8" fmla="*/ 1253610 w 4876777"/>
              <a:gd name="connsiteY8" fmla="*/ 1751224 h 1972379"/>
              <a:gd name="connsiteX9" fmla="*/ 507299 w 4876777"/>
              <a:gd name="connsiteY9" fmla="*/ 1825183 h 1972379"/>
              <a:gd name="connsiteX10" fmla="*/ 5402 w 4876777"/>
              <a:gd name="connsiteY10" fmla="*/ 902734 h 1972379"/>
              <a:gd name="connsiteX0" fmla="*/ 5402 w 4696077"/>
              <a:gd name="connsiteY0" fmla="*/ 902734 h 1972379"/>
              <a:gd name="connsiteX1" fmla="*/ 742623 w 4696077"/>
              <a:gd name="connsiteY1" fmla="*/ 137576 h 1972379"/>
              <a:gd name="connsiteX2" fmla="*/ 3109305 w 4696077"/>
              <a:gd name="connsiteY2" fmla="*/ 63618 h 1972379"/>
              <a:gd name="connsiteX3" fmla="*/ 4232135 w 4696077"/>
              <a:gd name="connsiteY3" fmla="*/ 144301 h 1972379"/>
              <a:gd name="connsiteX4" fmla="*/ 4554863 w 4696077"/>
              <a:gd name="connsiteY4" fmla="*/ 984742 h 1972379"/>
              <a:gd name="connsiteX5" fmla="*/ 4619767 w 4696077"/>
              <a:gd name="connsiteY5" fmla="*/ 1339763 h 1972379"/>
              <a:gd name="connsiteX6" fmla="*/ 4057322 w 4696077"/>
              <a:gd name="connsiteY6" fmla="*/ 1643648 h 1972379"/>
              <a:gd name="connsiteX7" fmla="*/ 2773146 w 4696077"/>
              <a:gd name="connsiteY7" fmla="*/ 1971358 h 1972379"/>
              <a:gd name="connsiteX8" fmla="*/ 1253610 w 4696077"/>
              <a:gd name="connsiteY8" fmla="*/ 1751224 h 1972379"/>
              <a:gd name="connsiteX9" fmla="*/ 507299 w 4696077"/>
              <a:gd name="connsiteY9" fmla="*/ 1825183 h 1972379"/>
              <a:gd name="connsiteX10" fmla="*/ 5402 w 4696077"/>
              <a:gd name="connsiteY10" fmla="*/ 902734 h 1972379"/>
              <a:gd name="connsiteX0" fmla="*/ 5402 w 4624923"/>
              <a:gd name="connsiteY0" fmla="*/ 902734 h 1972379"/>
              <a:gd name="connsiteX1" fmla="*/ 742623 w 4624923"/>
              <a:gd name="connsiteY1" fmla="*/ 137576 h 1972379"/>
              <a:gd name="connsiteX2" fmla="*/ 3109305 w 4624923"/>
              <a:gd name="connsiteY2" fmla="*/ 63618 h 1972379"/>
              <a:gd name="connsiteX3" fmla="*/ 4232135 w 4624923"/>
              <a:gd name="connsiteY3" fmla="*/ 144301 h 1972379"/>
              <a:gd name="connsiteX4" fmla="*/ 4554863 w 4624923"/>
              <a:gd name="connsiteY4" fmla="*/ 984742 h 1972379"/>
              <a:gd name="connsiteX5" fmla="*/ 4619767 w 4624923"/>
              <a:gd name="connsiteY5" fmla="*/ 1339763 h 1972379"/>
              <a:gd name="connsiteX6" fmla="*/ 4057322 w 4624923"/>
              <a:gd name="connsiteY6" fmla="*/ 1643648 h 1972379"/>
              <a:gd name="connsiteX7" fmla="*/ 2773146 w 4624923"/>
              <a:gd name="connsiteY7" fmla="*/ 1971358 h 1972379"/>
              <a:gd name="connsiteX8" fmla="*/ 1253610 w 4624923"/>
              <a:gd name="connsiteY8" fmla="*/ 1751224 h 1972379"/>
              <a:gd name="connsiteX9" fmla="*/ 507299 w 4624923"/>
              <a:gd name="connsiteY9" fmla="*/ 1825183 h 1972379"/>
              <a:gd name="connsiteX10" fmla="*/ 5402 w 4624923"/>
              <a:gd name="connsiteY10" fmla="*/ 902734 h 1972379"/>
              <a:gd name="connsiteX0" fmla="*/ 5402 w 4619767"/>
              <a:gd name="connsiteY0" fmla="*/ 902734 h 1972379"/>
              <a:gd name="connsiteX1" fmla="*/ 742623 w 4619767"/>
              <a:gd name="connsiteY1" fmla="*/ 137576 h 1972379"/>
              <a:gd name="connsiteX2" fmla="*/ 3109305 w 4619767"/>
              <a:gd name="connsiteY2" fmla="*/ 63618 h 1972379"/>
              <a:gd name="connsiteX3" fmla="*/ 4232135 w 4619767"/>
              <a:gd name="connsiteY3" fmla="*/ 144301 h 1972379"/>
              <a:gd name="connsiteX4" fmla="*/ 4413669 w 4619767"/>
              <a:gd name="connsiteY4" fmla="*/ 756142 h 1972379"/>
              <a:gd name="connsiteX5" fmla="*/ 4619767 w 4619767"/>
              <a:gd name="connsiteY5" fmla="*/ 1339763 h 1972379"/>
              <a:gd name="connsiteX6" fmla="*/ 4057322 w 4619767"/>
              <a:gd name="connsiteY6" fmla="*/ 1643648 h 1972379"/>
              <a:gd name="connsiteX7" fmla="*/ 2773146 w 4619767"/>
              <a:gd name="connsiteY7" fmla="*/ 1971358 h 1972379"/>
              <a:gd name="connsiteX8" fmla="*/ 1253610 w 4619767"/>
              <a:gd name="connsiteY8" fmla="*/ 1751224 h 1972379"/>
              <a:gd name="connsiteX9" fmla="*/ 507299 w 4619767"/>
              <a:gd name="connsiteY9" fmla="*/ 1825183 h 1972379"/>
              <a:gd name="connsiteX10" fmla="*/ 5402 w 4619767"/>
              <a:gd name="connsiteY10" fmla="*/ 902734 h 1972379"/>
              <a:gd name="connsiteX0" fmla="*/ 5402 w 4619767"/>
              <a:gd name="connsiteY0" fmla="*/ 840929 h 1910574"/>
              <a:gd name="connsiteX1" fmla="*/ 742623 w 4619767"/>
              <a:gd name="connsiteY1" fmla="*/ 75771 h 1910574"/>
              <a:gd name="connsiteX2" fmla="*/ 2044695 w 4619767"/>
              <a:gd name="connsiteY2" fmla="*/ 163932 h 1910574"/>
              <a:gd name="connsiteX3" fmla="*/ 3109305 w 4619767"/>
              <a:gd name="connsiteY3" fmla="*/ 1813 h 1910574"/>
              <a:gd name="connsiteX4" fmla="*/ 4232135 w 4619767"/>
              <a:gd name="connsiteY4" fmla="*/ 82496 h 1910574"/>
              <a:gd name="connsiteX5" fmla="*/ 4413669 w 4619767"/>
              <a:gd name="connsiteY5" fmla="*/ 694337 h 1910574"/>
              <a:gd name="connsiteX6" fmla="*/ 4619767 w 4619767"/>
              <a:gd name="connsiteY6" fmla="*/ 1277958 h 1910574"/>
              <a:gd name="connsiteX7" fmla="*/ 4057322 w 4619767"/>
              <a:gd name="connsiteY7" fmla="*/ 1581843 h 1910574"/>
              <a:gd name="connsiteX8" fmla="*/ 2773146 w 4619767"/>
              <a:gd name="connsiteY8" fmla="*/ 1909553 h 1910574"/>
              <a:gd name="connsiteX9" fmla="*/ 1253610 w 4619767"/>
              <a:gd name="connsiteY9" fmla="*/ 1689419 h 1910574"/>
              <a:gd name="connsiteX10" fmla="*/ 507299 w 4619767"/>
              <a:gd name="connsiteY10" fmla="*/ 1763378 h 1910574"/>
              <a:gd name="connsiteX11" fmla="*/ 5402 w 4619767"/>
              <a:gd name="connsiteY11" fmla="*/ 840929 h 191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9767" h="1910574">
                <a:moveTo>
                  <a:pt x="5402" y="840929"/>
                </a:moveTo>
                <a:cubicBezTo>
                  <a:pt x="44623" y="559661"/>
                  <a:pt x="10542" y="75771"/>
                  <a:pt x="742623" y="75771"/>
                </a:cubicBezTo>
                <a:cubicBezTo>
                  <a:pt x="1083626" y="-71800"/>
                  <a:pt x="1650248" y="176258"/>
                  <a:pt x="2044695" y="163932"/>
                </a:cubicBezTo>
                <a:cubicBezTo>
                  <a:pt x="2439142" y="151606"/>
                  <a:pt x="2745852" y="-19352"/>
                  <a:pt x="3109305" y="1813"/>
                </a:cubicBezTo>
                <a:cubicBezTo>
                  <a:pt x="3688649" y="91460"/>
                  <a:pt x="3894106" y="-30462"/>
                  <a:pt x="4232135" y="82496"/>
                </a:cubicBezTo>
                <a:cubicBezTo>
                  <a:pt x="4638908" y="143008"/>
                  <a:pt x="4313205" y="476043"/>
                  <a:pt x="4413669" y="694337"/>
                </a:cubicBezTo>
                <a:cubicBezTo>
                  <a:pt x="4514133" y="912631"/>
                  <a:pt x="4617526" y="1039273"/>
                  <a:pt x="4619767" y="1277958"/>
                </a:cubicBezTo>
                <a:cubicBezTo>
                  <a:pt x="4460644" y="1483026"/>
                  <a:pt x="4525336" y="1505713"/>
                  <a:pt x="4057322" y="1581843"/>
                </a:cubicBezTo>
                <a:cubicBezTo>
                  <a:pt x="3589308" y="1657973"/>
                  <a:pt x="3240431" y="1891624"/>
                  <a:pt x="2773146" y="1909553"/>
                </a:cubicBezTo>
                <a:cubicBezTo>
                  <a:pt x="2305861" y="1927482"/>
                  <a:pt x="1530398" y="1703696"/>
                  <a:pt x="1253610" y="1689419"/>
                </a:cubicBezTo>
                <a:cubicBezTo>
                  <a:pt x="976822" y="1675142"/>
                  <a:pt x="695163" y="1932808"/>
                  <a:pt x="507299" y="1763378"/>
                </a:cubicBezTo>
                <a:cubicBezTo>
                  <a:pt x="141258" y="1595359"/>
                  <a:pt x="-33819" y="1122197"/>
                  <a:pt x="5402" y="840929"/>
                </a:cubicBezTo>
                <a:close/>
              </a:path>
            </a:pathLst>
          </a:custGeom>
          <a:solidFill>
            <a:srgbClr val="44C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280831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56108"/>
            <a:ext cx="2930883" cy="2160240"/>
          </a:xfrm>
          <a:prstGeom prst="round2DiagRect">
            <a:avLst>
              <a:gd name="adj1" fmla="val 0"/>
              <a:gd name="adj2" fmla="val 2608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3928" y="31106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Times New Roman"/>
              </a:rPr>
              <a:t>Школьникам разъяснили  связь между финансовым благополучием граждан и финансовой устойчивостью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государства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/>
              </a:rPr>
              <a:t> –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 </a:t>
            </a:r>
            <a:endParaRPr lang="en-US" b="1" dirty="0" smtClean="0">
              <a:solidFill>
                <a:schemeClr val="bg1"/>
              </a:solidFill>
              <a:latin typeface="+mj-lt"/>
              <a:ea typeface="Times New Roman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+mj-lt"/>
                <a:ea typeface="Times New Roman"/>
              </a:rPr>
              <a:t>одной стороны, и финансовой грамотностью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населения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Times New Roman"/>
              </a:rPr>
              <a:t> -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  <a:ea typeface="Times New Roman"/>
              </a:rPr>
              <a:t>с другой.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6881" y="267494"/>
            <a:ext cx="4967567" cy="1871477"/>
          </a:xfrm>
          <a:custGeom>
            <a:avLst/>
            <a:gdLst>
              <a:gd name="connsiteX0" fmla="*/ 0 w 4392488"/>
              <a:gd name="connsiteY0" fmla="*/ 1008112 h 2016224"/>
              <a:gd name="connsiteX1" fmla="*/ 2196244 w 4392488"/>
              <a:gd name="connsiteY1" fmla="*/ 0 h 2016224"/>
              <a:gd name="connsiteX2" fmla="*/ 4392488 w 4392488"/>
              <a:gd name="connsiteY2" fmla="*/ 1008112 h 2016224"/>
              <a:gd name="connsiteX3" fmla="*/ 2196244 w 4392488"/>
              <a:gd name="connsiteY3" fmla="*/ 2016224 h 2016224"/>
              <a:gd name="connsiteX4" fmla="*/ 0 w 4392488"/>
              <a:gd name="connsiteY4" fmla="*/ 1008112 h 2016224"/>
              <a:gd name="connsiteX0" fmla="*/ 135961 w 4528449"/>
              <a:gd name="connsiteY0" fmla="*/ 1008112 h 2028564"/>
              <a:gd name="connsiteX1" fmla="*/ 2332205 w 4528449"/>
              <a:gd name="connsiteY1" fmla="*/ 0 h 2028564"/>
              <a:gd name="connsiteX2" fmla="*/ 4528449 w 4528449"/>
              <a:gd name="connsiteY2" fmla="*/ 1008112 h 2028564"/>
              <a:gd name="connsiteX3" fmla="*/ 2332205 w 4528449"/>
              <a:gd name="connsiteY3" fmla="*/ 2016224 h 2028564"/>
              <a:gd name="connsiteX4" fmla="*/ 463046 w 4528449"/>
              <a:gd name="connsiteY4" fmla="*/ 1533872 h 2028564"/>
              <a:gd name="connsiteX5" fmla="*/ 135961 w 4528449"/>
              <a:gd name="connsiteY5" fmla="*/ 1008112 h 2028564"/>
              <a:gd name="connsiteX0" fmla="*/ 86255 w 4478743"/>
              <a:gd name="connsiteY0" fmla="*/ 1008112 h 2101020"/>
              <a:gd name="connsiteX1" fmla="*/ 2282499 w 4478743"/>
              <a:gd name="connsiteY1" fmla="*/ 0 h 2101020"/>
              <a:gd name="connsiteX2" fmla="*/ 4478743 w 4478743"/>
              <a:gd name="connsiteY2" fmla="*/ 1008112 h 2101020"/>
              <a:gd name="connsiteX3" fmla="*/ 2282499 w 4478743"/>
              <a:gd name="connsiteY3" fmla="*/ 2016224 h 2101020"/>
              <a:gd name="connsiteX4" fmla="*/ 621770 w 4478743"/>
              <a:gd name="connsiteY4" fmla="*/ 1930561 h 2101020"/>
              <a:gd name="connsiteX5" fmla="*/ 86255 w 4478743"/>
              <a:gd name="connsiteY5" fmla="*/ 1008112 h 2101020"/>
              <a:gd name="connsiteX0" fmla="*/ 24 w 4392512"/>
              <a:gd name="connsiteY0" fmla="*/ 1056727 h 2149635"/>
              <a:gd name="connsiteX1" fmla="*/ 522092 w 4392512"/>
              <a:gd name="connsiteY1" fmla="*/ 251228 h 2149635"/>
              <a:gd name="connsiteX2" fmla="*/ 2196268 w 4392512"/>
              <a:gd name="connsiteY2" fmla="*/ 48615 h 2149635"/>
              <a:gd name="connsiteX3" fmla="*/ 4392512 w 4392512"/>
              <a:gd name="connsiteY3" fmla="*/ 1056727 h 2149635"/>
              <a:gd name="connsiteX4" fmla="*/ 2196268 w 4392512"/>
              <a:gd name="connsiteY4" fmla="*/ 2064839 h 2149635"/>
              <a:gd name="connsiteX5" fmla="*/ 535539 w 4392512"/>
              <a:gd name="connsiteY5" fmla="*/ 1979176 h 2149635"/>
              <a:gd name="connsiteX6" fmla="*/ 24 w 4392512"/>
              <a:gd name="connsiteY6" fmla="*/ 1056727 h 2149635"/>
              <a:gd name="connsiteX0" fmla="*/ 28903 w 4421391"/>
              <a:gd name="connsiteY0" fmla="*/ 805499 h 1898407"/>
              <a:gd name="connsiteX1" fmla="*/ 550971 w 4421391"/>
              <a:gd name="connsiteY1" fmla="*/ 0 h 1898407"/>
              <a:gd name="connsiteX2" fmla="*/ 4421391 w 4421391"/>
              <a:gd name="connsiteY2" fmla="*/ 805499 h 1898407"/>
              <a:gd name="connsiteX3" fmla="*/ 2225147 w 4421391"/>
              <a:gd name="connsiteY3" fmla="*/ 1813611 h 1898407"/>
              <a:gd name="connsiteX4" fmla="*/ 564418 w 4421391"/>
              <a:gd name="connsiteY4" fmla="*/ 1727948 h 1898407"/>
              <a:gd name="connsiteX5" fmla="*/ 28903 w 4421391"/>
              <a:gd name="connsiteY5" fmla="*/ 805499 h 1898407"/>
              <a:gd name="connsiteX0" fmla="*/ 28903 w 4421391"/>
              <a:gd name="connsiteY0" fmla="*/ 849161 h 1942069"/>
              <a:gd name="connsiteX1" fmla="*/ 550971 w 4421391"/>
              <a:gd name="connsiteY1" fmla="*/ 43662 h 1942069"/>
              <a:gd name="connsiteX2" fmla="*/ 2393218 w 4421391"/>
              <a:gd name="connsiteY2" fmla="*/ 171410 h 1942069"/>
              <a:gd name="connsiteX3" fmla="*/ 4421391 w 4421391"/>
              <a:gd name="connsiteY3" fmla="*/ 849161 h 1942069"/>
              <a:gd name="connsiteX4" fmla="*/ 2225147 w 4421391"/>
              <a:gd name="connsiteY4" fmla="*/ 1857273 h 1942069"/>
              <a:gd name="connsiteX5" fmla="*/ 564418 w 4421391"/>
              <a:gd name="connsiteY5" fmla="*/ 1771610 h 1942069"/>
              <a:gd name="connsiteX6" fmla="*/ 28903 w 4421391"/>
              <a:gd name="connsiteY6" fmla="*/ 849161 h 1942069"/>
              <a:gd name="connsiteX0" fmla="*/ 28903 w 4665754"/>
              <a:gd name="connsiteY0" fmla="*/ 849161 h 1942069"/>
              <a:gd name="connsiteX1" fmla="*/ 550971 w 4665754"/>
              <a:gd name="connsiteY1" fmla="*/ 43662 h 1942069"/>
              <a:gd name="connsiteX2" fmla="*/ 2393218 w 4665754"/>
              <a:gd name="connsiteY2" fmla="*/ 171410 h 1942069"/>
              <a:gd name="connsiteX3" fmla="*/ 4430448 w 4665754"/>
              <a:gd name="connsiteY3" fmla="*/ 90728 h 1942069"/>
              <a:gd name="connsiteX4" fmla="*/ 4421391 w 4665754"/>
              <a:gd name="connsiteY4" fmla="*/ 849161 h 1942069"/>
              <a:gd name="connsiteX5" fmla="*/ 2225147 w 4665754"/>
              <a:gd name="connsiteY5" fmla="*/ 1857273 h 1942069"/>
              <a:gd name="connsiteX6" fmla="*/ 564418 w 4665754"/>
              <a:gd name="connsiteY6" fmla="*/ 1771610 h 1942069"/>
              <a:gd name="connsiteX7" fmla="*/ 28903 w 4665754"/>
              <a:gd name="connsiteY7" fmla="*/ 849161 h 1942069"/>
              <a:gd name="connsiteX0" fmla="*/ 28903 w 5118319"/>
              <a:gd name="connsiteY0" fmla="*/ 849161 h 1902431"/>
              <a:gd name="connsiteX1" fmla="*/ 550971 w 5118319"/>
              <a:gd name="connsiteY1" fmla="*/ 43662 h 1902431"/>
              <a:gd name="connsiteX2" fmla="*/ 2393218 w 5118319"/>
              <a:gd name="connsiteY2" fmla="*/ 171410 h 1902431"/>
              <a:gd name="connsiteX3" fmla="*/ 4430448 w 5118319"/>
              <a:gd name="connsiteY3" fmla="*/ 90728 h 1902431"/>
              <a:gd name="connsiteX4" fmla="*/ 5033232 w 5118319"/>
              <a:gd name="connsiteY4" fmla="*/ 1400490 h 1902431"/>
              <a:gd name="connsiteX5" fmla="*/ 2225147 w 5118319"/>
              <a:gd name="connsiteY5" fmla="*/ 1857273 h 1902431"/>
              <a:gd name="connsiteX6" fmla="*/ 564418 w 5118319"/>
              <a:gd name="connsiteY6" fmla="*/ 1771610 h 1902431"/>
              <a:gd name="connsiteX7" fmla="*/ 28903 w 5118319"/>
              <a:gd name="connsiteY7" fmla="*/ 849161 h 1902431"/>
              <a:gd name="connsiteX0" fmla="*/ 28903 w 5047897"/>
              <a:gd name="connsiteY0" fmla="*/ 849161 h 1877879"/>
              <a:gd name="connsiteX1" fmla="*/ 550971 w 5047897"/>
              <a:gd name="connsiteY1" fmla="*/ 43662 h 1877879"/>
              <a:gd name="connsiteX2" fmla="*/ 2393218 w 5047897"/>
              <a:gd name="connsiteY2" fmla="*/ 171410 h 1877879"/>
              <a:gd name="connsiteX3" fmla="*/ 4430448 w 5047897"/>
              <a:gd name="connsiteY3" fmla="*/ 90728 h 1877879"/>
              <a:gd name="connsiteX4" fmla="*/ 5033232 w 5047897"/>
              <a:gd name="connsiteY4" fmla="*/ 1400490 h 1877879"/>
              <a:gd name="connsiteX5" fmla="*/ 3879117 w 5047897"/>
              <a:gd name="connsiteY5" fmla="*/ 1764887 h 1877879"/>
              <a:gd name="connsiteX6" fmla="*/ 2225147 w 5047897"/>
              <a:gd name="connsiteY6" fmla="*/ 1857273 h 1877879"/>
              <a:gd name="connsiteX7" fmla="*/ 564418 w 5047897"/>
              <a:gd name="connsiteY7" fmla="*/ 1771610 h 1877879"/>
              <a:gd name="connsiteX8" fmla="*/ 28903 w 5047897"/>
              <a:gd name="connsiteY8" fmla="*/ 849161 h 1877879"/>
              <a:gd name="connsiteX0" fmla="*/ 28903 w 5047897"/>
              <a:gd name="connsiteY0" fmla="*/ 849161 h 1859679"/>
              <a:gd name="connsiteX1" fmla="*/ 550971 w 5047897"/>
              <a:gd name="connsiteY1" fmla="*/ 43662 h 1859679"/>
              <a:gd name="connsiteX2" fmla="*/ 2393218 w 5047897"/>
              <a:gd name="connsiteY2" fmla="*/ 171410 h 1859679"/>
              <a:gd name="connsiteX3" fmla="*/ 4430448 w 5047897"/>
              <a:gd name="connsiteY3" fmla="*/ 90728 h 1859679"/>
              <a:gd name="connsiteX4" fmla="*/ 5033232 w 5047897"/>
              <a:gd name="connsiteY4" fmla="*/ 1400490 h 1859679"/>
              <a:gd name="connsiteX5" fmla="*/ 3879117 w 5047897"/>
              <a:gd name="connsiteY5" fmla="*/ 1764887 h 1859679"/>
              <a:gd name="connsiteX6" fmla="*/ 2225147 w 5047897"/>
              <a:gd name="connsiteY6" fmla="*/ 1857273 h 1859679"/>
              <a:gd name="connsiteX7" fmla="*/ 1451923 w 5047897"/>
              <a:gd name="connsiteY7" fmla="*/ 1697651 h 1859679"/>
              <a:gd name="connsiteX8" fmla="*/ 564418 w 5047897"/>
              <a:gd name="connsiteY8" fmla="*/ 1771610 h 1859679"/>
              <a:gd name="connsiteX9" fmla="*/ 28903 w 5047897"/>
              <a:gd name="connsiteY9" fmla="*/ 849161 h 1859679"/>
              <a:gd name="connsiteX0" fmla="*/ 28903 w 5075090"/>
              <a:gd name="connsiteY0" fmla="*/ 849161 h 1859679"/>
              <a:gd name="connsiteX1" fmla="*/ 550971 w 5075090"/>
              <a:gd name="connsiteY1" fmla="*/ 43662 h 1859679"/>
              <a:gd name="connsiteX2" fmla="*/ 2393218 w 5075090"/>
              <a:gd name="connsiteY2" fmla="*/ 171410 h 1859679"/>
              <a:gd name="connsiteX3" fmla="*/ 4430448 w 5075090"/>
              <a:gd name="connsiteY3" fmla="*/ 90728 h 1859679"/>
              <a:gd name="connsiteX4" fmla="*/ 4753176 w 5075090"/>
              <a:gd name="connsiteY4" fmla="*/ 931169 h 1859679"/>
              <a:gd name="connsiteX5" fmla="*/ 5033232 w 5075090"/>
              <a:gd name="connsiteY5" fmla="*/ 1400490 h 1859679"/>
              <a:gd name="connsiteX6" fmla="*/ 3879117 w 5075090"/>
              <a:gd name="connsiteY6" fmla="*/ 1764887 h 1859679"/>
              <a:gd name="connsiteX7" fmla="*/ 2225147 w 5075090"/>
              <a:gd name="connsiteY7" fmla="*/ 1857273 h 1859679"/>
              <a:gd name="connsiteX8" fmla="*/ 1451923 w 5075090"/>
              <a:gd name="connsiteY8" fmla="*/ 1697651 h 1859679"/>
              <a:gd name="connsiteX9" fmla="*/ 564418 w 5075090"/>
              <a:gd name="connsiteY9" fmla="*/ 1771610 h 1859679"/>
              <a:gd name="connsiteX10" fmla="*/ 28903 w 5075090"/>
              <a:gd name="connsiteY10" fmla="*/ 849161 h 1859679"/>
              <a:gd name="connsiteX0" fmla="*/ 28903 w 5075090"/>
              <a:gd name="connsiteY0" fmla="*/ 849161 h 1871477"/>
              <a:gd name="connsiteX1" fmla="*/ 550971 w 5075090"/>
              <a:gd name="connsiteY1" fmla="*/ 43662 h 1871477"/>
              <a:gd name="connsiteX2" fmla="*/ 2393218 w 5075090"/>
              <a:gd name="connsiteY2" fmla="*/ 171410 h 1871477"/>
              <a:gd name="connsiteX3" fmla="*/ 4430448 w 5075090"/>
              <a:gd name="connsiteY3" fmla="*/ 90728 h 1871477"/>
              <a:gd name="connsiteX4" fmla="*/ 4753176 w 5075090"/>
              <a:gd name="connsiteY4" fmla="*/ 931169 h 1871477"/>
              <a:gd name="connsiteX5" fmla="*/ 5033232 w 5075090"/>
              <a:gd name="connsiteY5" fmla="*/ 1400490 h 1871477"/>
              <a:gd name="connsiteX6" fmla="*/ 4134612 w 5075090"/>
              <a:gd name="connsiteY6" fmla="*/ 1811952 h 1871477"/>
              <a:gd name="connsiteX7" fmla="*/ 2225147 w 5075090"/>
              <a:gd name="connsiteY7" fmla="*/ 1857273 h 1871477"/>
              <a:gd name="connsiteX8" fmla="*/ 1451923 w 5075090"/>
              <a:gd name="connsiteY8" fmla="*/ 1697651 h 1871477"/>
              <a:gd name="connsiteX9" fmla="*/ 564418 w 5075090"/>
              <a:gd name="connsiteY9" fmla="*/ 1771610 h 1871477"/>
              <a:gd name="connsiteX10" fmla="*/ 28903 w 5075090"/>
              <a:gd name="connsiteY10" fmla="*/ 849161 h 1871477"/>
              <a:gd name="connsiteX0" fmla="*/ 21978 w 5068165"/>
              <a:gd name="connsiteY0" fmla="*/ 849161 h 1871477"/>
              <a:gd name="connsiteX1" fmla="*/ 544046 w 5068165"/>
              <a:gd name="connsiteY1" fmla="*/ 43662 h 1871477"/>
              <a:gd name="connsiteX2" fmla="*/ 2386293 w 5068165"/>
              <a:gd name="connsiteY2" fmla="*/ 171410 h 1871477"/>
              <a:gd name="connsiteX3" fmla="*/ 4423523 w 5068165"/>
              <a:gd name="connsiteY3" fmla="*/ 90728 h 1871477"/>
              <a:gd name="connsiteX4" fmla="*/ 4746251 w 5068165"/>
              <a:gd name="connsiteY4" fmla="*/ 931169 h 1871477"/>
              <a:gd name="connsiteX5" fmla="*/ 5026307 w 5068165"/>
              <a:gd name="connsiteY5" fmla="*/ 1400490 h 1871477"/>
              <a:gd name="connsiteX6" fmla="*/ 4127687 w 5068165"/>
              <a:gd name="connsiteY6" fmla="*/ 1811952 h 1871477"/>
              <a:gd name="connsiteX7" fmla="*/ 2218222 w 5068165"/>
              <a:gd name="connsiteY7" fmla="*/ 1857273 h 1871477"/>
              <a:gd name="connsiteX8" fmla="*/ 1444998 w 5068165"/>
              <a:gd name="connsiteY8" fmla="*/ 1697651 h 1871477"/>
              <a:gd name="connsiteX9" fmla="*/ 463364 w 5068165"/>
              <a:gd name="connsiteY9" fmla="*/ 1758163 h 1871477"/>
              <a:gd name="connsiteX10" fmla="*/ 21978 w 5068165"/>
              <a:gd name="connsiteY10" fmla="*/ 849161 h 1871477"/>
              <a:gd name="connsiteX0" fmla="*/ 11056 w 5097584"/>
              <a:gd name="connsiteY0" fmla="*/ 849161 h 1871477"/>
              <a:gd name="connsiteX1" fmla="*/ 573465 w 5097584"/>
              <a:gd name="connsiteY1" fmla="*/ 43662 h 1871477"/>
              <a:gd name="connsiteX2" fmla="*/ 2415712 w 5097584"/>
              <a:gd name="connsiteY2" fmla="*/ 171410 h 1871477"/>
              <a:gd name="connsiteX3" fmla="*/ 4452942 w 5097584"/>
              <a:gd name="connsiteY3" fmla="*/ 90728 h 1871477"/>
              <a:gd name="connsiteX4" fmla="*/ 4775670 w 5097584"/>
              <a:gd name="connsiteY4" fmla="*/ 931169 h 1871477"/>
              <a:gd name="connsiteX5" fmla="*/ 5055726 w 5097584"/>
              <a:gd name="connsiteY5" fmla="*/ 1400490 h 1871477"/>
              <a:gd name="connsiteX6" fmla="*/ 4157106 w 5097584"/>
              <a:gd name="connsiteY6" fmla="*/ 1811952 h 1871477"/>
              <a:gd name="connsiteX7" fmla="*/ 2247641 w 5097584"/>
              <a:gd name="connsiteY7" fmla="*/ 1857273 h 1871477"/>
              <a:gd name="connsiteX8" fmla="*/ 1474417 w 5097584"/>
              <a:gd name="connsiteY8" fmla="*/ 1697651 h 1871477"/>
              <a:gd name="connsiteX9" fmla="*/ 492783 w 5097584"/>
              <a:gd name="connsiteY9" fmla="*/ 1758163 h 1871477"/>
              <a:gd name="connsiteX10" fmla="*/ 11056 w 5097584"/>
              <a:gd name="connsiteY10" fmla="*/ 849161 h 1871477"/>
              <a:gd name="connsiteX0" fmla="*/ 96192 w 4967567"/>
              <a:gd name="connsiteY0" fmla="*/ 849161 h 1871477"/>
              <a:gd name="connsiteX1" fmla="*/ 443448 w 4967567"/>
              <a:gd name="connsiteY1" fmla="*/ 43662 h 1871477"/>
              <a:gd name="connsiteX2" fmla="*/ 2285695 w 4967567"/>
              <a:gd name="connsiteY2" fmla="*/ 171410 h 1871477"/>
              <a:gd name="connsiteX3" fmla="*/ 4322925 w 4967567"/>
              <a:gd name="connsiteY3" fmla="*/ 90728 h 1871477"/>
              <a:gd name="connsiteX4" fmla="*/ 4645653 w 4967567"/>
              <a:gd name="connsiteY4" fmla="*/ 931169 h 1871477"/>
              <a:gd name="connsiteX5" fmla="*/ 4925709 w 4967567"/>
              <a:gd name="connsiteY5" fmla="*/ 1400490 h 1871477"/>
              <a:gd name="connsiteX6" fmla="*/ 4027089 w 4967567"/>
              <a:gd name="connsiteY6" fmla="*/ 1811952 h 1871477"/>
              <a:gd name="connsiteX7" fmla="*/ 2117624 w 4967567"/>
              <a:gd name="connsiteY7" fmla="*/ 1857273 h 1871477"/>
              <a:gd name="connsiteX8" fmla="*/ 1344400 w 4967567"/>
              <a:gd name="connsiteY8" fmla="*/ 1697651 h 1871477"/>
              <a:gd name="connsiteX9" fmla="*/ 362766 w 4967567"/>
              <a:gd name="connsiteY9" fmla="*/ 1758163 h 1871477"/>
              <a:gd name="connsiteX10" fmla="*/ 96192 w 4967567"/>
              <a:gd name="connsiteY10" fmla="*/ 849161 h 187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7567" h="1871477">
                <a:moveTo>
                  <a:pt x="96192" y="849161"/>
                </a:moveTo>
                <a:cubicBezTo>
                  <a:pt x="109639" y="563411"/>
                  <a:pt x="-288633" y="43662"/>
                  <a:pt x="443448" y="43662"/>
                </a:cubicBezTo>
                <a:cubicBezTo>
                  <a:pt x="779230" y="-60332"/>
                  <a:pt x="1640625" y="37160"/>
                  <a:pt x="2285695" y="171410"/>
                </a:cubicBezTo>
                <a:cubicBezTo>
                  <a:pt x="2865039" y="261057"/>
                  <a:pt x="3984896" y="-22230"/>
                  <a:pt x="4322925" y="90728"/>
                </a:cubicBezTo>
                <a:cubicBezTo>
                  <a:pt x="4729698" y="151240"/>
                  <a:pt x="4545189" y="712875"/>
                  <a:pt x="4645653" y="931169"/>
                </a:cubicBezTo>
                <a:cubicBezTo>
                  <a:pt x="4746117" y="1149463"/>
                  <a:pt x="5084833" y="1195422"/>
                  <a:pt x="4925709" y="1400490"/>
                </a:cubicBezTo>
                <a:cubicBezTo>
                  <a:pt x="4766586" y="1605558"/>
                  <a:pt x="4495103" y="1735822"/>
                  <a:pt x="4027089" y="1811952"/>
                </a:cubicBezTo>
                <a:cubicBezTo>
                  <a:pt x="3559075" y="1888082"/>
                  <a:pt x="2564739" y="1876323"/>
                  <a:pt x="2117624" y="1857273"/>
                </a:cubicBezTo>
                <a:cubicBezTo>
                  <a:pt x="1670509" y="1838223"/>
                  <a:pt x="1621188" y="1711928"/>
                  <a:pt x="1344400" y="1697651"/>
                </a:cubicBezTo>
                <a:cubicBezTo>
                  <a:pt x="1067612" y="1683374"/>
                  <a:pt x="550630" y="1927593"/>
                  <a:pt x="362766" y="1758163"/>
                </a:cubicBezTo>
                <a:cubicBezTo>
                  <a:pt x="-3275" y="1590144"/>
                  <a:pt x="82745" y="1134911"/>
                  <a:pt x="96192" y="849161"/>
                </a:cubicBezTo>
                <a:close/>
              </a:path>
            </a:pathLst>
          </a:custGeom>
          <a:solidFill>
            <a:srgbClr val="44C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1258" y="4786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Times New Roman"/>
              </a:rPr>
              <a:t>В рамках 220-летия  Минфина России сотрудники Министерства финансов Карачаево-Черкесской Республики  провели серию открытых уроков для школьников начальных и старших классов.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50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529</Words>
  <Application>Microsoft Office PowerPoint</Application>
  <PresentationFormat>Экран (16:9)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d_belousova</dc:creator>
  <cp:lastModifiedBy>l_gerbekova</cp:lastModifiedBy>
  <cp:revision>50</cp:revision>
  <dcterms:created xsi:type="dcterms:W3CDTF">2022-11-11T06:34:41Z</dcterms:created>
  <dcterms:modified xsi:type="dcterms:W3CDTF">2022-11-14T14:04:23Z</dcterms:modified>
</cp:coreProperties>
</file>