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layout4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07" r:id="rId3"/>
    <p:sldId id="317" r:id="rId4"/>
    <p:sldId id="308" r:id="rId5"/>
    <p:sldId id="309" r:id="rId6"/>
    <p:sldId id="310" r:id="rId7"/>
    <p:sldId id="312" r:id="rId8"/>
    <p:sldId id="313" r:id="rId9"/>
    <p:sldId id="291" r:id="rId10"/>
    <p:sldId id="316" r:id="rId11"/>
    <p:sldId id="293" r:id="rId12"/>
    <p:sldId id="318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00"/>
    <a:srgbClr val="1F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717" autoAdjust="0"/>
  </p:normalViewPr>
  <p:slideViewPr>
    <p:cSldViewPr>
      <p:cViewPr>
        <p:scale>
          <a:sx n="77" d="100"/>
          <a:sy n="77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B54D2-ABF6-4DCF-9C8E-5564270219CD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4" csCatId="colorful" phldr="1"/>
      <dgm:spPr/>
    </dgm:pt>
    <dgm:pt modelId="{823B7221-E8CB-4B50-AB97-9BC1C9ABABF8}">
      <dgm:prSet phldrT="[Текст]" custT="1"/>
      <dgm:spPr/>
      <dgm:t>
        <a:bodyPr/>
        <a:lstStyle/>
        <a:p>
          <a:r>
            <a:rPr lang="ru-RU" sz="2000" dirty="0" smtClean="0"/>
            <a:t>Образовательный стандарт высшего образования </a:t>
          </a:r>
        </a:p>
        <a:p>
          <a:r>
            <a:rPr lang="ru-RU" sz="2000" dirty="0" smtClean="0"/>
            <a:t>Финансового университета</a:t>
          </a:r>
          <a:endParaRPr lang="ru-RU" sz="2000" dirty="0"/>
        </a:p>
      </dgm:t>
    </dgm:pt>
    <dgm:pt modelId="{434ABA19-0899-4BF0-ACC8-CC59DEBBC237}" type="parTrans" cxnId="{DC550FF6-A51B-4211-9B5F-8A4AC683800E}">
      <dgm:prSet/>
      <dgm:spPr/>
      <dgm:t>
        <a:bodyPr/>
        <a:lstStyle/>
        <a:p>
          <a:endParaRPr lang="ru-RU"/>
        </a:p>
      </dgm:t>
    </dgm:pt>
    <dgm:pt modelId="{CBE86D36-3D13-44CF-9FA5-D7BD1E24EC61}" type="sibTrans" cxnId="{DC550FF6-A51B-4211-9B5F-8A4AC683800E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8F025BE-E27B-451A-84E9-A0CD2E134C02}">
      <dgm:prSet phldrT="[Текст]" custT="1"/>
      <dgm:spPr/>
      <dgm:t>
        <a:bodyPr/>
        <a:lstStyle/>
        <a:p>
          <a:r>
            <a:rPr lang="ru-RU" sz="2000" dirty="0" smtClean="0"/>
            <a:t>Профессиональные стандарты</a:t>
          </a:r>
        </a:p>
      </dgm:t>
    </dgm:pt>
    <dgm:pt modelId="{32122421-0E46-4EC0-9BC3-C6523BF6FA4E}" type="parTrans" cxnId="{4E60FCDF-D642-4D81-B521-1EF715E3D0DF}">
      <dgm:prSet/>
      <dgm:spPr/>
      <dgm:t>
        <a:bodyPr/>
        <a:lstStyle/>
        <a:p>
          <a:endParaRPr lang="ru-RU"/>
        </a:p>
      </dgm:t>
    </dgm:pt>
    <dgm:pt modelId="{9E0926C6-5BE4-4D60-95F9-49CE08218EDC}" type="sibTrans" cxnId="{4E60FCDF-D642-4D81-B521-1EF715E3D0DF}">
      <dgm:prSet/>
      <dgm:spPr/>
      <dgm:t>
        <a:bodyPr/>
        <a:lstStyle/>
        <a:p>
          <a:endParaRPr lang="ru-RU"/>
        </a:p>
      </dgm:t>
    </dgm:pt>
    <dgm:pt modelId="{0897266E-559C-461C-9653-8EA42C180995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Программа нового поколения</a:t>
          </a:r>
          <a:endParaRPr lang="ru-RU" dirty="0">
            <a:solidFill>
              <a:srgbClr val="C00000"/>
            </a:solidFill>
          </a:endParaRPr>
        </a:p>
      </dgm:t>
    </dgm:pt>
    <dgm:pt modelId="{55203AEA-73F6-4FEB-86AD-35FB4EB1EACD}" type="parTrans" cxnId="{8E95588E-BB67-426D-850E-03B0B6C45A98}">
      <dgm:prSet/>
      <dgm:spPr/>
      <dgm:t>
        <a:bodyPr/>
        <a:lstStyle/>
        <a:p>
          <a:endParaRPr lang="ru-RU"/>
        </a:p>
      </dgm:t>
    </dgm:pt>
    <dgm:pt modelId="{6BC8A3FF-695A-44AA-AA97-63CE807C8828}" type="sibTrans" cxnId="{8E95588E-BB67-426D-850E-03B0B6C45A98}">
      <dgm:prSet/>
      <dgm:spPr/>
      <dgm:t>
        <a:bodyPr/>
        <a:lstStyle/>
        <a:p>
          <a:endParaRPr lang="ru-RU"/>
        </a:p>
      </dgm:t>
    </dgm:pt>
    <dgm:pt modelId="{7C31A4E4-8071-4795-9ECB-4F1F3B7A3BB9}" type="pres">
      <dgm:prSet presAssocID="{15FB54D2-ABF6-4DCF-9C8E-5564270219CD}" presName="Name0" presStyleCnt="0">
        <dgm:presLayoutVars>
          <dgm:dir/>
          <dgm:resizeHandles val="exact"/>
        </dgm:presLayoutVars>
      </dgm:prSet>
      <dgm:spPr/>
    </dgm:pt>
    <dgm:pt modelId="{CD18334E-6F2F-42C8-A7AA-179A0988577E}" type="pres">
      <dgm:prSet presAssocID="{15FB54D2-ABF6-4DCF-9C8E-5564270219CD}" presName="vNodes" presStyleCnt="0"/>
      <dgm:spPr/>
    </dgm:pt>
    <dgm:pt modelId="{EE4DD0B0-942C-4328-B83D-0BEFCFA8A535}" type="pres">
      <dgm:prSet presAssocID="{823B7221-E8CB-4B50-AB97-9BC1C9ABABF8}" presName="node" presStyleLbl="node1" presStyleIdx="0" presStyleCnt="3" custScaleX="463416" custScaleY="156588" custLinFactY="-29080" custLinFactNeighborX="35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E2D72-F63A-4B72-BB49-C702F744307D}" type="pres">
      <dgm:prSet presAssocID="{CBE86D36-3D13-44CF-9FA5-D7BD1E24EC61}" presName="spacerT" presStyleCnt="0"/>
      <dgm:spPr/>
    </dgm:pt>
    <dgm:pt modelId="{5B5E369C-49F3-4709-A65F-94306B4824B2}" type="pres">
      <dgm:prSet presAssocID="{CBE86D36-3D13-44CF-9FA5-D7BD1E24EC61}" presName="sibTrans" presStyleLbl="sibTrans2D1" presStyleIdx="0" presStyleCnt="2" custLinFactY="-35469" custLinFactNeighborX="6458" custLinFactNeighborY="-100000"/>
      <dgm:spPr/>
      <dgm:t>
        <a:bodyPr/>
        <a:lstStyle/>
        <a:p>
          <a:endParaRPr lang="ru-RU"/>
        </a:p>
      </dgm:t>
    </dgm:pt>
    <dgm:pt modelId="{3A49C98A-7336-42BE-AE42-F9C29EAC4712}" type="pres">
      <dgm:prSet presAssocID="{CBE86D36-3D13-44CF-9FA5-D7BD1E24EC61}" presName="spacerB" presStyleCnt="0"/>
      <dgm:spPr/>
    </dgm:pt>
    <dgm:pt modelId="{47C158DE-392D-4222-B0A2-6AAE398BB3AB}" type="pres">
      <dgm:prSet presAssocID="{18F025BE-E27B-451A-84E9-A0CD2E134C02}" presName="node" presStyleLbl="node1" presStyleIdx="1" presStyleCnt="3" custScaleX="471482" custScaleY="161270" custLinFactY="-39357" custLinFactNeighborX="8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96E0-1891-4AE6-B4B1-CB692B64A7C2}" type="pres">
      <dgm:prSet presAssocID="{15FB54D2-ABF6-4DCF-9C8E-5564270219CD}" presName="sibTransLast" presStyleLbl="sibTrans2D1" presStyleIdx="1" presStyleCnt="2" custAng="21457507" custScaleX="393828" custScaleY="128716" custLinFactX="-100000" custLinFactNeighborX="-102157" custLinFactNeighborY="-19125"/>
      <dgm:spPr/>
      <dgm:t>
        <a:bodyPr/>
        <a:lstStyle/>
        <a:p>
          <a:endParaRPr lang="ru-RU"/>
        </a:p>
      </dgm:t>
    </dgm:pt>
    <dgm:pt modelId="{68E02501-A78E-44BE-A5D1-E0E2C8C1B4D1}" type="pres">
      <dgm:prSet presAssocID="{15FB54D2-ABF6-4DCF-9C8E-5564270219C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569A4E1-5041-4716-9B38-D55A6721FA80}" type="pres">
      <dgm:prSet presAssocID="{15FB54D2-ABF6-4DCF-9C8E-5564270219CD}" presName="lastNode" presStyleLbl="node1" presStyleIdx="2" presStyleCnt="3" custScaleX="120562" custScaleY="119179" custLinFactNeighborX="1387" custLinFactNeighborY="-12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442926-5F5B-4765-B7D5-29C5E665387C}" type="presOf" srcId="{9E0926C6-5BE4-4D60-95F9-49CE08218EDC}" destId="{0D4096E0-1891-4AE6-B4B1-CB692B64A7C2}" srcOrd="0" destOrd="0" presId="urn:microsoft.com/office/officeart/2005/8/layout/equation2"/>
    <dgm:cxn modelId="{8E95588E-BB67-426D-850E-03B0B6C45A98}" srcId="{15FB54D2-ABF6-4DCF-9C8E-5564270219CD}" destId="{0897266E-559C-461C-9653-8EA42C180995}" srcOrd="2" destOrd="0" parTransId="{55203AEA-73F6-4FEB-86AD-35FB4EB1EACD}" sibTransId="{6BC8A3FF-695A-44AA-AA97-63CE807C8828}"/>
    <dgm:cxn modelId="{6D43C7A0-28C6-4545-BCED-A6DB78A62166}" type="presOf" srcId="{823B7221-E8CB-4B50-AB97-9BC1C9ABABF8}" destId="{EE4DD0B0-942C-4328-B83D-0BEFCFA8A535}" srcOrd="0" destOrd="0" presId="urn:microsoft.com/office/officeart/2005/8/layout/equation2"/>
    <dgm:cxn modelId="{9A0947F9-DF4D-444F-B0C6-281413F58E9E}" type="presOf" srcId="{15FB54D2-ABF6-4DCF-9C8E-5564270219CD}" destId="{7C31A4E4-8071-4795-9ECB-4F1F3B7A3BB9}" srcOrd="0" destOrd="0" presId="urn:microsoft.com/office/officeart/2005/8/layout/equation2"/>
    <dgm:cxn modelId="{19657E17-5EAF-4016-8414-3ABE02FCB5B5}" type="presOf" srcId="{CBE86D36-3D13-44CF-9FA5-D7BD1E24EC61}" destId="{5B5E369C-49F3-4709-A65F-94306B4824B2}" srcOrd="0" destOrd="0" presId="urn:microsoft.com/office/officeart/2005/8/layout/equation2"/>
    <dgm:cxn modelId="{4769AC16-D58E-4635-922B-3329CEF6A551}" type="presOf" srcId="{18F025BE-E27B-451A-84E9-A0CD2E134C02}" destId="{47C158DE-392D-4222-B0A2-6AAE398BB3AB}" srcOrd="0" destOrd="0" presId="urn:microsoft.com/office/officeart/2005/8/layout/equation2"/>
    <dgm:cxn modelId="{EFF0FDF9-B0E3-49D6-A2A0-E3DBDB45FD11}" type="presOf" srcId="{9E0926C6-5BE4-4D60-95F9-49CE08218EDC}" destId="{68E02501-A78E-44BE-A5D1-E0E2C8C1B4D1}" srcOrd="1" destOrd="0" presId="urn:microsoft.com/office/officeart/2005/8/layout/equation2"/>
    <dgm:cxn modelId="{4E60FCDF-D642-4D81-B521-1EF715E3D0DF}" srcId="{15FB54D2-ABF6-4DCF-9C8E-5564270219CD}" destId="{18F025BE-E27B-451A-84E9-A0CD2E134C02}" srcOrd="1" destOrd="0" parTransId="{32122421-0E46-4EC0-9BC3-C6523BF6FA4E}" sibTransId="{9E0926C6-5BE4-4D60-95F9-49CE08218EDC}"/>
    <dgm:cxn modelId="{9F5C5AD7-55AE-4014-9EF6-932820428530}" type="presOf" srcId="{0897266E-559C-461C-9653-8EA42C180995}" destId="{6569A4E1-5041-4716-9B38-D55A6721FA80}" srcOrd="0" destOrd="0" presId="urn:microsoft.com/office/officeart/2005/8/layout/equation2"/>
    <dgm:cxn modelId="{DC550FF6-A51B-4211-9B5F-8A4AC683800E}" srcId="{15FB54D2-ABF6-4DCF-9C8E-5564270219CD}" destId="{823B7221-E8CB-4B50-AB97-9BC1C9ABABF8}" srcOrd="0" destOrd="0" parTransId="{434ABA19-0899-4BF0-ACC8-CC59DEBBC237}" sibTransId="{CBE86D36-3D13-44CF-9FA5-D7BD1E24EC61}"/>
    <dgm:cxn modelId="{41ED4067-E6A4-4424-944B-6E16EDC3E49E}" type="presParOf" srcId="{7C31A4E4-8071-4795-9ECB-4F1F3B7A3BB9}" destId="{CD18334E-6F2F-42C8-A7AA-179A0988577E}" srcOrd="0" destOrd="0" presId="urn:microsoft.com/office/officeart/2005/8/layout/equation2"/>
    <dgm:cxn modelId="{6A4E86E1-D569-4730-98EF-497EB6D5D647}" type="presParOf" srcId="{CD18334E-6F2F-42C8-A7AA-179A0988577E}" destId="{EE4DD0B0-942C-4328-B83D-0BEFCFA8A535}" srcOrd="0" destOrd="0" presId="urn:microsoft.com/office/officeart/2005/8/layout/equation2"/>
    <dgm:cxn modelId="{E1237410-CC26-4481-B9F5-4DE9FAB54C7D}" type="presParOf" srcId="{CD18334E-6F2F-42C8-A7AA-179A0988577E}" destId="{39DE2D72-F63A-4B72-BB49-C702F744307D}" srcOrd="1" destOrd="0" presId="urn:microsoft.com/office/officeart/2005/8/layout/equation2"/>
    <dgm:cxn modelId="{2EBC74A6-6226-476A-9DD4-2382B4D090EA}" type="presParOf" srcId="{CD18334E-6F2F-42C8-A7AA-179A0988577E}" destId="{5B5E369C-49F3-4709-A65F-94306B4824B2}" srcOrd="2" destOrd="0" presId="urn:microsoft.com/office/officeart/2005/8/layout/equation2"/>
    <dgm:cxn modelId="{FE2ACDD7-11A9-45B5-9B7E-FAB66D05388F}" type="presParOf" srcId="{CD18334E-6F2F-42C8-A7AA-179A0988577E}" destId="{3A49C98A-7336-42BE-AE42-F9C29EAC4712}" srcOrd="3" destOrd="0" presId="urn:microsoft.com/office/officeart/2005/8/layout/equation2"/>
    <dgm:cxn modelId="{56A04DB5-F219-4870-915E-E88EEA230A4C}" type="presParOf" srcId="{CD18334E-6F2F-42C8-A7AA-179A0988577E}" destId="{47C158DE-392D-4222-B0A2-6AAE398BB3AB}" srcOrd="4" destOrd="0" presId="urn:microsoft.com/office/officeart/2005/8/layout/equation2"/>
    <dgm:cxn modelId="{C3634D7F-1941-462A-AABA-DB4FF666F3D4}" type="presParOf" srcId="{7C31A4E4-8071-4795-9ECB-4F1F3B7A3BB9}" destId="{0D4096E0-1891-4AE6-B4B1-CB692B64A7C2}" srcOrd="1" destOrd="0" presId="urn:microsoft.com/office/officeart/2005/8/layout/equation2"/>
    <dgm:cxn modelId="{6742D487-E22C-48F3-9814-7F1BF8378ECA}" type="presParOf" srcId="{0D4096E0-1891-4AE6-B4B1-CB692B64A7C2}" destId="{68E02501-A78E-44BE-A5D1-E0E2C8C1B4D1}" srcOrd="0" destOrd="0" presId="urn:microsoft.com/office/officeart/2005/8/layout/equation2"/>
    <dgm:cxn modelId="{E9753A15-737F-4E8D-A05F-D56C970DF538}" type="presParOf" srcId="{7C31A4E4-8071-4795-9ECB-4F1F3B7A3BB9}" destId="{6569A4E1-5041-4716-9B38-D55A6721FA8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43B60A-9781-4919-A62C-8CCF2512D88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B25508E-6C70-4ED7-BB4D-42BB0A3CE79B}">
      <dgm:prSet custT="1"/>
      <dgm:spPr/>
      <dgm:t>
        <a:bodyPr/>
        <a:lstStyle/>
        <a:p>
          <a:pPr rtl="0"/>
          <a:r>
            <a:rPr lang="ru-RU" sz="1800" dirty="0" smtClean="0"/>
            <a:t>способность определять, классифицировать и оценивать уровень угроз и вызовов, оказывающих дестабилизирующее влияние на экономическую стабильность, уровень конкурентоспособности организации экономическую безопасность в целом (ПКП-1);</a:t>
          </a:r>
          <a:endParaRPr lang="ru-RU" sz="1800" dirty="0"/>
        </a:p>
      </dgm:t>
    </dgm:pt>
    <dgm:pt modelId="{A3DDC65C-9D36-43D0-9101-A23B4073FA2C}" type="parTrans" cxnId="{7925A4E3-7D79-4E32-B78E-C4E3227C91B9}">
      <dgm:prSet/>
      <dgm:spPr/>
      <dgm:t>
        <a:bodyPr/>
        <a:lstStyle/>
        <a:p>
          <a:endParaRPr lang="ru-RU"/>
        </a:p>
      </dgm:t>
    </dgm:pt>
    <dgm:pt modelId="{DE15F7BB-E7A4-455F-820F-5FD2E199014C}" type="sibTrans" cxnId="{7925A4E3-7D79-4E32-B78E-C4E3227C91B9}">
      <dgm:prSet/>
      <dgm:spPr/>
      <dgm:t>
        <a:bodyPr/>
        <a:lstStyle/>
        <a:p>
          <a:endParaRPr lang="ru-RU"/>
        </a:p>
      </dgm:t>
    </dgm:pt>
    <dgm:pt modelId="{FF5AD68D-1D67-466F-AC06-0C3DC6D2FF43}">
      <dgm:prSet custT="1"/>
      <dgm:spPr/>
      <dgm:t>
        <a:bodyPr/>
        <a:lstStyle/>
        <a:p>
          <a:r>
            <a:rPr lang="ru-RU" sz="1800" smtClean="0"/>
            <a:t>способность проводить мониторинг административно-хозяйственной деятельности по соблюдению требований экономической безопасности (ПКП-2);</a:t>
          </a:r>
          <a:endParaRPr lang="ru-RU" sz="1800" dirty="0"/>
        </a:p>
      </dgm:t>
    </dgm:pt>
    <dgm:pt modelId="{F353D4E8-9528-4806-AD87-E5E595F10855}" type="parTrans" cxnId="{D59033B3-1A5F-41CB-A9AC-5D37A38F81A4}">
      <dgm:prSet/>
      <dgm:spPr/>
      <dgm:t>
        <a:bodyPr/>
        <a:lstStyle/>
        <a:p>
          <a:endParaRPr lang="ru-RU"/>
        </a:p>
      </dgm:t>
    </dgm:pt>
    <dgm:pt modelId="{2D64DD93-7CBB-4A68-93A0-B6F8C4321872}" type="sibTrans" cxnId="{D59033B3-1A5F-41CB-A9AC-5D37A38F81A4}">
      <dgm:prSet/>
      <dgm:spPr/>
      <dgm:t>
        <a:bodyPr/>
        <a:lstStyle/>
        <a:p>
          <a:endParaRPr lang="ru-RU"/>
        </a:p>
      </dgm:t>
    </dgm:pt>
    <dgm:pt modelId="{3F058B8E-7CB9-46CA-A72A-2C85DB022128}">
      <dgm:prSet custT="1"/>
      <dgm:spPr/>
      <dgm:t>
        <a:bodyPr/>
        <a:lstStyle/>
        <a:p>
          <a:r>
            <a:rPr lang="ru-RU" sz="1800" dirty="0" smtClean="0"/>
            <a:t>способность планировать и проводить контрольные мероприятия по выявлению нарушений требований экономической безопасности</a:t>
          </a:r>
        </a:p>
        <a:p>
          <a:r>
            <a:rPr lang="ru-RU" sz="1800" dirty="0" smtClean="0"/>
            <a:t>(ПКП-3);</a:t>
          </a:r>
          <a:endParaRPr lang="ru-RU" sz="1800" dirty="0"/>
        </a:p>
      </dgm:t>
    </dgm:pt>
    <dgm:pt modelId="{5BF00498-12A4-4950-BF67-EC2EF5D959F4}" type="parTrans" cxnId="{9F6244EA-D9BE-4F65-BBA4-82841C8EC4C0}">
      <dgm:prSet/>
      <dgm:spPr/>
      <dgm:t>
        <a:bodyPr/>
        <a:lstStyle/>
        <a:p>
          <a:endParaRPr lang="ru-RU"/>
        </a:p>
      </dgm:t>
    </dgm:pt>
    <dgm:pt modelId="{9B1A79F3-1F39-44C0-A3CD-DF4D0B349C79}" type="sibTrans" cxnId="{9F6244EA-D9BE-4F65-BBA4-82841C8EC4C0}">
      <dgm:prSet/>
      <dgm:spPr/>
      <dgm:t>
        <a:bodyPr/>
        <a:lstStyle/>
        <a:p>
          <a:endParaRPr lang="ru-RU"/>
        </a:p>
      </dgm:t>
    </dgm:pt>
    <dgm:pt modelId="{3131750D-E2A6-4B67-9B1D-F327FDB437D1}">
      <dgm:prSet custT="1"/>
      <dgm:spPr/>
      <dgm:t>
        <a:bodyPr/>
        <a:lstStyle/>
        <a:p>
          <a:r>
            <a:rPr lang="ru-RU" sz="1800" dirty="0" smtClean="0"/>
            <a:t>способность разрабатывать правила внутреннего контроля в организации в целях обеспечения экономической безопасности (ПКП-4);</a:t>
          </a:r>
          <a:endParaRPr lang="ru-RU" sz="1800" dirty="0"/>
        </a:p>
      </dgm:t>
    </dgm:pt>
    <dgm:pt modelId="{20D5F20B-1F7B-48C0-B6ED-C7FFDE65AB5E}" type="parTrans" cxnId="{3624F59D-68EA-4AF0-BCD8-4777ADBE8F36}">
      <dgm:prSet/>
      <dgm:spPr/>
      <dgm:t>
        <a:bodyPr/>
        <a:lstStyle/>
        <a:p>
          <a:endParaRPr lang="ru-RU"/>
        </a:p>
      </dgm:t>
    </dgm:pt>
    <dgm:pt modelId="{6DD6CE9E-5C1F-4819-89CB-8F10AA149AD7}" type="sibTrans" cxnId="{3624F59D-68EA-4AF0-BCD8-4777ADBE8F36}">
      <dgm:prSet/>
      <dgm:spPr/>
      <dgm:t>
        <a:bodyPr/>
        <a:lstStyle/>
        <a:p>
          <a:endParaRPr lang="ru-RU"/>
        </a:p>
      </dgm:t>
    </dgm:pt>
    <dgm:pt modelId="{73D9A855-BEFB-43E9-A34A-FD8CBA92DE3E}" type="pres">
      <dgm:prSet presAssocID="{5B43B60A-9781-4919-A62C-8CCF2512D8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BCF3F1-7E65-4B1E-873B-95914A860699}" type="pres">
      <dgm:prSet presAssocID="{AB25508E-6C70-4ED7-BB4D-42BB0A3CE79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58138-B24F-4548-9F32-D1444A90D152}" type="pres">
      <dgm:prSet presAssocID="{DE15F7BB-E7A4-455F-820F-5FD2E199014C}" presName="spacer" presStyleCnt="0"/>
      <dgm:spPr/>
    </dgm:pt>
    <dgm:pt modelId="{6FB778B8-CD08-44E0-8507-C06891E9E3BA}" type="pres">
      <dgm:prSet presAssocID="{FF5AD68D-1D67-466F-AC06-0C3DC6D2FF4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2D738-DD2C-4D9D-B00D-D02D136E6424}" type="pres">
      <dgm:prSet presAssocID="{2D64DD93-7CBB-4A68-93A0-B6F8C4321872}" presName="spacer" presStyleCnt="0"/>
      <dgm:spPr/>
    </dgm:pt>
    <dgm:pt modelId="{F8082205-B26E-4332-A570-FFD883842987}" type="pres">
      <dgm:prSet presAssocID="{3F058B8E-7CB9-46CA-A72A-2C85DB02212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690AA-AFB4-48D9-BDD2-371264AF31AA}" type="pres">
      <dgm:prSet presAssocID="{9B1A79F3-1F39-44C0-A3CD-DF4D0B349C79}" presName="spacer" presStyleCnt="0"/>
      <dgm:spPr/>
    </dgm:pt>
    <dgm:pt modelId="{438E265D-A360-4157-9632-2E7CA3A8AF3F}" type="pres">
      <dgm:prSet presAssocID="{3131750D-E2A6-4B67-9B1D-F327FDB437D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DC4BEE-19E2-47A8-BDCB-8B30CB4F42A7}" type="presOf" srcId="{3131750D-E2A6-4B67-9B1D-F327FDB437D1}" destId="{438E265D-A360-4157-9632-2E7CA3A8AF3F}" srcOrd="0" destOrd="0" presId="urn:microsoft.com/office/officeart/2005/8/layout/vList2"/>
    <dgm:cxn modelId="{0B31867F-A26B-4072-8897-2CF9C5D78C64}" type="presOf" srcId="{3F058B8E-7CB9-46CA-A72A-2C85DB022128}" destId="{F8082205-B26E-4332-A570-FFD883842987}" srcOrd="0" destOrd="0" presId="urn:microsoft.com/office/officeart/2005/8/layout/vList2"/>
    <dgm:cxn modelId="{2655B5D4-3090-4EB3-A143-4C8F195C570A}" type="presOf" srcId="{5B43B60A-9781-4919-A62C-8CCF2512D888}" destId="{73D9A855-BEFB-43E9-A34A-FD8CBA92DE3E}" srcOrd="0" destOrd="0" presId="urn:microsoft.com/office/officeart/2005/8/layout/vList2"/>
    <dgm:cxn modelId="{86DBEE57-B93D-4199-858C-0064A6180BAA}" type="presOf" srcId="{FF5AD68D-1D67-466F-AC06-0C3DC6D2FF43}" destId="{6FB778B8-CD08-44E0-8507-C06891E9E3BA}" srcOrd="0" destOrd="0" presId="urn:microsoft.com/office/officeart/2005/8/layout/vList2"/>
    <dgm:cxn modelId="{D59033B3-1A5F-41CB-A9AC-5D37A38F81A4}" srcId="{5B43B60A-9781-4919-A62C-8CCF2512D888}" destId="{FF5AD68D-1D67-466F-AC06-0C3DC6D2FF43}" srcOrd="1" destOrd="0" parTransId="{F353D4E8-9528-4806-AD87-E5E595F10855}" sibTransId="{2D64DD93-7CBB-4A68-93A0-B6F8C4321872}"/>
    <dgm:cxn modelId="{3624F59D-68EA-4AF0-BCD8-4777ADBE8F36}" srcId="{5B43B60A-9781-4919-A62C-8CCF2512D888}" destId="{3131750D-E2A6-4B67-9B1D-F327FDB437D1}" srcOrd="3" destOrd="0" parTransId="{20D5F20B-1F7B-48C0-B6ED-C7FFDE65AB5E}" sibTransId="{6DD6CE9E-5C1F-4819-89CB-8F10AA149AD7}"/>
    <dgm:cxn modelId="{7925A4E3-7D79-4E32-B78E-C4E3227C91B9}" srcId="{5B43B60A-9781-4919-A62C-8CCF2512D888}" destId="{AB25508E-6C70-4ED7-BB4D-42BB0A3CE79B}" srcOrd="0" destOrd="0" parTransId="{A3DDC65C-9D36-43D0-9101-A23B4073FA2C}" sibTransId="{DE15F7BB-E7A4-455F-820F-5FD2E199014C}"/>
    <dgm:cxn modelId="{02078A7A-D808-4BB1-8F3F-AAD6FE6284DC}" type="presOf" srcId="{AB25508E-6C70-4ED7-BB4D-42BB0A3CE79B}" destId="{4DBCF3F1-7E65-4B1E-873B-95914A860699}" srcOrd="0" destOrd="0" presId="urn:microsoft.com/office/officeart/2005/8/layout/vList2"/>
    <dgm:cxn modelId="{9F6244EA-D9BE-4F65-BBA4-82841C8EC4C0}" srcId="{5B43B60A-9781-4919-A62C-8CCF2512D888}" destId="{3F058B8E-7CB9-46CA-A72A-2C85DB022128}" srcOrd="2" destOrd="0" parTransId="{5BF00498-12A4-4950-BF67-EC2EF5D959F4}" sibTransId="{9B1A79F3-1F39-44C0-A3CD-DF4D0B349C79}"/>
    <dgm:cxn modelId="{E90C8D7E-A542-4408-9D25-2BAE324B7039}" type="presParOf" srcId="{73D9A855-BEFB-43E9-A34A-FD8CBA92DE3E}" destId="{4DBCF3F1-7E65-4B1E-873B-95914A860699}" srcOrd="0" destOrd="0" presId="urn:microsoft.com/office/officeart/2005/8/layout/vList2"/>
    <dgm:cxn modelId="{ACA81576-39C3-4F84-9BB8-6BB5F7E7440A}" type="presParOf" srcId="{73D9A855-BEFB-43E9-A34A-FD8CBA92DE3E}" destId="{EC258138-B24F-4548-9F32-D1444A90D152}" srcOrd="1" destOrd="0" presId="urn:microsoft.com/office/officeart/2005/8/layout/vList2"/>
    <dgm:cxn modelId="{0ADB06FA-5DAD-44F5-B077-D05CC89E7A46}" type="presParOf" srcId="{73D9A855-BEFB-43E9-A34A-FD8CBA92DE3E}" destId="{6FB778B8-CD08-44E0-8507-C06891E9E3BA}" srcOrd="2" destOrd="0" presId="urn:microsoft.com/office/officeart/2005/8/layout/vList2"/>
    <dgm:cxn modelId="{4EDEDB12-8238-4CC5-AF3C-F327759B04BB}" type="presParOf" srcId="{73D9A855-BEFB-43E9-A34A-FD8CBA92DE3E}" destId="{9B02D738-DD2C-4D9D-B00D-D02D136E6424}" srcOrd="3" destOrd="0" presId="urn:microsoft.com/office/officeart/2005/8/layout/vList2"/>
    <dgm:cxn modelId="{6591FED0-0D5A-4D1D-A089-F3F8C0B1C50C}" type="presParOf" srcId="{73D9A855-BEFB-43E9-A34A-FD8CBA92DE3E}" destId="{F8082205-B26E-4332-A570-FFD883842987}" srcOrd="4" destOrd="0" presId="urn:microsoft.com/office/officeart/2005/8/layout/vList2"/>
    <dgm:cxn modelId="{FEBB4F04-44B5-41C6-900D-7CA98E2B1931}" type="presParOf" srcId="{73D9A855-BEFB-43E9-A34A-FD8CBA92DE3E}" destId="{E51690AA-AFB4-48D9-BDD2-371264AF31AA}" srcOrd="5" destOrd="0" presId="urn:microsoft.com/office/officeart/2005/8/layout/vList2"/>
    <dgm:cxn modelId="{508A5772-5D36-4D44-A74D-4CD1214E0F88}" type="presParOf" srcId="{73D9A855-BEFB-43E9-A34A-FD8CBA92DE3E}" destId="{438E265D-A360-4157-9632-2E7CA3A8AF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4DF864-2B78-4F76-89B1-9480D84B3E7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8B8FCE4-BECB-4667-9E98-09D6A72F8181}">
      <dgm:prSet custT="1"/>
      <dgm:spPr/>
      <dgm:t>
        <a:bodyPr/>
        <a:lstStyle/>
        <a:p>
          <a:r>
            <a:rPr lang="ru-RU" sz="1800" dirty="0" smtClean="0"/>
            <a:t>-  консалтинговые, аудиторские, страховые компании; </a:t>
          </a:r>
          <a:endParaRPr lang="ru-RU" sz="1800" dirty="0"/>
        </a:p>
      </dgm:t>
    </dgm:pt>
    <dgm:pt modelId="{EB2D8EB0-5EFA-41B7-98A0-A0FA4C3EA6F5}" type="parTrans" cxnId="{402E9399-2F6B-4320-BBC3-96B2CBD11E1B}">
      <dgm:prSet/>
      <dgm:spPr/>
      <dgm:t>
        <a:bodyPr/>
        <a:lstStyle/>
        <a:p>
          <a:endParaRPr lang="ru-RU"/>
        </a:p>
      </dgm:t>
    </dgm:pt>
    <dgm:pt modelId="{AE462C2D-557B-4A16-9489-C846FDE5F378}" type="sibTrans" cxnId="{402E9399-2F6B-4320-BBC3-96B2CBD11E1B}">
      <dgm:prSet/>
      <dgm:spPr/>
      <dgm:t>
        <a:bodyPr/>
        <a:lstStyle/>
        <a:p>
          <a:endParaRPr lang="ru-RU"/>
        </a:p>
      </dgm:t>
    </dgm:pt>
    <dgm:pt modelId="{97A5E009-C99C-483D-AB4B-01D7F3984F83}">
      <dgm:prSet custT="1"/>
      <dgm:spPr/>
      <dgm:t>
        <a:bodyPr/>
        <a:lstStyle/>
        <a:p>
          <a:r>
            <a:rPr lang="ru-RU" sz="1800" dirty="0" smtClean="0"/>
            <a:t>-  инвестиционные и лизинговые компании; </a:t>
          </a:r>
          <a:endParaRPr lang="ru-RU" sz="1800" dirty="0"/>
        </a:p>
      </dgm:t>
    </dgm:pt>
    <dgm:pt modelId="{8B27FDD2-37CB-488F-9FBB-B7F15F90285D}" type="parTrans" cxnId="{A6FD4E1A-C007-48A1-B803-98D219FA80BF}">
      <dgm:prSet/>
      <dgm:spPr/>
      <dgm:t>
        <a:bodyPr/>
        <a:lstStyle/>
        <a:p>
          <a:endParaRPr lang="ru-RU"/>
        </a:p>
      </dgm:t>
    </dgm:pt>
    <dgm:pt modelId="{65051365-D533-4D6E-9807-B01A760ED847}" type="sibTrans" cxnId="{A6FD4E1A-C007-48A1-B803-98D219FA80BF}">
      <dgm:prSet/>
      <dgm:spPr/>
      <dgm:t>
        <a:bodyPr/>
        <a:lstStyle/>
        <a:p>
          <a:endParaRPr lang="ru-RU"/>
        </a:p>
      </dgm:t>
    </dgm:pt>
    <dgm:pt modelId="{B98ED407-A238-4584-9AD3-2F029B3E8D47}">
      <dgm:prSet custT="1"/>
      <dgm:spPr/>
      <dgm:t>
        <a:bodyPr/>
        <a:lstStyle/>
        <a:p>
          <a:r>
            <a:rPr lang="ru-RU" sz="1800" dirty="0" smtClean="0"/>
            <a:t>-  организации осуществляющие внешнеэкономическую деятельность и в других секторах экономики.</a:t>
          </a:r>
          <a:endParaRPr lang="ru-RU" sz="1800" dirty="0"/>
        </a:p>
      </dgm:t>
    </dgm:pt>
    <dgm:pt modelId="{78CD2E2D-CCD2-4FCE-B4D6-F506D31936CB}" type="parTrans" cxnId="{A1632E8D-B42A-47E6-B818-DA79D14ACB3F}">
      <dgm:prSet/>
      <dgm:spPr/>
      <dgm:t>
        <a:bodyPr/>
        <a:lstStyle/>
        <a:p>
          <a:endParaRPr lang="ru-RU"/>
        </a:p>
      </dgm:t>
    </dgm:pt>
    <dgm:pt modelId="{1BE787A1-05FB-4508-B515-2904AC372D2B}" type="sibTrans" cxnId="{A1632E8D-B42A-47E6-B818-DA79D14ACB3F}">
      <dgm:prSet/>
      <dgm:spPr/>
      <dgm:t>
        <a:bodyPr/>
        <a:lstStyle/>
        <a:p>
          <a:endParaRPr lang="ru-RU"/>
        </a:p>
      </dgm:t>
    </dgm:pt>
    <dgm:pt modelId="{2B994A79-8C3D-45C1-8DC5-A35AAC5E9BFA}">
      <dgm:prSet custT="1"/>
      <dgm:spPr/>
      <dgm:t>
        <a:bodyPr/>
        <a:lstStyle/>
        <a:p>
          <a:r>
            <a:rPr lang="ru-RU" sz="1800" dirty="0" smtClean="0"/>
            <a:t>- финансовые и налоговые органы федерального, регионального и муниципального уровней;</a:t>
          </a:r>
          <a:endParaRPr lang="ru-RU" sz="1800" dirty="0"/>
        </a:p>
      </dgm:t>
    </dgm:pt>
    <dgm:pt modelId="{3AD31C4B-BC71-4616-9497-07EBFEAF8249}" type="parTrans" cxnId="{11B35BDD-9883-4BEC-8CCF-2071C5A6626D}">
      <dgm:prSet/>
      <dgm:spPr/>
      <dgm:t>
        <a:bodyPr/>
        <a:lstStyle/>
        <a:p>
          <a:endParaRPr lang="ru-RU"/>
        </a:p>
      </dgm:t>
    </dgm:pt>
    <dgm:pt modelId="{3021E035-F899-4749-AE53-05D01A8D01BE}" type="sibTrans" cxnId="{11B35BDD-9883-4BEC-8CCF-2071C5A6626D}">
      <dgm:prSet/>
      <dgm:spPr/>
      <dgm:t>
        <a:bodyPr/>
        <a:lstStyle/>
        <a:p>
          <a:endParaRPr lang="ru-RU"/>
        </a:p>
      </dgm:t>
    </dgm:pt>
    <dgm:pt modelId="{1B9318D3-ED7C-452C-B224-ED6954E718DD}">
      <dgm:prSet custT="1"/>
      <dgm:spPr/>
      <dgm:t>
        <a:bodyPr/>
        <a:lstStyle/>
        <a:p>
          <a:r>
            <a:rPr lang="ru-RU" sz="1800" dirty="0" smtClean="0"/>
            <a:t>- государственные органы надзора и контроля за деятельностью хозяйствующих субъектов;</a:t>
          </a:r>
          <a:endParaRPr lang="ru-RU" sz="1800" dirty="0"/>
        </a:p>
      </dgm:t>
    </dgm:pt>
    <dgm:pt modelId="{9F62276A-26C1-4071-AD29-B6EB36D6F235}" type="parTrans" cxnId="{34CC79ED-A499-47FB-BB1C-97B550D6A653}">
      <dgm:prSet/>
      <dgm:spPr/>
      <dgm:t>
        <a:bodyPr/>
        <a:lstStyle/>
        <a:p>
          <a:endParaRPr lang="ru-RU"/>
        </a:p>
      </dgm:t>
    </dgm:pt>
    <dgm:pt modelId="{1D66C318-0E3E-4684-A2DA-748495A6644A}" type="sibTrans" cxnId="{34CC79ED-A499-47FB-BB1C-97B550D6A653}">
      <dgm:prSet/>
      <dgm:spPr/>
      <dgm:t>
        <a:bodyPr/>
        <a:lstStyle/>
        <a:p>
          <a:endParaRPr lang="ru-RU"/>
        </a:p>
      </dgm:t>
    </dgm:pt>
    <dgm:pt modelId="{537B494B-93CF-41FD-8E9B-C6439127D693}">
      <dgm:prSet custT="1"/>
      <dgm:spPr/>
      <dgm:t>
        <a:bodyPr/>
        <a:lstStyle/>
        <a:p>
          <a:r>
            <a:rPr lang="ru-RU" sz="1800" dirty="0" smtClean="0"/>
            <a:t>- учреждения системы федерального и муниципального казначейства;</a:t>
          </a:r>
          <a:endParaRPr lang="ru-RU" sz="1800" dirty="0"/>
        </a:p>
      </dgm:t>
    </dgm:pt>
    <dgm:pt modelId="{E04C0463-1684-415D-9451-E7C6F8358F6B}" type="parTrans" cxnId="{C3093C07-4408-4CE6-AF8C-74A4D6A9884D}">
      <dgm:prSet/>
      <dgm:spPr/>
      <dgm:t>
        <a:bodyPr/>
        <a:lstStyle/>
        <a:p>
          <a:endParaRPr lang="ru-RU"/>
        </a:p>
      </dgm:t>
    </dgm:pt>
    <dgm:pt modelId="{42EFE26E-5D70-4066-BE2D-3F39A7577D82}" type="sibTrans" cxnId="{C3093C07-4408-4CE6-AF8C-74A4D6A9884D}">
      <dgm:prSet/>
      <dgm:spPr/>
      <dgm:t>
        <a:bodyPr/>
        <a:lstStyle/>
        <a:p>
          <a:endParaRPr lang="ru-RU"/>
        </a:p>
      </dgm:t>
    </dgm:pt>
    <dgm:pt modelId="{098198A6-30A2-4695-9489-A6D8C63E81B1}">
      <dgm:prSet custT="1"/>
      <dgm:spPr/>
      <dgm:t>
        <a:bodyPr/>
        <a:lstStyle/>
        <a:p>
          <a:r>
            <a:rPr lang="ru-RU" sz="1800" dirty="0" smtClean="0"/>
            <a:t>- учреждения системы финансового и налогового планирования и контроля;</a:t>
          </a:r>
          <a:endParaRPr lang="ru-RU" sz="1800" dirty="0"/>
        </a:p>
      </dgm:t>
    </dgm:pt>
    <dgm:pt modelId="{62DE04CC-E304-4782-BBD1-F18CBB49D032}" type="parTrans" cxnId="{FE35DA3F-B3EC-4CD7-BED1-AC0E54048713}">
      <dgm:prSet/>
      <dgm:spPr/>
      <dgm:t>
        <a:bodyPr/>
        <a:lstStyle/>
        <a:p>
          <a:endParaRPr lang="ru-RU"/>
        </a:p>
      </dgm:t>
    </dgm:pt>
    <dgm:pt modelId="{188FFD57-51E3-4C36-A62F-DBE9A8FDFF34}" type="sibTrans" cxnId="{FE35DA3F-B3EC-4CD7-BED1-AC0E54048713}">
      <dgm:prSet/>
      <dgm:spPr/>
      <dgm:t>
        <a:bodyPr/>
        <a:lstStyle/>
        <a:p>
          <a:endParaRPr lang="ru-RU"/>
        </a:p>
      </dgm:t>
    </dgm:pt>
    <dgm:pt modelId="{24A118EF-A863-4C46-B25B-6AD8436926F7}">
      <dgm:prSet custT="1"/>
      <dgm:spPr/>
      <dgm:t>
        <a:bodyPr/>
        <a:lstStyle/>
        <a:p>
          <a:r>
            <a:rPr lang="ru-RU" sz="1800" dirty="0" smtClean="0"/>
            <a:t>- академические и ведомственные научно-исследовательские организации;</a:t>
          </a:r>
          <a:endParaRPr lang="ru-RU" sz="1800" dirty="0"/>
        </a:p>
      </dgm:t>
    </dgm:pt>
    <dgm:pt modelId="{FFD4CDC4-6543-4DBB-B21A-80D3F965B3D4}" type="parTrans" cxnId="{8FDD3D3A-226B-4004-A039-619761496E6C}">
      <dgm:prSet/>
      <dgm:spPr/>
      <dgm:t>
        <a:bodyPr/>
        <a:lstStyle/>
        <a:p>
          <a:endParaRPr lang="ru-RU"/>
        </a:p>
      </dgm:t>
    </dgm:pt>
    <dgm:pt modelId="{10AE48B2-03B1-42FF-9622-E508B0095F6D}" type="sibTrans" cxnId="{8FDD3D3A-226B-4004-A039-619761496E6C}">
      <dgm:prSet/>
      <dgm:spPr/>
      <dgm:t>
        <a:bodyPr/>
        <a:lstStyle/>
        <a:p>
          <a:endParaRPr lang="ru-RU"/>
        </a:p>
      </dgm:t>
    </dgm:pt>
    <dgm:pt modelId="{B2AF07E4-C494-4CBD-A2F6-D033F3996494}">
      <dgm:prSet custT="1"/>
      <dgm:spPr/>
      <dgm:t>
        <a:bodyPr/>
        <a:lstStyle/>
        <a:p>
          <a:r>
            <a:rPr lang="ru-RU" sz="1800" dirty="0" smtClean="0"/>
            <a:t>- учреждения системы высшего и дополнительного профессионального образования;</a:t>
          </a:r>
          <a:endParaRPr lang="ru-RU" sz="1800" dirty="0"/>
        </a:p>
      </dgm:t>
    </dgm:pt>
    <dgm:pt modelId="{A673CF14-C74C-4AF1-B5E4-C866D5C5337B}" type="parTrans" cxnId="{A1258B3F-71C3-4F5B-A381-550F8EED4AA3}">
      <dgm:prSet/>
      <dgm:spPr/>
      <dgm:t>
        <a:bodyPr/>
        <a:lstStyle/>
        <a:p>
          <a:endParaRPr lang="ru-RU"/>
        </a:p>
      </dgm:t>
    </dgm:pt>
    <dgm:pt modelId="{8EA54748-EDAE-4574-B68E-EB1AF32F77DD}" type="sibTrans" cxnId="{A1258B3F-71C3-4F5B-A381-550F8EED4AA3}">
      <dgm:prSet/>
      <dgm:spPr/>
      <dgm:t>
        <a:bodyPr/>
        <a:lstStyle/>
        <a:p>
          <a:endParaRPr lang="ru-RU"/>
        </a:p>
      </dgm:t>
    </dgm:pt>
    <dgm:pt modelId="{D616A0CA-BCB1-4D4B-895F-2F7FAD7F80AB}">
      <dgm:prSet custT="1"/>
      <dgm:spPr/>
      <dgm:t>
        <a:bodyPr/>
        <a:lstStyle/>
        <a:p>
          <a:pPr rtl="0"/>
          <a:r>
            <a:rPr lang="ru-RU" sz="1800" dirty="0" smtClean="0"/>
            <a:t>-  правоохранительные и иные контролирующие органы, экспертные учреждения.</a:t>
          </a:r>
          <a:endParaRPr lang="ru-RU" sz="1800" dirty="0"/>
        </a:p>
      </dgm:t>
    </dgm:pt>
    <dgm:pt modelId="{64BA36AD-D865-421B-BB71-0BB2CE3F6648}" type="parTrans" cxnId="{99546603-C6C2-4B8E-A906-7304545DB1C9}">
      <dgm:prSet/>
      <dgm:spPr/>
      <dgm:t>
        <a:bodyPr/>
        <a:lstStyle/>
        <a:p>
          <a:endParaRPr lang="ru-RU"/>
        </a:p>
      </dgm:t>
    </dgm:pt>
    <dgm:pt modelId="{C01F4361-ED76-4F3B-9607-7AE1432A8DB7}" type="sibTrans" cxnId="{99546603-C6C2-4B8E-A906-7304545DB1C9}">
      <dgm:prSet/>
      <dgm:spPr/>
      <dgm:t>
        <a:bodyPr/>
        <a:lstStyle/>
        <a:p>
          <a:endParaRPr lang="ru-RU"/>
        </a:p>
      </dgm:t>
    </dgm:pt>
    <dgm:pt modelId="{087EF1F1-2F72-467E-900F-3C682AA39D21}" type="pres">
      <dgm:prSet presAssocID="{4E4DF864-2B78-4F76-89B1-9480D84B3E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337D8D-69F6-4D02-841F-B3B44AAC88A4}" type="pres">
      <dgm:prSet presAssocID="{98B8FCE4-BECB-4667-9E98-09D6A72F8181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A5258-551B-4171-812A-E39E8A4D7656}" type="pres">
      <dgm:prSet presAssocID="{AE462C2D-557B-4A16-9489-C846FDE5F378}" presName="spacer" presStyleCnt="0"/>
      <dgm:spPr/>
    </dgm:pt>
    <dgm:pt modelId="{1B2051D3-2895-4D41-8BD3-034D2F6ABE03}" type="pres">
      <dgm:prSet presAssocID="{97A5E009-C99C-483D-AB4B-01D7F3984F83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904C9-8DCF-483C-A113-888E489428DF}" type="pres">
      <dgm:prSet presAssocID="{65051365-D533-4D6E-9807-B01A760ED847}" presName="spacer" presStyleCnt="0"/>
      <dgm:spPr/>
    </dgm:pt>
    <dgm:pt modelId="{CD9EC5E8-3239-4488-B12E-84256E3524A8}" type="pres">
      <dgm:prSet presAssocID="{B98ED407-A238-4584-9AD3-2F029B3E8D4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00C97-974B-4C37-94E2-805E1C004ACF}" type="pres">
      <dgm:prSet presAssocID="{1BE787A1-05FB-4508-B515-2904AC372D2B}" presName="spacer" presStyleCnt="0"/>
      <dgm:spPr/>
    </dgm:pt>
    <dgm:pt modelId="{985904D2-781F-4D08-95FC-BFBE8EE1BB8D}" type="pres">
      <dgm:prSet presAssocID="{2B994A79-8C3D-45C1-8DC5-A35AAC5E9BFA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6B453-4F0E-413E-8CB3-3032F73029D0}" type="pres">
      <dgm:prSet presAssocID="{3021E035-F899-4749-AE53-05D01A8D01BE}" presName="spacer" presStyleCnt="0"/>
      <dgm:spPr/>
    </dgm:pt>
    <dgm:pt modelId="{FA2C0D1E-D8AD-4012-BE3D-BFDE212D327E}" type="pres">
      <dgm:prSet presAssocID="{1B9318D3-ED7C-452C-B224-ED6954E718DD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2D64C-6D0A-47C0-87D8-CE3091474D0E}" type="pres">
      <dgm:prSet presAssocID="{1D66C318-0E3E-4684-A2DA-748495A6644A}" presName="spacer" presStyleCnt="0"/>
      <dgm:spPr/>
    </dgm:pt>
    <dgm:pt modelId="{78C01E8E-983A-4844-A7A9-E39C6B2BFBC7}" type="pres">
      <dgm:prSet presAssocID="{537B494B-93CF-41FD-8E9B-C6439127D693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437C3-50B9-4ADB-B668-0551843DDC15}" type="pres">
      <dgm:prSet presAssocID="{42EFE26E-5D70-4066-BE2D-3F39A7577D82}" presName="spacer" presStyleCnt="0"/>
      <dgm:spPr/>
    </dgm:pt>
    <dgm:pt modelId="{A38D8E1C-4F55-40A7-896E-AD17C0C94AB8}" type="pres">
      <dgm:prSet presAssocID="{098198A6-30A2-4695-9489-A6D8C63E81B1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46358-9BC3-485D-8A7E-E7A5A2B3767E}" type="pres">
      <dgm:prSet presAssocID="{188FFD57-51E3-4C36-A62F-DBE9A8FDFF34}" presName="spacer" presStyleCnt="0"/>
      <dgm:spPr/>
    </dgm:pt>
    <dgm:pt modelId="{D29515E0-E89C-4FF0-9D90-C8B4388A254E}" type="pres">
      <dgm:prSet presAssocID="{24A118EF-A863-4C46-B25B-6AD8436926F7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D985E-0933-4262-A5A7-DF078BEB1978}" type="pres">
      <dgm:prSet presAssocID="{10AE48B2-03B1-42FF-9622-E508B0095F6D}" presName="spacer" presStyleCnt="0"/>
      <dgm:spPr/>
    </dgm:pt>
    <dgm:pt modelId="{1D4ED1FF-32F5-40B4-A7E6-D93E2398DC42}" type="pres">
      <dgm:prSet presAssocID="{B2AF07E4-C494-4CBD-A2F6-D033F3996494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52DAB-FDA8-49E0-A180-33118F766809}" type="pres">
      <dgm:prSet presAssocID="{8EA54748-EDAE-4574-B68E-EB1AF32F77DD}" presName="spacer" presStyleCnt="0"/>
      <dgm:spPr/>
    </dgm:pt>
    <dgm:pt modelId="{72AF843B-2089-4C9C-8503-C978887899E1}" type="pres">
      <dgm:prSet presAssocID="{D616A0CA-BCB1-4D4B-895F-2F7FAD7F80AB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5DA3F-B3EC-4CD7-BED1-AC0E54048713}" srcId="{4E4DF864-2B78-4F76-89B1-9480D84B3E7A}" destId="{098198A6-30A2-4695-9489-A6D8C63E81B1}" srcOrd="6" destOrd="0" parTransId="{62DE04CC-E304-4782-BBD1-F18CBB49D032}" sibTransId="{188FFD57-51E3-4C36-A62F-DBE9A8FDFF34}"/>
    <dgm:cxn modelId="{402E9399-2F6B-4320-BBC3-96B2CBD11E1B}" srcId="{4E4DF864-2B78-4F76-89B1-9480D84B3E7A}" destId="{98B8FCE4-BECB-4667-9E98-09D6A72F8181}" srcOrd="0" destOrd="0" parTransId="{EB2D8EB0-5EFA-41B7-98A0-A0FA4C3EA6F5}" sibTransId="{AE462C2D-557B-4A16-9489-C846FDE5F378}"/>
    <dgm:cxn modelId="{30167C78-3C1E-44CC-BDBF-DA1C3911AE45}" type="presOf" srcId="{537B494B-93CF-41FD-8E9B-C6439127D693}" destId="{78C01E8E-983A-4844-A7A9-E39C6B2BFBC7}" srcOrd="0" destOrd="0" presId="urn:microsoft.com/office/officeart/2005/8/layout/vList2"/>
    <dgm:cxn modelId="{34CC79ED-A499-47FB-BB1C-97B550D6A653}" srcId="{4E4DF864-2B78-4F76-89B1-9480D84B3E7A}" destId="{1B9318D3-ED7C-452C-B224-ED6954E718DD}" srcOrd="4" destOrd="0" parTransId="{9F62276A-26C1-4071-AD29-B6EB36D6F235}" sibTransId="{1D66C318-0E3E-4684-A2DA-748495A6644A}"/>
    <dgm:cxn modelId="{92B99F17-A92A-42D3-8D45-CDF6B920C6D6}" type="presOf" srcId="{098198A6-30A2-4695-9489-A6D8C63E81B1}" destId="{A38D8E1C-4F55-40A7-896E-AD17C0C94AB8}" srcOrd="0" destOrd="0" presId="urn:microsoft.com/office/officeart/2005/8/layout/vList2"/>
    <dgm:cxn modelId="{41F79361-9FF1-42E3-8179-92A960635C38}" type="presOf" srcId="{24A118EF-A863-4C46-B25B-6AD8436926F7}" destId="{D29515E0-E89C-4FF0-9D90-C8B4388A254E}" srcOrd="0" destOrd="0" presId="urn:microsoft.com/office/officeart/2005/8/layout/vList2"/>
    <dgm:cxn modelId="{78FA1AF2-6873-40EE-BC75-FC7B6F4D8BE5}" type="presOf" srcId="{2B994A79-8C3D-45C1-8DC5-A35AAC5E9BFA}" destId="{985904D2-781F-4D08-95FC-BFBE8EE1BB8D}" srcOrd="0" destOrd="0" presId="urn:microsoft.com/office/officeart/2005/8/layout/vList2"/>
    <dgm:cxn modelId="{A1632E8D-B42A-47E6-B818-DA79D14ACB3F}" srcId="{4E4DF864-2B78-4F76-89B1-9480D84B3E7A}" destId="{B98ED407-A238-4584-9AD3-2F029B3E8D47}" srcOrd="2" destOrd="0" parTransId="{78CD2E2D-CCD2-4FCE-B4D6-F506D31936CB}" sibTransId="{1BE787A1-05FB-4508-B515-2904AC372D2B}"/>
    <dgm:cxn modelId="{11B35BDD-9883-4BEC-8CCF-2071C5A6626D}" srcId="{4E4DF864-2B78-4F76-89B1-9480D84B3E7A}" destId="{2B994A79-8C3D-45C1-8DC5-A35AAC5E9BFA}" srcOrd="3" destOrd="0" parTransId="{3AD31C4B-BC71-4616-9497-07EBFEAF8249}" sibTransId="{3021E035-F899-4749-AE53-05D01A8D01BE}"/>
    <dgm:cxn modelId="{8FDD3D3A-226B-4004-A039-619761496E6C}" srcId="{4E4DF864-2B78-4F76-89B1-9480D84B3E7A}" destId="{24A118EF-A863-4C46-B25B-6AD8436926F7}" srcOrd="7" destOrd="0" parTransId="{FFD4CDC4-6543-4DBB-B21A-80D3F965B3D4}" sibTransId="{10AE48B2-03B1-42FF-9622-E508B0095F6D}"/>
    <dgm:cxn modelId="{A1258B3F-71C3-4F5B-A381-550F8EED4AA3}" srcId="{4E4DF864-2B78-4F76-89B1-9480D84B3E7A}" destId="{B2AF07E4-C494-4CBD-A2F6-D033F3996494}" srcOrd="8" destOrd="0" parTransId="{A673CF14-C74C-4AF1-B5E4-C866D5C5337B}" sibTransId="{8EA54748-EDAE-4574-B68E-EB1AF32F77DD}"/>
    <dgm:cxn modelId="{81A0589F-4589-48E1-A823-E7FC370E5EC0}" type="presOf" srcId="{98B8FCE4-BECB-4667-9E98-09D6A72F8181}" destId="{EB337D8D-69F6-4D02-841F-B3B44AAC88A4}" srcOrd="0" destOrd="0" presId="urn:microsoft.com/office/officeart/2005/8/layout/vList2"/>
    <dgm:cxn modelId="{B3D0D99D-E2B8-40F4-8811-1E0C4FC0E8F3}" type="presOf" srcId="{D616A0CA-BCB1-4D4B-895F-2F7FAD7F80AB}" destId="{72AF843B-2089-4C9C-8503-C978887899E1}" srcOrd="0" destOrd="0" presId="urn:microsoft.com/office/officeart/2005/8/layout/vList2"/>
    <dgm:cxn modelId="{F5A90EB2-0EF6-417F-A6C0-F185D5DEE4CD}" type="presOf" srcId="{1B9318D3-ED7C-452C-B224-ED6954E718DD}" destId="{FA2C0D1E-D8AD-4012-BE3D-BFDE212D327E}" srcOrd="0" destOrd="0" presId="urn:microsoft.com/office/officeart/2005/8/layout/vList2"/>
    <dgm:cxn modelId="{A6FD4E1A-C007-48A1-B803-98D219FA80BF}" srcId="{4E4DF864-2B78-4F76-89B1-9480D84B3E7A}" destId="{97A5E009-C99C-483D-AB4B-01D7F3984F83}" srcOrd="1" destOrd="0" parTransId="{8B27FDD2-37CB-488F-9FBB-B7F15F90285D}" sibTransId="{65051365-D533-4D6E-9807-B01A760ED847}"/>
    <dgm:cxn modelId="{02D3F5CE-FEE4-450A-A4CE-8F54FEA392AA}" type="presOf" srcId="{B2AF07E4-C494-4CBD-A2F6-D033F3996494}" destId="{1D4ED1FF-32F5-40B4-A7E6-D93E2398DC42}" srcOrd="0" destOrd="0" presId="urn:microsoft.com/office/officeart/2005/8/layout/vList2"/>
    <dgm:cxn modelId="{99546603-C6C2-4B8E-A906-7304545DB1C9}" srcId="{4E4DF864-2B78-4F76-89B1-9480D84B3E7A}" destId="{D616A0CA-BCB1-4D4B-895F-2F7FAD7F80AB}" srcOrd="9" destOrd="0" parTransId="{64BA36AD-D865-421B-BB71-0BB2CE3F6648}" sibTransId="{C01F4361-ED76-4F3B-9607-7AE1432A8DB7}"/>
    <dgm:cxn modelId="{3D81C132-877C-4C7D-87DA-1DDDE0F1E663}" type="presOf" srcId="{4E4DF864-2B78-4F76-89B1-9480D84B3E7A}" destId="{087EF1F1-2F72-467E-900F-3C682AA39D21}" srcOrd="0" destOrd="0" presId="urn:microsoft.com/office/officeart/2005/8/layout/vList2"/>
    <dgm:cxn modelId="{A9333022-251A-42A0-BFD1-8A99C9435EE2}" type="presOf" srcId="{97A5E009-C99C-483D-AB4B-01D7F3984F83}" destId="{1B2051D3-2895-4D41-8BD3-034D2F6ABE03}" srcOrd="0" destOrd="0" presId="urn:microsoft.com/office/officeart/2005/8/layout/vList2"/>
    <dgm:cxn modelId="{755EA33F-102C-4767-A372-CFCB01FF873F}" type="presOf" srcId="{B98ED407-A238-4584-9AD3-2F029B3E8D47}" destId="{CD9EC5E8-3239-4488-B12E-84256E3524A8}" srcOrd="0" destOrd="0" presId="urn:microsoft.com/office/officeart/2005/8/layout/vList2"/>
    <dgm:cxn modelId="{C3093C07-4408-4CE6-AF8C-74A4D6A9884D}" srcId="{4E4DF864-2B78-4F76-89B1-9480D84B3E7A}" destId="{537B494B-93CF-41FD-8E9B-C6439127D693}" srcOrd="5" destOrd="0" parTransId="{E04C0463-1684-415D-9451-E7C6F8358F6B}" sibTransId="{42EFE26E-5D70-4066-BE2D-3F39A7577D82}"/>
    <dgm:cxn modelId="{FA792DD0-465C-416F-BFDF-C16DDD88E5F3}" type="presParOf" srcId="{087EF1F1-2F72-467E-900F-3C682AA39D21}" destId="{EB337D8D-69F6-4D02-841F-B3B44AAC88A4}" srcOrd="0" destOrd="0" presId="urn:microsoft.com/office/officeart/2005/8/layout/vList2"/>
    <dgm:cxn modelId="{E511DB21-B250-4DA5-ABC6-F87BE79FDE36}" type="presParOf" srcId="{087EF1F1-2F72-467E-900F-3C682AA39D21}" destId="{50CA5258-551B-4171-812A-E39E8A4D7656}" srcOrd="1" destOrd="0" presId="urn:microsoft.com/office/officeart/2005/8/layout/vList2"/>
    <dgm:cxn modelId="{07EB03D6-3B63-48D0-9D73-582D680789F8}" type="presParOf" srcId="{087EF1F1-2F72-467E-900F-3C682AA39D21}" destId="{1B2051D3-2895-4D41-8BD3-034D2F6ABE03}" srcOrd="2" destOrd="0" presId="urn:microsoft.com/office/officeart/2005/8/layout/vList2"/>
    <dgm:cxn modelId="{52C900F6-B0DB-443F-979E-6CD43EF8291C}" type="presParOf" srcId="{087EF1F1-2F72-467E-900F-3C682AA39D21}" destId="{9C3904C9-8DCF-483C-A113-888E489428DF}" srcOrd="3" destOrd="0" presId="urn:microsoft.com/office/officeart/2005/8/layout/vList2"/>
    <dgm:cxn modelId="{A2BABF59-530E-4574-9B1E-4F7A817B2B2C}" type="presParOf" srcId="{087EF1F1-2F72-467E-900F-3C682AA39D21}" destId="{CD9EC5E8-3239-4488-B12E-84256E3524A8}" srcOrd="4" destOrd="0" presId="urn:microsoft.com/office/officeart/2005/8/layout/vList2"/>
    <dgm:cxn modelId="{D0DF79EB-C54D-44E4-A8A2-1B1B5DEECFF7}" type="presParOf" srcId="{087EF1F1-2F72-467E-900F-3C682AA39D21}" destId="{0B900C97-974B-4C37-94E2-805E1C004ACF}" srcOrd="5" destOrd="0" presId="urn:microsoft.com/office/officeart/2005/8/layout/vList2"/>
    <dgm:cxn modelId="{673E5656-42F0-4407-BE4F-741C4509E884}" type="presParOf" srcId="{087EF1F1-2F72-467E-900F-3C682AA39D21}" destId="{985904D2-781F-4D08-95FC-BFBE8EE1BB8D}" srcOrd="6" destOrd="0" presId="urn:microsoft.com/office/officeart/2005/8/layout/vList2"/>
    <dgm:cxn modelId="{F9CB8DC8-EDE9-4BD9-BDAC-55532C263489}" type="presParOf" srcId="{087EF1F1-2F72-467E-900F-3C682AA39D21}" destId="{6AC6B453-4F0E-413E-8CB3-3032F73029D0}" srcOrd="7" destOrd="0" presId="urn:microsoft.com/office/officeart/2005/8/layout/vList2"/>
    <dgm:cxn modelId="{2884A959-B1E0-4749-8838-C81350DF97F0}" type="presParOf" srcId="{087EF1F1-2F72-467E-900F-3C682AA39D21}" destId="{FA2C0D1E-D8AD-4012-BE3D-BFDE212D327E}" srcOrd="8" destOrd="0" presId="urn:microsoft.com/office/officeart/2005/8/layout/vList2"/>
    <dgm:cxn modelId="{9CA335D6-6CF0-4D24-9D70-42350AA6135A}" type="presParOf" srcId="{087EF1F1-2F72-467E-900F-3C682AA39D21}" destId="{6A52D64C-6D0A-47C0-87D8-CE3091474D0E}" srcOrd="9" destOrd="0" presId="urn:microsoft.com/office/officeart/2005/8/layout/vList2"/>
    <dgm:cxn modelId="{ABEF1447-B7D7-4A84-A836-455944EC5D23}" type="presParOf" srcId="{087EF1F1-2F72-467E-900F-3C682AA39D21}" destId="{78C01E8E-983A-4844-A7A9-E39C6B2BFBC7}" srcOrd="10" destOrd="0" presId="urn:microsoft.com/office/officeart/2005/8/layout/vList2"/>
    <dgm:cxn modelId="{6E5806E1-5321-416B-82BE-8B4681E7A280}" type="presParOf" srcId="{087EF1F1-2F72-467E-900F-3C682AA39D21}" destId="{C32437C3-50B9-4ADB-B668-0551843DDC15}" srcOrd="11" destOrd="0" presId="urn:microsoft.com/office/officeart/2005/8/layout/vList2"/>
    <dgm:cxn modelId="{79E349CE-23F9-443B-A467-8EE00D2700BF}" type="presParOf" srcId="{087EF1F1-2F72-467E-900F-3C682AA39D21}" destId="{A38D8E1C-4F55-40A7-896E-AD17C0C94AB8}" srcOrd="12" destOrd="0" presId="urn:microsoft.com/office/officeart/2005/8/layout/vList2"/>
    <dgm:cxn modelId="{2A98D095-591D-4490-ABB3-B58DBAAD95A5}" type="presParOf" srcId="{087EF1F1-2F72-467E-900F-3C682AA39D21}" destId="{37F46358-9BC3-485D-8A7E-E7A5A2B3767E}" srcOrd="13" destOrd="0" presId="urn:microsoft.com/office/officeart/2005/8/layout/vList2"/>
    <dgm:cxn modelId="{84C25DE9-870E-4AB8-8BB3-BE53F5531961}" type="presParOf" srcId="{087EF1F1-2F72-467E-900F-3C682AA39D21}" destId="{D29515E0-E89C-4FF0-9D90-C8B4388A254E}" srcOrd="14" destOrd="0" presId="urn:microsoft.com/office/officeart/2005/8/layout/vList2"/>
    <dgm:cxn modelId="{B72F4AF0-6DD3-46EB-96AC-4CDFE85CC241}" type="presParOf" srcId="{087EF1F1-2F72-467E-900F-3C682AA39D21}" destId="{345D985E-0933-4262-A5A7-DF078BEB1978}" srcOrd="15" destOrd="0" presId="urn:microsoft.com/office/officeart/2005/8/layout/vList2"/>
    <dgm:cxn modelId="{28EBE9A6-ABAD-4F6A-84D3-EFED9BCBD5C3}" type="presParOf" srcId="{087EF1F1-2F72-467E-900F-3C682AA39D21}" destId="{1D4ED1FF-32F5-40B4-A7E6-D93E2398DC42}" srcOrd="16" destOrd="0" presId="urn:microsoft.com/office/officeart/2005/8/layout/vList2"/>
    <dgm:cxn modelId="{AFC05E7B-1E09-4428-9723-036914C3D322}" type="presParOf" srcId="{087EF1F1-2F72-467E-900F-3C682AA39D21}" destId="{F6152DAB-FDA8-49E0-A180-33118F766809}" srcOrd="17" destOrd="0" presId="urn:microsoft.com/office/officeart/2005/8/layout/vList2"/>
    <dgm:cxn modelId="{072BBD00-18F7-46BE-BA69-657E8FE0C74B}" type="presParOf" srcId="{087EF1F1-2F72-467E-900F-3C682AA39D21}" destId="{72AF843B-2089-4C9C-8503-C978887899E1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886F51-8531-42E8-A919-0B4714828D3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B8815C3-4524-445E-B551-9784C1FC3C37}">
      <dgm:prSet phldrT="[Текст]" custT="1"/>
      <dgm:spPr/>
      <dgm:t>
        <a:bodyPr/>
        <a:lstStyle/>
        <a:p>
          <a:pPr algn="l" rtl="0"/>
          <a:r>
            <a:rPr lang="ru-RU" sz="2000" dirty="0" smtClean="0"/>
            <a:t>- аналитическая</a:t>
          </a:r>
          <a:endParaRPr lang="ru-RU" sz="2000" dirty="0"/>
        </a:p>
      </dgm:t>
    </dgm:pt>
    <dgm:pt modelId="{A5FA7A1B-BA0C-4BF2-87A5-78DC0F42A271}" type="parTrans" cxnId="{F04E634B-851E-4A7B-B5D9-D5C24D76D7AD}">
      <dgm:prSet/>
      <dgm:spPr/>
      <dgm:t>
        <a:bodyPr/>
        <a:lstStyle/>
        <a:p>
          <a:endParaRPr lang="ru-RU"/>
        </a:p>
      </dgm:t>
    </dgm:pt>
    <dgm:pt modelId="{7F76468C-36D8-4842-9418-964D5D7E4A69}" type="sibTrans" cxnId="{F04E634B-851E-4A7B-B5D9-D5C24D76D7AD}">
      <dgm:prSet/>
      <dgm:spPr/>
      <dgm:t>
        <a:bodyPr/>
        <a:lstStyle/>
        <a:p>
          <a:endParaRPr lang="ru-RU"/>
        </a:p>
      </dgm:t>
    </dgm:pt>
    <dgm:pt modelId="{F515D380-627E-40C8-B965-204C10558694}">
      <dgm:prSet custT="1"/>
      <dgm:spPr/>
      <dgm:t>
        <a:bodyPr/>
        <a:lstStyle/>
        <a:p>
          <a:pPr algn="l"/>
          <a:r>
            <a:rPr lang="ru-RU" sz="2000" dirty="0" smtClean="0"/>
            <a:t>- организационно-управленческая</a:t>
          </a:r>
          <a:endParaRPr lang="ru-RU" sz="2000" dirty="0"/>
        </a:p>
      </dgm:t>
    </dgm:pt>
    <dgm:pt modelId="{13E9D8F3-B1C0-4768-BC74-D1FEC2A7FDF5}" type="parTrans" cxnId="{CC482B00-5E15-4A73-B9C4-FBE919858E77}">
      <dgm:prSet/>
      <dgm:spPr/>
      <dgm:t>
        <a:bodyPr/>
        <a:lstStyle/>
        <a:p>
          <a:endParaRPr lang="ru-RU"/>
        </a:p>
      </dgm:t>
    </dgm:pt>
    <dgm:pt modelId="{C0637E03-F891-4188-A3A0-E8408A4B8EC6}" type="sibTrans" cxnId="{CC482B00-5E15-4A73-B9C4-FBE919858E77}">
      <dgm:prSet/>
      <dgm:spPr/>
      <dgm:t>
        <a:bodyPr/>
        <a:lstStyle/>
        <a:p>
          <a:endParaRPr lang="ru-RU"/>
        </a:p>
      </dgm:t>
    </dgm:pt>
    <dgm:pt modelId="{1533B8A1-7C49-45C2-B763-3086975208EF}">
      <dgm:prSet custT="1"/>
      <dgm:spPr/>
      <dgm:t>
        <a:bodyPr/>
        <a:lstStyle/>
        <a:p>
          <a:pPr algn="l"/>
          <a:r>
            <a:rPr lang="ru-RU" sz="2000" dirty="0" smtClean="0"/>
            <a:t>- научно-исследовательская</a:t>
          </a:r>
          <a:endParaRPr lang="ru-RU" sz="2000" dirty="0"/>
        </a:p>
      </dgm:t>
    </dgm:pt>
    <dgm:pt modelId="{B127E3FC-F3A2-4779-A3F7-51BA26910095}" type="parTrans" cxnId="{D0F52D05-31BA-4D22-9357-887D9C03D75D}">
      <dgm:prSet/>
      <dgm:spPr/>
      <dgm:t>
        <a:bodyPr/>
        <a:lstStyle/>
        <a:p>
          <a:endParaRPr lang="ru-RU"/>
        </a:p>
      </dgm:t>
    </dgm:pt>
    <dgm:pt modelId="{3899533C-B48B-42D8-9EC5-8E9CD96A80BF}" type="sibTrans" cxnId="{D0F52D05-31BA-4D22-9357-887D9C03D75D}">
      <dgm:prSet/>
      <dgm:spPr/>
      <dgm:t>
        <a:bodyPr/>
        <a:lstStyle/>
        <a:p>
          <a:endParaRPr lang="ru-RU"/>
        </a:p>
      </dgm:t>
    </dgm:pt>
    <dgm:pt modelId="{F7BE5EFD-BB94-41DD-9BF6-6651E4300F34}">
      <dgm:prSet custT="1"/>
      <dgm:spPr/>
      <dgm:t>
        <a:bodyPr/>
        <a:lstStyle/>
        <a:p>
          <a:pPr algn="l"/>
          <a:r>
            <a:rPr lang="ru-RU" sz="2000" dirty="0" smtClean="0"/>
            <a:t>- проектно-экономическая</a:t>
          </a:r>
          <a:endParaRPr lang="ru-RU" sz="2000" dirty="0"/>
        </a:p>
      </dgm:t>
    </dgm:pt>
    <dgm:pt modelId="{C4461DC0-A3C2-4BD1-9443-43D84D9ECC47}" type="parTrans" cxnId="{1600EE23-DF8D-4612-9554-29C52C7C4046}">
      <dgm:prSet/>
      <dgm:spPr/>
      <dgm:t>
        <a:bodyPr/>
        <a:lstStyle/>
        <a:p>
          <a:endParaRPr lang="ru-RU"/>
        </a:p>
      </dgm:t>
    </dgm:pt>
    <dgm:pt modelId="{688798CE-58BD-4C3B-9BD8-ED2A7C5F9734}" type="sibTrans" cxnId="{1600EE23-DF8D-4612-9554-29C52C7C4046}">
      <dgm:prSet/>
      <dgm:spPr/>
      <dgm:t>
        <a:bodyPr/>
        <a:lstStyle/>
        <a:p>
          <a:endParaRPr lang="ru-RU"/>
        </a:p>
      </dgm:t>
    </dgm:pt>
    <dgm:pt modelId="{0E24D56C-8C67-4E6F-B551-F9F4E7B1DCA5}" type="pres">
      <dgm:prSet presAssocID="{0E886F51-8531-42E8-A919-0B4714828D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77D35B-0DA3-4E3D-907E-FEEA0EA58412}" type="pres">
      <dgm:prSet presAssocID="{FB8815C3-4524-445E-B551-9784C1FC3C37}" presName="parentText" presStyleLbl="node1" presStyleIdx="0" presStyleCnt="4" custScaleY="81778" custLinFactNeighborY="80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11E81-1F59-4388-950A-07D61C13123D}" type="pres">
      <dgm:prSet presAssocID="{7F76468C-36D8-4842-9418-964D5D7E4A69}" presName="spacer" presStyleCnt="0"/>
      <dgm:spPr/>
    </dgm:pt>
    <dgm:pt modelId="{A29B312D-606A-4A80-B754-4F7294D3E2E6}" type="pres">
      <dgm:prSet presAssocID="{F515D380-627E-40C8-B965-204C1055869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6B0B3-66AA-4A28-A1B6-835123F43905}" type="pres">
      <dgm:prSet presAssocID="{C0637E03-F891-4188-A3A0-E8408A4B8EC6}" presName="spacer" presStyleCnt="0"/>
      <dgm:spPr/>
    </dgm:pt>
    <dgm:pt modelId="{88A72EEE-395C-471B-93C7-AC805436C82B}" type="pres">
      <dgm:prSet presAssocID="{1533B8A1-7C49-45C2-B763-3086975208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8F19B-907B-4917-AF6B-A63B2AD513CE}" type="pres">
      <dgm:prSet presAssocID="{3899533C-B48B-42D8-9EC5-8E9CD96A80BF}" presName="spacer" presStyleCnt="0"/>
      <dgm:spPr/>
    </dgm:pt>
    <dgm:pt modelId="{1F5C6303-BA00-4BAF-8C59-01B33CF7BB75}" type="pres">
      <dgm:prSet presAssocID="{F7BE5EFD-BB94-41DD-9BF6-6651E4300F3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806F9-FC51-47DC-9B91-71CB1A0EE77F}" type="presOf" srcId="{1533B8A1-7C49-45C2-B763-3086975208EF}" destId="{88A72EEE-395C-471B-93C7-AC805436C82B}" srcOrd="0" destOrd="0" presId="urn:microsoft.com/office/officeart/2005/8/layout/vList2"/>
    <dgm:cxn modelId="{50F3D6B6-881E-4281-B274-D4EA0C6A6013}" type="presOf" srcId="{F7BE5EFD-BB94-41DD-9BF6-6651E4300F34}" destId="{1F5C6303-BA00-4BAF-8C59-01B33CF7BB75}" srcOrd="0" destOrd="0" presId="urn:microsoft.com/office/officeart/2005/8/layout/vList2"/>
    <dgm:cxn modelId="{D0F52D05-31BA-4D22-9357-887D9C03D75D}" srcId="{0E886F51-8531-42E8-A919-0B4714828D3B}" destId="{1533B8A1-7C49-45C2-B763-3086975208EF}" srcOrd="2" destOrd="0" parTransId="{B127E3FC-F3A2-4779-A3F7-51BA26910095}" sibTransId="{3899533C-B48B-42D8-9EC5-8E9CD96A80BF}"/>
    <dgm:cxn modelId="{F04E634B-851E-4A7B-B5D9-D5C24D76D7AD}" srcId="{0E886F51-8531-42E8-A919-0B4714828D3B}" destId="{FB8815C3-4524-445E-B551-9784C1FC3C37}" srcOrd="0" destOrd="0" parTransId="{A5FA7A1B-BA0C-4BF2-87A5-78DC0F42A271}" sibTransId="{7F76468C-36D8-4842-9418-964D5D7E4A69}"/>
    <dgm:cxn modelId="{1600EE23-DF8D-4612-9554-29C52C7C4046}" srcId="{0E886F51-8531-42E8-A919-0B4714828D3B}" destId="{F7BE5EFD-BB94-41DD-9BF6-6651E4300F34}" srcOrd="3" destOrd="0" parTransId="{C4461DC0-A3C2-4BD1-9443-43D84D9ECC47}" sibTransId="{688798CE-58BD-4C3B-9BD8-ED2A7C5F9734}"/>
    <dgm:cxn modelId="{CC482B00-5E15-4A73-B9C4-FBE919858E77}" srcId="{0E886F51-8531-42E8-A919-0B4714828D3B}" destId="{F515D380-627E-40C8-B965-204C10558694}" srcOrd="1" destOrd="0" parTransId="{13E9D8F3-B1C0-4768-BC74-D1FEC2A7FDF5}" sibTransId="{C0637E03-F891-4188-A3A0-E8408A4B8EC6}"/>
    <dgm:cxn modelId="{BDB7D2DA-561A-4DB2-8F7F-7B2C002A0D98}" type="presOf" srcId="{0E886F51-8531-42E8-A919-0B4714828D3B}" destId="{0E24D56C-8C67-4E6F-B551-F9F4E7B1DCA5}" srcOrd="0" destOrd="0" presId="urn:microsoft.com/office/officeart/2005/8/layout/vList2"/>
    <dgm:cxn modelId="{C035EC09-1F1F-459C-A1FB-064E596FD74D}" type="presOf" srcId="{F515D380-627E-40C8-B965-204C10558694}" destId="{A29B312D-606A-4A80-B754-4F7294D3E2E6}" srcOrd="0" destOrd="0" presId="urn:microsoft.com/office/officeart/2005/8/layout/vList2"/>
    <dgm:cxn modelId="{0A32949A-32B2-4D32-94BF-B0F3E697683F}" type="presOf" srcId="{FB8815C3-4524-445E-B551-9784C1FC3C37}" destId="{0D77D35B-0DA3-4E3D-907E-FEEA0EA58412}" srcOrd="0" destOrd="0" presId="urn:microsoft.com/office/officeart/2005/8/layout/vList2"/>
    <dgm:cxn modelId="{7E8B06F0-A157-460B-9218-E6F4BC1F9F8C}" type="presParOf" srcId="{0E24D56C-8C67-4E6F-B551-F9F4E7B1DCA5}" destId="{0D77D35B-0DA3-4E3D-907E-FEEA0EA58412}" srcOrd="0" destOrd="0" presId="urn:microsoft.com/office/officeart/2005/8/layout/vList2"/>
    <dgm:cxn modelId="{F5700ED8-DA37-4934-A6DF-CC88FCFDC01D}" type="presParOf" srcId="{0E24D56C-8C67-4E6F-B551-F9F4E7B1DCA5}" destId="{D0511E81-1F59-4388-950A-07D61C13123D}" srcOrd="1" destOrd="0" presId="urn:microsoft.com/office/officeart/2005/8/layout/vList2"/>
    <dgm:cxn modelId="{8F396E65-A9F8-4772-BB46-3EB0020B8889}" type="presParOf" srcId="{0E24D56C-8C67-4E6F-B551-F9F4E7B1DCA5}" destId="{A29B312D-606A-4A80-B754-4F7294D3E2E6}" srcOrd="2" destOrd="0" presId="urn:microsoft.com/office/officeart/2005/8/layout/vList2"/>
    <dgm:cxn modelId="{1FBAA1B3-600F-47D2-832A-18B175579AE3}" type="presParOf" srcId="{0E24D56C-8C67-4E6F-B551-F9F4E7B1DCA5}" destId="{36C6B0B3-66AA-4A28-A1B6-835123F43905}" srcOrd="3" destOrd="0" presId="urn:microsoft.com/office/officeart/2005/8/layout/vList2"/>
    <dgm:cxn modelId="{CE2EB5C1-FC56-4E7C-BF45-EA2C430D9A15}" type="presParOf" srcId="{0E24D56C-8C67-4E6F-B551-F9F4E7B1DCA5}" destId="{88A72EEE-395C-471B-93C7-AC805436C82B}" srcOrd="4" destOrd="0" presId="urn:microsoft.com/office/officeart/2005/8/layout/vList2"/>
    <dgm:cxn modelId="{47B05128-2F44-4594-A885-8D0FC8C27CE7}" type="presParOf" srcId="{0E24D56C-8C67-4E6F-B551-F9F4E7B1DCA5}" destId="{A1E8F19B-907B-4917-AF6B-A63B2AD513CE}" srcOrd="5" destOrd="0" presId="urn:microsoft.com/office/officeart/2005/8/layout/vList2"/>
    <dgm:cxn modelId="{31D7AA3A-864E-4AAA-8ABC-0575113548E9}" type="presParOf" srcId="{0E24D56C-8C67-4E6F-B551-F9F4E7B1DCA5}" destId="{1F5C6303-BA00-4BAF-8C59-01B33CF7BB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D7FA4-4FE7-4FC7-B41D-12A77748F0F8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98D68A0-251C-41D1-82DE-FD683237AE02}">
      <dgm:prSet custT="1"/>
      <dgm:spPr/>
      <dgm:t>
        <a:bodyPr/>
        <a:lstStyle/>
        <a:p>
          <a:pPr rtl="0"/>
          <a:r>
            <a:rPr lang="ru-RU" sz="2000" dirty="0" smtClean="0"/>
            <a:t>Концептуальные основы экономической безопасности; </a:t>
          </a:r>
          <a:endParaRPr lang="ru-RU" sz="2000" dirty="0"/>
        </a:p>
      </dgm:t>
    </dgm:pt>
    <dgm:pt modelId="{663C0AED-EF9C-488C-9CAC-F8BDF356A789}" type="parTrans" cxnId="{6396FBD2-D239-4D95-823C-AD6E43A9B9CC}">
      <dgm:prSet/>
      <dgm:spPr/>
      <dgm:t>
        <a:bodyPr/>
        <a:lstStyle/>
        <a:p>
          <a:endParaRPr lang="ru-RU"/>
        </a:p>
      </dgm:t>
    </dgm:pt>
    <dgm:pt modelId="{C1E6E61C-C675-42A6-890D-2E63C4B421F9}" type="sibTrans" cxnId="{6396FBD2-D239-4D95-823C-AD6E43A9B9CC}">
      <dgm:prSet/>
      <dgm:spPr/>
      <dgm:t>
        <a:bodyPr/>
        <a:lstStyle/>
        <a:p>
          <a:endParaRPr lang="ru-RU"/>
        </a:p>
      </dgm:t>
    </dgm:pt>
    <dgm:pt modelId="{FB8635BB-D318-4C49-A0A0-6662033E924A}">
      <dgm:prSet custT="1"/>
      <dgm:spPr/>
      <dgm:t>
        <a:bodyPr/>
        <a:lstStyle/>
        <a:p>
          <a:pPr rtl="0"/>
          <a:r>
            <a:rPr lang="ru-RU" sz="2000" dirty="0" smtClean="0"/>
            <a:t>Национальная и региональная экономическая безопасность; </a:t>
          </a:r>
          <a:endParaRPr lang="ru-RU" sz="2000" dirty="0"/>
        </a:p>
      </dgm:t>
    </dgm:pt>
    <dgm:pt modelId="{41706E08-13D0-4AF2-8372-EC5426DC1500}" type="parTrans" cxnId="{A73F575A-C9BB-4662-922E-AA2A3E3A82EE}">
      <dgm:prSet/>
      <dgm:spPr/>
      <dgm:t>
        <a:bodyPr/>
        <a:lstStyle/>
        <a:p>
          <a:endParaRPr lang="ru-RU"/>
        </a:p>
      </dgm:t>
    </dgm:pt>
    <dgm:pt modelId="{2683BB15-D342-4CBC-A753-BE5EFFA640B0}" type="sibTrans" cxnId="{A73F575A-C9BB-4662-922E-AA2A3E3A82EE}">
      <dgm:prSet/>
      <dgm:spPr/>
      <dgm:t>
        <a:bodyPr/>
        <a:lstStyle/>
        <a:p>
          <a:endParaRPr lang="ru-RU"/>
        </a:p>
      </dgm:t>
    </dgm:pt>
    <dgm:pt modelId="{54DD5481-BF42-4177-B9FF-2890B930F3FD}">
      <dgm:prSet custT="1"/>
      <dgm:spPr/>
      <dgm:t>
        <a:bodyPr/>
        <a:lstStyle/>
        <a:p>
          <a:pPr rtl="0"/>
          <a:r>
            <a:rPr lang="ru-RU" sz="2000" dirty="0" smtClean="0"/>
            <a:t>Теневой сектор экономики; </a:t>
          </a:r>
          <a:endParaRPr lang="ru-RU" sz="2000" dirty="0"/>
        </a:p>
      </dgm:t>
    </dgm:pt>
    <dgm:pt modelId="{65AE8A69-3868-4C89-B129-93287EBEFE75}" type="parTrans" cxnId="{C8BD29FD-7F31-4C7F-832B-D2CED26B1327}">
      <dgm:prSet/>
      <dgm:spPr/>
      <dgm:t>
        <a:bodyPr/>
        <a:lstStyle/>
        <a:p>
          <a:endParaRPr lang="ru-RU"/>
        </a:p>
      </dgm:t>
    </dgm:pt>
    <dgm:pt modelId="{328543AE-2074-4D89-9F91-1A07D2DC2C6B}" type="sibTrans" cxnId="{C8BD29FD-7F31-4C7F-832B-D2CED26B1327}">
      <dgm:prSet/>
      <dgm:spPr/>
      <dgm:t>
        <a:bodyPr/>
        <a:lstStyle/>
        <a:p>
          <a:endParaRPr lang="ru-RU"/>
        </a:p>
      </dgm:t>
    </dgm:pt>
    <dgm:pt modelId="{9EDAA0A0-A3F3-4031-BC82-E2CDD0D85AEB}">
      <dgm:prSet custT="1"/>
      <dgm:spPr/>
      <dgm:t>
        <a:bodyPr/>
        <a:lstStyle/>
        <a:p>
          <a:pPr rtl="0"/>
          <a:r>
            <a:rPr lang="ru-RU" sz="2000" dirty="0" smtClean="0"/>
            <a:t>Система обеспечения экономической безопасности хозяйствующих субъектов; </a:t>
          </a:r>
          <a:endParaRPr lang="ru-RU" sz="2000" dirty="0"/>
        </a:p>
      </dgm:t>
    </dgm:pt>
    <dgm:pt modelId="{991BB9E4-A2B0-444A-9098-439FF4A87AD1}" type="parTrans" cxnId="{79D9ED94-D65A-4CDD-999A-E1B7ABCF86DA}">
      <dgm:prSet/>
      <dgm:spPr/>
      <dgm:t>
        <a:bodyPr/>
        <a:lstStyle/>
        <a:p>
          <a:endParaRPr lang="ru-RU"/>
        </a:p>
      </dgm:t>
    </dgm:pt>
    <dgm:pt modelId="{DA134553-4953-4F0B-ACE8-D86C975B8BC6}" type="sibTrans" cxnId="{79D9ED94-D65A-4CDD-999A-E1B7ABCF86DA}">
      <dgm:prSet/>
      <dgm:spPr/>
      <dgm:t>
        <a:bodyPr/>
        <a:lstStyle/>
        <a:p>
          <a:endParaRPr lang="ru-RU"/>
        </a:p>
      </dgm:t>
    </dgm:pt>
    <dgm:pt modelId="{2B7A8A95-C174-4AB4-B5CA-365CE588CE99}">
      <dgm:prSet custT="1"/>
      <dgm:spPr/>
      <dgm:t>
        <a:bodyPr/>
        <a:lstStyle/>
        <a:p>
          <a:pPr rtl="0"/>
          <a:r>
            <a:rPr lang="ru-RU" sz="2000" dirty="0" smtClean="0"/>
            <a:t>Финансовая устойчивость и налоговая безопасность хозяйствующих субъектов; </a:t>
          </a:r>
          <a:endParaRPr lang="ru-RU" sz="2000" dirty="0"/>
        </a:p>
      </dgm:t>
    </dgm:pt>
    <dgm:pt modelId="{30EF0F4C-9315-4369-8F4E-DF4E105525E8}" type="parTrans" cxnId="{A76DC513-F0E6-454C-96FF-A195A28CD330}">
      <dgm:prSet/>
      <dgm:spPr/>
      <dgm:t>
        <a:bodyPr/>
        <a:lstStyle/>
        <a:p>
          <a:endParaRPr lang="ru-RU"/>
        </a:p>
      </dgm:t>
    </dgm:pt>
    <dgm:pt modelId="{29A6893B-7BDA-41D0-BE36-8E909E0F3420}" type="sibTrans" cxnId="{A76DC513-F0E6-454C-96FF-A195A28CD330}">
      <dgm:prSet/>
      <dgm:spPr/>
      <dgm:t>
        <a:bodyPr/>
        <a:lstStyle/>
        <a:p>
          <a:endParaRPr lang="ru-RU"/>
        </a:p>
      </dgm:t>
    </dgm:pt>
    <dgm:pt modelId="{CAE3F701-8A3A-4D44-817A-97406A0AD6F3}">
      <dgm:prSet custT="1"/>
      <dgm:spPr/>
      <dgm:t>
        <a:bodyPr/>
        <a:lstStyle/>
        <a:p>
          <a:pPr rtl="0"/>
          <a:r>
            <a:rPr lang="ru-RU" sz="2000" dirty="0" smtClean="0"/>
            <a:t>Финансовые расследования и противодействие отмыванию денег; </a:t>
          </a:r>
          <a:endParaRPr lang="ru-RU" sz="2000" dirty="0"/>
        </a:p>
      </dgm:t>
    </dgm:pt>
    <dgm:pt modelId="{505584B5-173B-4164-BE76-2692156BF31E}" type="parTrans" cxnId="{3AC39B44-8CC2-46FD-8D08-398BF22702D9}">
      <dgm:prSet/>
      <dgm:spPr/>
      <dgm:t>
        <a:bodyPr/>
        <a:lstStyle/>
        <a:p>
          <a:endParaRPr lang="ru-RU"/>
        </a:p>
      </dgm:t>
    </dgm:pt>
    <dgm:pt modelId="{D1D614DF-1E2A-4530-A7A8-86AB047B25F4}" type="sibTrans" cxnId="{3AC39B44-8CC2-46FD-8D08-398BF22702D9}">
      <dgm:prSet/>
      <dgm:spPr/>
      <dgm:t>
        <a:bodyPr/>
        <a:lstStyle/>
        <a:p>
          <a:endParaRPr lang="ru-RU"/>
        </a:p>
      </dgm:t>
    </dgm:pt>
    <dgm:pt modelId="{97C7F648-6AE0-4918-B7B4-ED43708E0CB6}">
      <dgm:prSet custT="1"/>
      <dgm:spPr/>
      <dgm:t>
        <a:bodyPr/>
        <a:lstStyle/>
        <a:p>
          <a:pPr rtl="0"/>
          <a:r>
            <a:rPr lang="ru-RU" sz="2000" dirty="0" smtClean="0"/>
            <a:t>Лабораторный практикум по проектированию систем экономической безопасности.</a:t>
          </a:r>
          <a:endParaRPr lang="ru-RU" sz="2000" dirty="0"/>
        </a:p>
      </dgm:t>
    </dgm:pt>
    <dgm:pt modelId="{05BDA4DC-07DF-4CA5-B53B-A73AD6646014}" type="parTrans" cxnId="{95453BBA-5772-4A8D-907A-5873CAD8F4AF}">
      <dgm:prSet/>
      <dgm:spPr/>
      <dgm:t>
        <a:bodyPr/>
        <a:lstStyle/>
        <a:p>
          <a:endParaRPr lang="ru-RU"/>
        </a:p>
      </dgm:t>
    </dgm:pt>
    <dgm:pt modelId="{181F1140-6F56-4A49-B4A2-E842B64BB2A7}" type="sibTrans" cxnId="{95453BBA-5772-4A8D-907A-5873CAD8F4AF}">
      <dgm:prSet/>
      <dgm:spPr/>
      <dgm:t>
        <a:bodyPr/>
        <a:lstStyle/>
        <a:p>
          <a:endParaRPr lang="ru-RU"/>
        </a:p>
      </dgm:t>
    </dgm:pt>
    <dgm:pt modelId="{17A4AE49-1AC5-4F02-BC9C-4CD5E558DCE9}" type="pres">
      <dgm:prSet presAssocID="{C82D7FA4-4FE7-4FC7-B41D-12A77748F0F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7CDF0A-84B7-44A2-B747-9AB3FEAB3562}" type="pres">
      <dgm:prSet presAssocID="{498D68A0-251C-41D1-82DE-FD683237AE02}" presName="circ1" presStyleLbl="vennNode1" presStyleIdx="0" presStyleCnt="7"/>
      <dgm:spPr/>
      <dgm:t>
        <a:bodyPr/>
        <a:lstStyle/>
        <a:p>
          <a:endParaRPr lang="ru-RU"/>
        </a:p>
      </dgm:t>
    </dgm:pt>
    <dgm:pt modelId="{D9BA3F80-CD22-4879-9D7E-FD68355602ED}" type="pres">
      <dgm:prSet presAssocID="{498D68A0-251C-41D1-82DE-FD683237AE02}" presName="circ1Tx" presStyleLbl="revTx" presStyleIdx="0" presStyleCnt="0" custScaleX="1178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B713B-2285-423A-84D4-78AD5B25AA28}" type="pres">
      <dgm:prSet presAssocID="{FB8635BB-D318-4C49-A0A0-6662033E924A}" presName="circ2" presStyleLbl="vennNode1" presStyleIdx="1" presStyleCnt="7"/>
      <dgm:spPr/>
      <dgm:t>
        <a:bodyPr/>
        <a:lstStyle/>
        <a:p>
          <a:endParaRPr lang="ru-RU"/>
        </a:p>
      </dgm:t>
    </dgm:pt>
    <dgm:pt modelId="{F0309726-AB91-45F0-94E9-A9BFBB3D4026}" type="pres">
      <dgm:prSet presAssocID="{FB8635BB-D318-4C49-A0A0-6662033E924A}" presName="circ2Tx" presStyleLbl="revTx" presStyleIdx="0" presStyleCnt="0" custLinFactNeighborX="4462" custLinFactNeighborY="-18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1204B-578B-4EB8-8DC9-07133DEA3D97}" type="pres">
      <dgm:prSet presAssocID="{54DD5481-BF42-4177-B9FF-2890B930F3FD}" presName="circ3" presStyleLbl="vennNode1" presStyleIdx="2" presStyleCnt="7"/>
      <dgm:spPr/>
      <dgm:t>
        <a:bodyPr/>
        <a:lstStyle/>
        <a:p>
          <a:endParaRPr lang="ru-RU"/>
        </a:p>
      </dgm:t>
    </dgm:pt>
    <dgm:pt modelId="{91FDB200-15FF-496E-8BC1-945AF534558E}" type="pres">
      <dgm:prSet presAssocID="{54DD5481-BF42-4177-B9FF-2890B930F3FD}" presName="circ3Tx" presStyleLbl="revTx" presStyleIdx="0" presStyleCnt="0" custLinFactNeighborX="2545" custLinFactNeighborY="-21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4F473-C563-44BD-B1A1-92694782CB7F}" type="pres">
      <dgm:prSet presAssocID="{9EDAA0A0-A3F3-4031-BC82-E2CDD0D85AEB}" presName="circ4" presStyleLbl="vennNode1" presStyleIdx="3" presStyleCnt="7"/>
      <dgm:spPr/>
      <dgm:t>
        <a:bodyPr/>
        <a:lstStyle/>
        <a:p>
          <a:endParaRPr lang="ru-RU"/>
        </a:p>
      </dgm:t>
    </dgm:pt>
    <dgm:pt modelId="{48608077-F9EA-42E3-A9F4-99C0AA85E797}" type="pres">
      <dgm:prSet presAssocID="{9EDAA0A0-A3F3-4031-BC82-E2CDD0D85AEB}" presName="circ4Tx" presStyleLbl="revTx" presStyleIdx="0" presStyleCnt="0" custLinFactNeighborX="20664" custLinFactNeighborY="-319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4C27E-7794-4F6D-888F-9E16FDC77EDC}" type="pres">
      <dgm:prSet presAssocID="{2B7A8A95-C174-4AB4-B5CA-365CE588CE99}" presName="circ5" presStyleLbl="vennNode1" presStyleIdx="4" presStyleCnt="7"/>
      <dgm:spPr/>
    </dgm:pt>
    <dgm:pt modelId="{B1D5B2CE-3683-4231-ADC3-5C7C71D178EB}" type="pres">
      <dgm:prSet presAssocID="{2B7A8A95-C174-4AB4-B5CA-365CE588CE99}" presName="circ5Tx" presStyleLbl="revTx" presStyleIdx="0" presStyleCnt="0" custScaleX="136988" custScaleY="94600" custLinFactNeighborX="-8088" custLinFactNeighborY="-172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32301-88DB-45AD-8E40-1FC1D9FF9E4B}" type="pres">
      <dgm:prSet presAssocID="{CAE3F701-8A3A-4D44-817A-97406A0AD6F3}" presName="circ6" presStyleLbl="vennNode1" presStyleIdx="5" presStyleCnt="7"/>
      <dgm:spPr/>
    </dgm:pt>
    <dgm:pt modelId="{C12EB960-E2B3-44C6-9F63-D99261D05335}" type="pres">
      <dgm:prSet presAssocID="{CAE3F701-8A3A-4D44-817A-97406A0AD6F3}" presName="circ6Tx" presStyleLbl="revTx" presStyleIdx="0" presStyleCnt="0" custLinFactNeighborX="-14467" custLinFactNeighborY="-199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9EFFA-32A7-4D66-AFFC-16233F6B309C}" type="pres">
      <dgm:prSet presAssocID="{97C7F648-6AE0-4918-B7B4-ED43708E0CB6}" presName="circ7" presStyleLbl="vennNode1" presStyleIdx="6" presStyleCnt="7"/>
      <dgm:spPr/>
    </dgm:pt>
    <dgm:pt modelId="{553E28F9-B67D-4B39-BFDA-F87615D49190}" type="pres">
      <dgm:prSet presAssocID="{97C7F648-6AE0-4918-B7B4-ED43708E0CB6}" presName="circ7Tx" presStyleLbl="revTx" presStyleIdx="0" presStyleCnt="0" custScaleX="122456" custLinFactNeighborX="575" custLinFactNeighborY="-44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80AB7-385E-47AC-A7F2-93E887F3204C}" type="presOf" srcId="{97C7F648-6AE0-4918-B7B4-ED43708E0CB6}" destId="{553E28F9-B67D-4B39-BFDA-F87615D49190}" srcOrd="0" destOrd="0" presId="urn:microsoft.com/office/officeart/2005/8/layout/venn1"/>
    <dgm:cxn modelId="{79D9ED94-D65A-4CDD-999A-E1B7ABCF86DA}" srcId="{C82D7FA4-4FE7-4FC7-B41D-12A77748F0F8}" destId="{9EDAA0A0-A3F3-4031-BC82-E2CDD0D85AEB}" srcOrd="3" destOrd="0" parTransId="{991BB9E4-A2B0-444A-9098-439FF4A87AD1}" sibTransId="{DA134553-4953-4F0B-ACE8-D86C975B8BC6}"/>
    <dgm:cxn modelId="{F1FCCF62-732D-4837-8BF3-C35FC982FB60}" type="presOf" srcId="{9EDAA0A0-A3F3-4031-BC82-E2CDD0D85AEB}" destId="{48608077-F9EA-42E3-A9F4-99C0AA85E797}" srcOrd="0" destOrd="0" presId="urn:microsoft.com/office/officeart/2005/8/layout/venn1"/>
    <dgm:cxn modelId="{95453BBA-5772-4A8D-907A-5873CAD8F4AF}" srcId="{C82D7FA4-4FE7-4FC7-B41D-12A77748F0F8}" destId="{97C7F648-6AE0-4918-B7B4-ED43708E0CB6}" srcOrd="6" destOrd="0" parTransId="{05BDA4DC-07DF-4CA5-B53B-A73AD6646014}" sibTransId="{181F1140-6F56-4A49-B4A2-E842B64BB2A7}"/>
    <dgm:cxn modelId="{603DA284-F346-486A-A442-FE14FFD27CE0}" type="presOf" srcId="{2B7A8A95-C174-4AB4-B5CA-365CE588CE99}" destId="{B1D5B2CE-3683-4231-ADC3-5C7C71D178EB}" srcOrd="0" destOrd="0" presId="urn:microsoft.com/office/officeart/2005/8/layout/venn1"/>
    <dgm:cxn modelId="{A76DC513-F0E6-454C-96FF-A195A28CD330}" srcId="{C82D7FA4-4FE7-4FC7-B41D-12A77748F0F8}" destId="{2B7A8A95-C174-4AB4-B5CA-365CE588CE99}" srcOrd="4" destOrd="0" parTransId="{30EF0F4C-9315-4369-8F4E-DF4E105525E8}" sibTransId="{29A6893B-7BDA-41D0-BE36-8E909E0F3420}"/>
    <dgm:cxn modelId="{C8BD29FD-7F31-4C7F-832B-D2CED26B1327}" srcId="{C82D7FA4-4FE7-4FC7-B41D-12A77748F0F8}" destId="{54DD5481-BF42-4177-B9FF-2890B930F3FD}" srcOrd="2" destOrd="0" parTransId="{65AE8A69-3868-4C89-B129-93287EBEFE75}" sibTransId="{328543AE-2074-4D89-9F91-1A07D2DC2C6B}"/>
    <dgm:cxn modelId="{B6E4DA37-27AF-4C2F-A56A-97F36196FA9D}" type="presOf" srcId="{54DD5481-BF42-4177-B9FF-2890B930F3FD}" destId="{91FDB200-15FF-496E-8BC1-945AF534558E}" srcOrd="0" destOrd="0" presId="urn:microsoft.com/office/officeart/2005/8/layout/venn1"/>
    <dgm:cxn modelId="{33386A76-F6BA-4626-80E5-7993148F6C4F}" type="presOf" srcId="{498D68A0-251C-41D1-82DE-FD683237AE02}" destId="{D9BA3F80-CD22-4879-9D7E-FD68355602ED}" srcOrd="0" destOrd="0" presId="urn:microsoft.com/office/officeart/2005/8/layout/venn1"/>
    <dgm:cxn modelId="{27A10EC1-8A16-4158-A613-A16997773229}" type="presOf" srcId="{FB8635BB-D318-4C49-A0A0-6662033E924A}" destId="{F0309726-AB91-45F0-94E9-A9BFBB3D4026}" srcOrd="0" destOrd="0" presId="urn:microsoft.com/office/officeart/2005/8/layout/venn1"/>
    <dgm:cxn modelId="{C7392F71-387B-49CE-8C61-65DA24397F53}" type="presOf" srcId="{C82D7FA4-4FE7-4FC7-B41D-12A77748F0F8}" destId="{17A4AE49-1AC5-4F02-BC9C-4CD5E558DCE9}" srcOrd="0" destOrd="0" presId="urn:microsoft.com/office/officeart/2005/8/layout/venn1"/>
    <dgm:cxn modelId="{3AC39B44-8CC2-46FD-8D08-398BF22702D9}" srcId="{C82D7FA4-4FE7-4FC7-B41D-12A77748F0F8}" destId="{CAE3F701-8A3A-4D44-817A-97406A0AD6F3}" srcOrd="5" destOrd="0" parTransId="{505584B5-173B-4164-BE76-2692156BF31E}" sibTransId="{D1D614DF-1E2A-4530-A7A8-86AB047B25F4}"/>
    <dgm:cxn modelId="{6396FBD2-D239-4D95-823C-AD6E43A9B9CC}" srcId="{C82D7FA4-4FE7-4FC7-B41D-12A77748F0F8}" destId="{498D68A0-251C-41D1-82DE-FD683237AE02}" srcOrd="0" destOrd="0" parTransId="{663C0AED-EF9C-488C-9CAC-F8BDF356A789}" sibTransId="{C1E6E61C-C675-42A6-890D-2E63C4B421F9}"/>
    <dgm:cxn modelId="{23385125-3B04-4A4F-BDAE-730211CA32B4}" type="presOf" srcId="{CAE3F701-8A3A-4D44-817A-97406A0AD6F3}" destId="{C12EB960-E2B3-44C6-9F63-D99261D05335}" srcOrd="0" destOrd="0" presId="urn:microsoft.com/office/officeart/2005/8/layout/venn1"/>
    <dgm:cxn modelId="{A73F575A-C9BB-4662-922E-AA2A3E3A82EE}" srcId="{C82D7FA4-4FE7-4FC7-B41D-12A77748F0F8}" destId="{FB8635BB-D318-4C49-A0A0-6662033E924A}" srcOrd="1" destOrd="0" parTransId="{41706E08-13D0-4AF2-8372-EC5426DC1500}" sibTransId="{2683BB15-D342-4CBC-A753-BE5EFFA640B0}"/>
    <dgm:cxn modelId="{DBF0236D-CDBA-405C-A021-5895E03317AA}" type="presParOf" srcId="{17A4AE49-1AC5-4F02-BC9C-4CD5E558DCE9}" destId="{9E7CDF0A-84B7-44A2-B747-9AB3FEAB3562}" srcOrd="0" destOrd="0" presId="urn:microsoft.com/office/officeart/2005/8/layout/venn1"/>
    <dgm:cxn modelId="{BCB8F17C-C3FF-4D33-8867-759B0BE5023A}" type="presParOf" srcId="{17A4AE49-1AC5-4F02-BC9C-4CD5E558DCE9}" destId="{D9BA3F80-CD22-4879-9D7E-FD68355602ED}" srcOrd="1" destOrd="0" presId="urn:microsoft.com/office/officeart/2005/8/layout/venn1"/>
    <dgm:cxn modelId="{23E18472-AD16-42EB-980A-38B2B0646104}" type="presParOf" srcId="{17A4AE49-1AC5-4F02-BC9C-4CD5E558DCE9}" destId="{9F6B713B-2285-423A-84D4-78AD5B25AA28}" srcOrd="2" destOrd="0" presId="urn:microsoft.com/office/officeart/2005/8/layout/venn1"/>
    <dgm:cxn modelId="{7B32DE61-EC34-4DFE-9151-E59455FE36CB}" type="presParOf" srcId="{17A4AE49-1AC5-4F02-BC9C-4CD5E558DCE9}" destId="{F0309726-AB91-45F0-94E9-A9BFBB3D4026}" srcOrd="3" destOrd="0" presId="urn:microsoft.com/office/officeart/2005/8/layout/venn1"/>
    <dgm:cxn modelId="{78DC41DD-8718-4472-A30C-68FA77163FB4}" type="presParOf" srcId="{17A4AE49-1AC5-4F02-BC9C-4CD5E558DCE9}" destId="{C4C1204B-578B-4EB8-8DC9-07133DEA3D97}" srcOrd="4" destOrd="0" presId="urn:microsoft.com/office/officeart/2005/8/layout/venn1"/>
    <dgm:cxn modelId="{0B769152-A7BA-4C2F-9F62-02FBD2E05863}" type="presParOf" srcId="{17A4AE49-1AC5-4F02-BC9C-4CD5E558DCE9}" destId="{91FDB200-15FF-496E-8BC1-945AF534558E}" srcOrd="5" destOrd="0" presId="urn:microsoft.com/office/officeart/2005/8/layout/venn1"/>
    <dgm:cxn modelId="{442B1B02-9988-49B7-B9E3-46A75641830C}" type="presParOf" srcId="{17A4AE49-1AC5-4F02-BC9C-4CD5E558DCE9}" destId="{47B4F473-C563-44BD-B1A1-92694782CB7F}" srcOrd="6" destOrd="0" presId="urn:microsoft.com/office/officeart/2005/8/layout/venn1"/>
    <dgm:cxn modelId="{CE165FDF-EB94-4B59-BD23-7625DD6C2E2C}" type="presParOf" srcId="{17A4AE49-1AC5-4F02-BC9C-4CD5E558DCE9}" destId="{48608077-F9EA-42E3-A9F4-99C0AA85E797}" srcOrd="7" destOrd="0" presId="urn:microsoft.com/office/officeart/2005/8/layout/venn1"/>
    <dgm:cxn modelId="{7CDA0B7E-1776-4967-A3DF-4B5734138397}" type="presParOf" srcId="{17A4AE49-1AC5-4F02-BC9C-4CD5E558DCE9}" destId="{5874C27E-7794-4F6D-888F-9E16FDC77EDC}" srcOrd="8" destOrd="0" presId="urn:microsoft.com/office/officeart/2005/8/layout/venn1"/>
    <dgm:cxn modelId="{8B96764D-3E99-4F99-A7D5-D4488D8B079E}" type="presParOf" srcId="{17A4AE49-1AC5-4F02-BC9C-4CD5E558DCE9}" destId="{B1D5B2CE-3683-4231-ADC3-5C7C71D178EB}" srcOrd="9" destOrd="0" presId="urn:microsoft.com/office/officeart/2005/8/layout/venn1"/>
    <dgm:cxn modelId="{CBD6B433-EB1C-4BCD-B7A1-EE27F806408F}" type="presParOf" srcId="{17A4AE49-1AC5-4F02-BC9C-4CD5E558DCE9}" destId="{AA132301-88DB-45AD-8E40-1FC1D9FF9E4B}" srcOrd="10" destOrd="0" presId="urn:microsoft.com/office/officeart/2005/8/layout/venn1"/>
    <dgm:cxn modelId="{47ED862B-C6A1-46B9-AB0C-191BA0B69285}" type="presParOf" srcId="{17A4AE49-1AC5-4F02-BC9C-4CD5E558DCE9}" destId="{C12EB960-E2B3-44C6-9F63-D99261D05335}" srcOrd="11" destOrd="0" presId="urn:microsoft.com/office/officeart/2005/8/layout/venn1"/>
    <dgm:cxn modelId="{D8C4CB71-434D-4F48-AECA-612626545703}" type="presParOf" srcId="{17A4AE49-1AC5-4F02-BC9C-4CD5E558DCE9}" destId="{8559EFFA-32A7-4D66-AFFC-16233F6B309C}" srcOrd="12" destOrd="0" presId="urn:microsoft.com/office/officeart/2005/8/layout/venn1"/>
    <dgm:cxn modelId="{B5DB2AE2-1DE0-4A3B-884F-43C2C62D245D}" type="presParOf" srcId="{17A4AE49-1AC5-4F02-BC9C-4CD5E558DCE9}" destId="{553E28F9-B67D-4B39-BFDA-F87615D49190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DF828C-E436-462B-B348-A4F85E37C08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32659EA-D22B-465F-89BE-832264DCDF83}">
      <dgm:prSet phldrT="[Текст]" custT="1"/>
      <dgm:spPr/>
      <dgm:t>
        <a:bodyPr/>
        <a:lstStyle/>
        <a:p>
          <a:r>
            <a:rPr lang="ru-RU" sz="2000" dirty="0" err="1" smtClean="0"/>
            <a:t>Дадалко</a:t>
          </a:r>
          <a:r>
            <a:rPr lang="ru-RU" sz="2000" dirty="0" smtClean="0"/>
            <a:t> В.А. проф., </a:t>
          </a:r>
          <a:r>
            <a:rPr lang="ru-RU" sz="2000" dirty="0" err="1" smtClean="0"/>
            <a:t>д.э.н</a:t>
          </a:r>
          <a:r>
            <a:rPr lang="ru-RU" sz="2000" dirty="0" smtClean="0"/>
            <a:t>., проф. </a:t>
          </a:r>
          <a:endParaRPr lang="ru-RU" sz="2000" dirty="0"/>
        </a:p>
      </dgm:t>
    </dgm:pt>
    <dgm:pt modelId="{C2B13E91-1446-421A-B1C1-4F13573A5339}" type="parTrans" cxnId="{51401C74-245E-40D3-9A1E-BCFB3CBB5104}">
      <dgm:prSet/>
      <dgm:spPr/>
      <dgm:t>
        <a:bodyPr/>
        <a:lstStyle/>
        <a:p>
          <a:endParaRPr lang="ru-RU"/>
        </a:p>
      </dgm:t>
    </dgm:pt>
    <dgm:pt modelId="{3D195E20-FA00-4AE5-BFC6-AA4DE6B1250C}" type="sibTrans" cxnId="{51401C74-245E-40D3-9A1E-BCFB3CBB5104}">
      <dgm:prSet/>
      <dgm:spPr/>
      <dgm:t>
        <a:bodyPr/>
        <a:lstStyle/>
        <a:p>
          <a:endParaRPr lang="ru-RU"/>
        </a:p>
      </dgm:t>
    </dgm:pt>
    <dgm:pt modelId="{B692A596-6978-4493-986C-482E073E532F}">
      <dgm:prSet phldrT="[Текст]" custT="1"/>
      <dgm:spPr/>
      <dgm:t>
        <a:bodyPr/>
        <a:lstStyle/>
        <a:p>
          <a:r>
            <a:rPr lang="ru-RU" sz="2000" dirty="0" smtClean="0"/>
            <a:t>Демин С.С. </a:t>
          </a:r>
          <a:r>
            <a:rPr lang="ru-RU" sz="2000" dirty="0" err="1" smtClean="0"/>
            <a:t>д.э.н</a:t>
          </a:r>
          <a:r>
            <a:rPr lang="ru-RU" sz="2000" dirty="0" smtClean="0"/>
            <a:t>., доц.</a:t>
          </a:r>
          <a:endParaRPr lang="ru-RU" sz="2000" dirty="0"/>
        </a:p>
      </dgm:t>
    </dgm:pt>
    <dgm:pt modelId="{C4B2B48D-D692-4C3D-9AC9-8E794BE0B8E8}" type="parTrans" cxnId="{48BEA642-C05B-4462-8B86-CC6DEC188159}">
      <dgm:prSet/>
      <dgm:spPr/>
      <dgm:t>
        <a:bodyPr/>
        <a:lstStyle/>
        <a:p>
          <a:endParaRPr lang="ru-RU"/>
        </a:p>
      </dgm:t>
    </dgm:pt>
    <dgm:pt modelId="{224CD847-6AFE-49E7-9EF9-EF2C930343CF}" type="sibTrans" cxnId="{48BEA642-C05B-4462-8B86-CC6DEC188159}">
      <dgm:prSet/>
      <dgm:spPr/>
      <dgm:t>
        <a:bodyPr/>
        <a:lstStyle/>
        <a:p>
          <a:endParaRPr lang="ru-RU"/>
        </a:p>
      </dgm:t>
    </dgm:pt>
    <dgm:pt modelId="{60F9FA22-E534-4C84-B42A-0227D65F4A04}">
      <dgm:prSet phldrT="[Текст]" custT="1"/>
      <dgm:spPr/>
      <dgm:t>
        <a:bodyPr/>
        <a:lstStyle/>
        <a:p>
          <a:r>
            <a:rPr lang="ru-RU" sz="2000" dirty="0" smtClean="0"/>
            <a:t>Кабанова Н.А. доц., </a:t>
          </a:r>
          <a:r>
            <a:rPr lang="ru-RU" sz="2000" dirty="0" err="1" smtClean="0"/>
            <a:t>к.э.н</a:t>
          </a:r>
          <a:r>
            <a:rPr lang="ru-RU" sz="2000" dirty="0" smtClean="0"/>
            <a:t>.</a:t>
          </a:r>
          <a:endParaRPr lang="ru-RU" sz="2000" dirty="0"/>
        </a:p>
      </dgm:t>
    </dgm:pt>
    <dgm:pt modelId="{6B38D98E-04F3-4D49-A4B6-9E533F00ED45}" type="parTrans" cxnId="{B4CC1EF5-3B14-47FF-AA6A-A2210FD5BA50}">
      <dgm:prSet/>
      <dgm:spPr/>
      <dgm:t>
        <a:bodyPr/>
        <a:lstStyle/>
        <a:p>
          <a:endParaRPr lang="ru-RU"/>
        </a:p>
      </dgm:t>
    </dgm:pt>
    <dgm:pt modelId="{859729AC-91A6-4604-BB09-41EFB37C9D13}" type="sibTrans" cxnId="{B4CC1EF5-3B14-47FF-AA6A-A2210FD5BA50}">
      <dgm:prSet/>
      <dgm:spPr/>
      <dgm:t>
        <a:bodyPr/>
        <a:lstStyle/>
        <a:p>
          <a:endParaRPr lang="ru-RU"/>
        </a:p>
      </dgm:t>
    </dgm:pt>
    <dgm:pt modelId="{FEA83F1E-94FF-45C3-96DA-792A298291AE}">
      <dgm:prSet phldrT="[Текст]" custT="1"/>
      <dgm:spPr/>
      <dgm:t>
        <a:bodyPr/>
        <a:lstStyle/>
        <a:p>
          <a:r>
            <a:rPr lang="ru-RU" sz="2000" dirty="0" err="1" smtClean="0"/>
            <a:t>Кашурников</a:t>
          </a:r>
          <a:r>
            <a:rPr lang="ru-RU" sz="2000" dirty="0" smtClean="0"/>
            <a:t> С.Н. доц., </a:t>
          </a:r>
          <a:r>
            <a:rPr lang="ru-RU" sz="2000" dirty="0" err="1" smtClean="0"/>
            <a:t>к.пол.н</a:t>
          </a:r>
          <a:r>
            <a:rPr lang="ru-RU" sz="2000" dirty="0" smtClean="0"/>
            <a:t>.</a:t>
          </a:r>
          <a:endParaRPr lang="ru-RU" sz="2000" dirty="0"/>
        </a:p>
      </dgm:t>
    </dgm:pt>
    <dgm:pt modelId="{BE8EDC5D-7E09-4079-9272-FAA4C3EC2B99}" type="parTrans" cxnId="{C151DF7E-A687-4E0C-9763-E04126F49946}">
      <dgm:prSet/>
      <dgm:spPr/>
      <dgm:t>
        <a:bodyPr/>
        <a:lstStyle/>
        <a:p>
          <a:endParaRPr lang="ru-RU"/>
        </a:p>
      </dgm:t>
    </dgm:pt>
    <dgm:pt modelId="{5C9AF3CD-F745-4266-8867-4A2A4D59B872}" type="sibTrans" cxnId="{C151DF7E-A687-4E0C-9763-E04126F49946}">
      <dgm:prSet/>
      <dgm:spPr/>
      <dgm:t>
        <a:bodyPr/>
        <a:lstStyle/>
        <a:p>
          <a:endParaRPr lang="ru-RU"/>
        </a:p>
      </dgm:t>
    </dgm:pt>
    <dgm:pt modelId="{60197DC4-2A47-4E5B-B387-0620434EFBC1}">
      <dgm:prSet phldrT="[Текст]" custT="1"/>
      <dgm:spPr/>
      <dgm:t>
        <a:bodyPr/>
        <a:lstStyle/>
        <a:p>
          <a:r>
            <a:rPr lang="ru-RU" sz="2000" dirty="0" smtClean="0"/>
            <a:t>Прасолов В.И. доц., </a:t>
          </a:r>
          <a:r>
            <a:rPr lang="ru-RU" sz="2000" dirty="0" err="1" smtClean="0"/>
            <a:t>к.пол.н</a:t>
          </a:r>
          <a:r>
            <a:rPr lang="ru-RU" sz="2000" dirty="0" smtClean="0"/>
            <a:t>.</a:t>
          </a:r>
          <a:endParaRPr lang="ru-RU" sz="2000" dirty="0"/>
        </a:p>
      </dgm:t>
    </dgm:pt>
    <dgm:pt modelId="{A86598CA-A7AD-4691-AC40-F43BB062B7B0}" type="parTrans" cxnId="{CD212444-BD1F-4AD4-9079-80D442E8138F}">
      <dgm:prSet/>
      <dgm:spPr/>
      <dgm:t>
        <a:bodyPr/>
        <a:lstStyle/>
        <a:p>
          <a:endParaRPr lang="ru-RU"/>
        </a:p>
      </dgm:t>
    </dgm:pt>
    <dgm:pt modelId="{EEAD2450-3C3E-46F4-B52D-B9035F7C80AC}" type="sibTrans" cxnId="{CD212444-BD1F-4AD4-9079-80D442E8138F}">
      <dgm:prSet/>
      <dgm:spPr/>
      <dgm:t>
        <a:bodyPr/>
        <a:lstStyle/>
        <a:p>
          <a:endParaRPr lang="ru-RU"/>
        </a:p>
      </dgm:t>
    </dgm:pt>
    <dgm:pt modelId="{A319215E-DB9E-4640-B771-3D9C050026FB}">
      <dgm:prSet phldrT="[Текст]" custT="1"/>
      <dgm:spPr/>
      <dgm:t>
        <a:bodyPr/>
        <a:lstStyle/>
        <a:p>
          <a:r>
            <a:rPr lang="ru-RU" sz="2000" dirty="0" err="1" smtClean="0"/>
            <a:t>Буянский</a:t>
          </a:r>
          <a:r>
            <a:rPr lang="ru-RU" sz="2000" dirty="0" smtClean="0"/>
            <a:t> С.Г. доц., </a:t>
          </a:r>
          <a:r>
            <a:rPr lang="ru-RU" sz="2000" dirty="0" err="1" smtClean="0"/>
            <a:t>к.ю.н</a:t>
          </a:r>
          <a:r>
            <a:rPr lang="ru-RU" sz="2000" dirty="0" smtClean="0"/>
            <a:t>.</a:t>
          </a:r>
          <a:endParaRPr lang="ru-RU" sz="2000" dirty="0"/>
        </a:p>
      </dgm:t>
    </dgm:pt>
    <dgm:pt modelId="{694A9BC3-263F-4A05-B07D-5297149A08A8}" type="parTrans" cxnId="{352BAD97-28EB-4495-A7B7-D0CC65778E2D}">
      <dgm:prSet/>
      <dgm:spPr/>
    </dgm:pt>
    <dgm:pt modelId="{277E06CA-703B-4663-85B0-151C76C8BF4E}" type="sibTrans" cxnId="{352BAD97-28EB-4495-A7B7-D0CC65778E2D}">
      <dgm:prSet/>
      <dgm:spPr/>
    </dgm:pt>
    <dgm:pt modelId="{593940DC-9A2B-4694-97CD-C4BDF47AA002}">
      <dgm:prSet phldrT="[Текст]" custT="1"/>
      <dgm:spPr/>
      <dgm:t>
        <a:bodyPr/>
        <a:lstStyle/>
        <a:p>
          <a:r>
            <a:rPr lang="ru-RU" sz="2000" dirty="0" err="1" smtClean="0"/>
            <a:t>Боташева</a:t>
          </a:r>
          <a:r>
            <a:rPr lang="ru-RU" sz="2000" dirty="0" smtClean="0"/>
            <a:t> Л.Х. доц., </a:t>
          </a:r>
          <a:r>
            <a:rPr lang="ru-RU" sz="2000" dirty="0" err="1" smtClean="0"/>
            <a:t>к.э.н</a:t>
          </a:r>
          <a:r>
            <a:rPr lang="ru-RU" sz="2000" dirty="0" smtClean="0"/>
            <a:t>., доц.</a:t>
          </a:r>
          <a:endParaRPr lang="ru-RU" sz="2000" dirty="0"/>
        </a:p>
      </dgm:t>
    </dgm:pt>
    <dgm:pt modelId="{DB63F050-49E1-4116-A42A-76B798174B72}" type="parTrans" cxnId="{B6475A15-C200-4E8B-B2F7-521193834D36}">
      <dgm:prSet/>
      <dgm:spPr/>
    </dgm:pt>
    <dgm:pt modelId="{B83473E0-22AC-4021-AC84-5D89C285871E}" type="sibTrans" cxnId="{B6475A15-C200-4E8B-B2F7-521193834D36}">
      <dgm:prSet/>
      <dgm:spPr/>
    </dgm:pt>
    <dgm:pt modelId="{B623AF5A-870E-43F1-970E-AC8D8A39F243}">
      <dgm:prSet phldrT="[Текст]" custT="1"/>
      <dgm:spPr/>
      <dgm:t>
        <a:bodyPr/>
        <a:lstStyle/>
        <a:p>
          <a:r>
            <a:rPr lang="ru-RU" sz="2000" dirty="0" err="1" smtClean="0"/>
            <a:t>Авдийский</a:t>
          </a:r>
          <a:r>
            <a:rPr lang="ru-RU" sz="2000" dirty="0" smtClean="0"/>
            <a:t> В.И., декан, </a:t>
          </a:r>
          <a:r>
            <a:rPr lang="ru-RU" sz="2000" dirty="0" err="1" smtClean="0"/>
            <a:t>д.ю.н</a:t>
          </a:r>
          <a:r>
            <a:rPr lang="ru-RU" sz="2000" dirty="0" smtClean="0"/>
            <a:t>., проф.</a:t>
          </a:r>
          <a:endParaRPr lang="ru-RU" sz="2000" dirty="0"/>
        </a:p>
      </dgm:t>
    </dgm:pt>
    <dgm:pt modelId="{9B4A9376-6036-4AC5-9559-B2D9B8C50418}" type="parTrans" cxnId="{99BFDFC6-DB0E-4DF8-B925-19F30A68ADEF}">
      <dgm:prSet/>
      <dgm:spPr/>
    </dgm:pt>
    <dgm:pt modelId="{B229E890-F2EE-459D-B2A9-ECD6888914E5}" type="sibTrans" cxnId="{99BFDFC6-DB0E-4DF8-B925-19F30A68ADEF}">
      <dgm:prSet/>
      <dgm:spPr/>
    </dgm:pt>
    <dgm:pt modelId="{B35E16A3-37EF-4AFA-B2CE-E28A2BAD0774}">
      <dgm:prSet phldrT="[Текст]" custT="1"/>
      <dgm:spPr/>
      <dgm:t>
        <a:bodyPr/>
        <a:lstStyle/>
        <a:p>
          <a:r>
            <a:rPr lang="ru-RU" sz="2000" dirty="0" smtClean="0"/>
            <a:t>Синявский Н.Г. проф., </a:t>
          </a:r>
          <a:r>
            <a:rPr lang="ru-RU" sz="2000" dirty="0" err="1" smtClean="0"/>
            <a:t>д.э.н</a:t>
          </a:r>
          <a:r>
            <a:rPr lang="ru-RU" sz="2000" dirty="0" smtClean="0"/>
            <a:t>.</a:t>
          </a:r>
          <a:endParaRPr lang="ru-RU" sz="2000" dirty="0"/>
        </a:p>
      </dgm:t>
    </dgm:pt>
    <dgm:pt modelId="{883750D0-6875-44D9-8CF0-48170F4F3482}" type="parTrans" cxnId="{2B59A706-2069-498A-9FD7-F57D4681526B}">
      <dgm:prSet/>
      <dgm:spPr/>
    </dgm:pt>
    <dgm:pt modelId="{D7908F69-5A52-4662-8DD0-C359BF6C0CE5}" type="sibTrans" cxnId="{2B59A706-2069-498A-9FD7-F57D4681526B}">
      <dgm:prSet/>
      <dgm:spPr/>
    </dgm:pt>
    <dgm:pt modelId="{979EB7C3-F827-4535-AF99-D2DAB9B6CBB2}" type="pres">
      <dgm:prSet presAssocID="{80DF828C-E436-462B-B348-A4F85E37C0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98D032-79B2-4A83-A504-9E4E0B9BDF7F}" type="pres">
      <dgm:prSet presAssocID="{B623AF5A-870E-43F1-970E-AC8D8A39F243}" presName="parentLin" presStyleCnt="0"/>
      <dgm:spPr/>
    </dgm:pt>
    <dgm:pt modelId="{C4C6CE2F-FB07-4078-8E02-552C19700A53}" type="pres">
      <dgm:prSet presAssocID="{B623AF5A-870E-43F1-970E-AC8D8A39F243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8806F35C-D985-4027-800D-82B6D7950D3C}" type="pres">
      <dgm:prSet presAssocID="{B623AF5A-870E-43F1-970E-AC8D8A39F24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B63E5-1774-40AA-8474-A4D9885D126A}" type="pres">
      <dgm:prSet presAssocID="{B623AF5A-870E-43F1-970E-AC8D8A39F243}" presName="negativeSpace" presStyleCnt="0"/>
      <dgm:spPr/>
    </dgm:pt>
    <dgm:pt modelId="{1D586167-ABBC-468E-AA95-8327FC83557F}" type="pres">
      <dgm:prSet presAssocID="{B623AF5A-870E-43F1-970E-AC8D8A39F243}" presName="childText" presStyleLbl="conFgAcc1" presStyleIdx="0" presStyleCnt="9">
        <dgm:presLayoutVars>
          <dgm:bulletEnabled val="1"/>
        </dgm:presLayoutVars>
      </dgm:prSet>
      <dgm:spPr/>
    </dgm:pt>
    <dgm:pt modelId="{C706C07A-FB73-4050-A687-7E2356747790}" type="pres">
      <dgm:prSet presAssocID="{B229E890-F2EE-459D-B2A9-ECD6888914E5}" presName="spaceBetweenRectangles" presStyleCnt="0"/>
      <dgm:spPr/>
    </dgm:pt>
    <dgm:pt modelId="{0B9B4E8E-D750-4D58-A13E-AB6BAD2AB76B}" type="pres">
      <dgm:prSet presAssocID="{532659EA-D22B-465F-89BE-832264DCDF83}" presName="parentLin" presStyleCnt="0"/>
      <dgm:spPr/>
    </dgm:pt>
    <dgm:pt modelId="{A4013ECA-6D61-4AD2-A0B7-C07426B26D16}" type="pres">
      <dgm:prSet presAssocID="{532659EA-D22B-465F-89BE-832264DCDF83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80643A4C-A8A8-4EBD-BCA3-4E58BAA63CED}" type="pres">
      <dgm:prSet presAssocID="{532659EA-D22B-465F-89BE-832264DCDF8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1031C-2BAC-4608-86EF-27E727AAF336}" type="pres">
      <dgm:prSet presAssocID="{532659EA-D22B-465F-89BE-832264DCDF83}" presName="negativeSpace" presStyleCnt="0"/>
      <dgm:spPr/>
    </dgm:pt>
    <dgm:pt modelId="{A86F677D-F7FB-447F-98AD-E27AD383D329}" type="pres">
      <dgm:prSet presAssocID="{532659EA-D22B-465F-89BE-832264DCDF83}" presName="childText" presStyleLbl="conFgAcc1" presStyleIdx="1" presStyleCnt="9">
        <dgm:presLayoutVars>
          <dgm:bulletEnabled val="1"/>
        </dgm:presLayoutVars>
      </dgm:prSet>
      <dgm:spPr/>
    </dgm:pt>
    <dgm:pt modelId="{339632C8-0023-430E-9CB5-390C0D5A3F4F}" type="pres">
      <dgm:prSet presAssocID="{3D195E20-FA00-4AE5-BFC6-AA4DE6B1250C}" presName="spaceBetweenRectangles" presStyleCnt="0"/>
      <dgm:spPr/>
    </dgm:pt>
    <dgm:pt modelId="{2E478795-97AC-439B-A7A1-053BB7CDE97C}" type="pres">
      <dgm:prSet presAssocID="{B35E16A3-37EF-4AFA-B2CE-E28A2BAD0774}" presName="parentLin" presStyleCnt="0"/>
      <dgm:spPr/>
    </dgm:pt>
    <dgm:pt modelId="{1F770838-EE80-45D2-9648-42EDB669F69C}" type="pres">
      <dgm:prSet presAssocID="{B35E16A3-37EF-4AFA-B2CE-E28A2BAD0774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E1B92047-B0DC-42F8-A4C1-4353641A26B9}" type="pres">
      <dgm:prSet presAssocID="{B35E16A3-37EF-4AFA-B2CE-E28A2BAD0774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B1BF-4A42-46D6-BF60-A821D77C68C1}" type="pres">
      <dgm:prSet presAssocID="{B35E16A3-37EF-4AFA-B2CE-E28A2BAD0774}" presName="negativeSpace" presStyleCnt="0"/>
      <dgm:spPr/>
    </dgm:pt>
    <dgm:pt modelId="{124BF8D0-4E0F-48E5-98AA-BA8C98AF7C76}" type="pres">
      <dgm:prSet presAssocID="{B35E16A3-37EF-4AFA-B2CE-E28A2BAD0774}" presName="childText" presStyleLbl="conFgAcc1" presStyleIdx="2" presStyleCnt="9">
        <dgm:presLayoutVars>
          <dgm:bulletEnabled val="1"/>
        </dgm:presLayoutVars>
      </dgm:prSet>
      <dgm:spPr/>
    </dgm:pt>
    <dgm:pt modelId="{B66B618E-6CAF-4456-9B37-5D1519A3F36F}" type="pres">
      <dgm:prSet presAssocID="{D7908F69-5A52-4662-8DD0-C359BF6C0CE5}" presName="spaceBetweenRectangles" presStyleCnt="0"/>
      <dgm:spPr/>
    </dgm:pt>
    <dgm:pt modelId="{50854382-E84D-4EA5-AC30-CA2778CB37B2}" type="pres">
      <dgm:prSet presAssocID="{A319215E-DB9E-4640-B771-3D9C050026FB}" presName="parentLin" presStyleCnt="0"/>
      <dgm:spPr/>
    </dgm:pt>
    <dgm:pt modelId="{BFF6DA6A-5684-4D5B-8B97-B4737B94D5FF}" type="pres">
      <dgm:prSet presAssocID="{A319215E-DB9E-4640-B771-3D9C050026FB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4263A241-D31F-4028-AFE1-3948F21C8C6A}" type="pres">
      <dgm:prSet presAssocID="{A319215E-DB9E-4640-B771-3D9C050026F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AA9B9-7A2C-4F48-BBC4-12EDF522D00F}" type="pres">
      <dgm:prSet presAssocID="{A319215E-DB9E-4640-B771-3D9C050026FB}" presName="negativeSpace" presStyleCnt="0"/>
      <dgm:spPr/>
    </dgm:pt>
    <dgm:pt modelId="{DF372AEE-E852-4AA8-895A-EC9BF0778F91}" type="pres">
      <dgm:prSet presAssocID="{A319215E-DB9E-4640-B771-3D9C050026FB}" presName="childText" presStyleLbl="conFgAcc1" presStyleIdx="3" presStyleCnt="9">
        <dgm:presLayoutVars>
          <dgm:bulletEnabled val="1"/>
        </dgm:presLayoutVars>
      </dgm:prSet>
      <dgm:spPr/>
    </dgm:pt>
    <dgm:pt modelId="{E0200870-F3CB-4567-8853-A1AE2161E96D}" type="pres">
      <dgm:prSet presAssocID="{277E06CA-703B-4663-85B0-151C76C8BF4E}" presName="spaceBetweenRectangles" presStyleCnt="0"/>
      <dgm:spPr/>
    </dgm:pt>
    <dgm:pt modelId="{FBBBA682-23E2-4339-B605-AC43924C7950}" type="pres">
      <dgm:prSet presAssocID="{593940DC-9A2B-4694-97CD-C4BDF47AA002}" presName="parentLin" presStyleCnt="0"/>
      <dgm:spPr/>
    </dgm:pt>
    <dgm:pt modelId="{50BB32F7-181D-497F-9936-CDB7095FFC00}" type="pres">
      <dgm:prSet presAssocID="{593940DC-9A2B-4694-97CD-C4BDF47AA002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765CBF15-21EE-4775-81F7-04E96DF61424}" type="pres">
      <dgm:prSet presAssocID="{593940DC-9A2B-4694-97CD-C4BDF47AA00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5871F-BA22-4D18-B070-072774437D07}" type="pres">
      <dgm:prSet presAssocID="{593940DC-9A2B-4694-97CD-C4BDF47AA002}" presName="negativeSpace" presStyleCnt="0"/>
      <dgm:spPr/>
    </dgm:pt>
    <dgm:pt modelId="{C67BC9D4-724A-44BB-A646-932ED458F2CB}" type="pres">
      <dgm:prSet presAssocID="{593940DC-9A2B-4694-97CD-C4BDF47AA002}" presName="childText" presStyleLbl="conFgAcc1" presStyleIdx="4" presStyleCnt="9">
        <dgm:presLayoutVars>
          <dgm:bulletEnabled val="1"/>
        </dgm:presLayoutVars>
      </dgm:prSet>
      <dgm:spPr/>
    </dgm:pt>
    <dgm:pt modelId="{503EA836-94E9-4AD5-87E3-BE3D80B43B8C}" type="pres">
      <dgm:prSet presAssocID="{B83473E0-22AC-4021-AC84-5D89C285871E}" presName="spaceBetweenRectangles" presStyleCnt="0"/>
      <dgm:spPr/>
    </dgm:pt>
    <dgm:pt modelId="{C492ACA0-6ED7-407A-968E-EAB09C0DF54C}" type="pres">
      <dgm:prSet presAssocID="{B692A596-6978-4493-986C-482E073E532F}" presName="parentLin" presStyleCnt="0"/>
      <dgm:spPr/>
    </dgm:pt>
    <dgm:pt modelId="{8E331C9C-1EBF-4E66-AD5A-9FC10D0A48BE}" type="pres">
      <dgm:prSet presAssocID="{B692A596-6978-4493-986C-482E073E532F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AC4BB064-B470-41FC-A555-8BB333343FD6}" type="pres">
      <dgm:prSet presAssocID="{B692A596-6978-4493-986C-482E073E532F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22A8B-B16C-434A-A78F-3545BDF6E894}" type="pres">
      <dgm:prSet presAssocID="{B692A596-6978-4493-986C-482E073E532F}" presName="negativeSpace" presStyleCnt="0"/>
      <dgm:spPr/>
    </dgm:pt>
    <dgm:pt modelId="{D75795E8-ABD0-4D5E-8A8D-7AB78455E642}" type="pres">
      <dgm:prSet presAssocID="{B692A596-6978-4493-986C-482E073E532F}" presName="childText" presStyleLbl="conFgAcc1" presStyleIdx="5" presStyleCnt="9">
        <dgm:presLayoutVars>
          <dgm:bulletEnabled val="1"/>
        </dgm:presLayoutVars>
      </dgm:prSet>
      <dgm:spPr/>
    </dgm:pt>
    <dgm:pt modelId="{9CA1122F-E6CF-4F6D-89A1-9673C4085506}" type="pres">
      <dgm:prSet presAssocID="{224CD847-6AFE-49E7-9EF9-EF2C930343CF}" presName="spaceBetweenRectangles" presStyleCnt="0"/>
      <dgm:spPr/>
    </dgm:pt>
    <dgm:pt modelId="{8147AD67-C6E0-489D-9F68-E228822CD5D1}" type="pres">
      <dgm:prSet presAssocID="{60F9FA22-E534-4C84-B42A-0227D65F4A04}" presName="parentLin" presStyleCnt="0"/>
      <dgm:spPr/>
    </dgm:pt>
    <dgm:pt modelId="{BB8F54AA-4428-4C7C-8E88-A187CC057ADC}" type="pres">
      <dgm:prSet presAssocID="{60F9FA22-E534-4C84-B42A-0227D65F4A04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F344BFD5-8FA6-4A96-B74B-624606DC2D39}" type="pres">
      <dgm:prSet presAssocID="{60F9FA22-E534-4C84-B42A-0227D65F4A0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508CB-A6CC-4B37-8EAA-9EEC21031D89}" type="pres">
      <dgm:prSet presAssocID="{60F9FA22-E534-4C84-B42A-0227D65F4A04}" presName="negativeSpace" presStyleCnt="0"/>
      <dgm:spPr/>
    </dgm:pt>
    <dgm:pt modelId="{18984954-1803-4D2F-BCF5-AEF32B941893}" type="pres">
      <dgm:prSet presAssocID="{60F9FA22-E534-4C84-B42A-0227D65F4A04}" presName="childText" presStyleLbl="conFgAcc1" presStyleIdx="6" presStyleCnt="9">
        <dgm:presLayoutVars>
          <dgm:bulletEnabled val="1"/>
        </dgm:presLayoutVars>
      </dgm:prSet>
      <dgm:spPr/>
    </dgm:pt>
    <dgm:pt modelId="{2D2CB614-7D30-47EC-8FDE-819B36A345D0}" type="pres">
      <dgm:prSet presAssocID="{859729AC-91A6-4604-BB09-41EFB37C9D13}" presName="spaceBetweenRectangles" presStyleCnt="0"/>
      <dgm:spPr/>
    </dgm:pt>
    <dgm:pt modelId="{A2CBEA59-1F65-48F8-ADAB-557516EF886A}" type="pres">
      <dgm:prSet presAssocID="{FEA83F1E-94FF-45C3-96DA-792A298291AE}" presName="parentLin" presStyleCnt="0"/>
      <dgm:spPr/>
    </dgm:pt>
    <dgm:pt modelId="{6EAEF29B-1C2B-47B6-90DA-7477744A976E}" type="pres">
      <dgm:prSet presAssocID="{FEA83F1E-94FF-45C3-96DA-792A298291AE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78B426F3-372B-46EB-9E89-AFF0B7DB30F9}" type="pres">
      <dgm:prSet presAssocID="{FEA83F1E-94FF-45C3-96DA-792A298291AE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695F3-3B33-4F75-B098-471156A64D75}" type="pres">
      <dgm:prSet presAssocID="{FEA83F1E-94FF-45C3-96DA-792A298291AE}" presName="negativeSpace" presStyleCnt="0"/>
      <dgm:spPr/>
    </dgm:pt>
    <dgm:pt modelId="{667396D9-9EC7-42AC-B943-C7FB023E74E0}" type="pres">
      <dgm:prSet presAssocID="{FEA83F1E-94FF-45C3-96DA-792A298291AE}" presName="childText" presStyleLbl="conFgAcc1" presStyleIdx="7" presStyleCnt="9">
        <dgm:presLayoutVars>
          <dgm:bulletEnabled val="1"/>
        </dgm:presLayoutVars>
      </dgm:prSet>
      <dgm:spPr/>
    </dgm:pt>
    <dgm:pt modelId="{01877A46-BC47-4715-A73E-A8009E92DA9D}" type="pres">
      <dgm:prSet presAssocID="{5C9AF3CD-F745-4266-8867-4A2A4D59B872}" presName="spaceBetweenRectangles" presStyleCnt="0"/>
      <dgm:spPr/>
    </dgm:pt>
    <dgm:pt modelId="{C13E035B-3E99-415D-B73D-19B3FF9DF988}" type="pres">
      <dgm:prSet presAssocID="{60197DC4-2A47-4E5B-B387-0620434EFBC1}" presName="parentLin" presStyleCnt="0"/>
      <dgm:spPr/>
    </dgm:pt>
    <dgm:pt modelId="{8979A8BF-4F9F-448A-84B9-315D3342C247}" type="pres">
      <dgm:prSet presAssocID="{60197DC4-2A47-4E5B-B387-0620434EFBC1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82738A91-22F1-41E7-BAC3-05FA2AB7D465}" type="pres">
      <dgm:prSet presAssocID="{60197DC4-2A47-4E5B-B387-0620434EFBC1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DC13B-B8F1-4F76-9188-F7000CFFB8E6}" type="pres">
      <dgm:prSet presAssocID="{60197DC4-2A47-4E5B-B387-0620434EFBC1}" presName="negativeSpace" presStyleCnt="0"/>
      <dgm:spPr/>
    </dgm:pt>
    <dgm:pt modelId="{2824C1D2-8E50-4109-AC94-2BA1F7A82465}" type="pres">
      <dgm:prSet presAssocID="{60197DC4-2A47-4E5B-B387-0620434EFBC1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C88471F1-0412-47E7-9C17-72ED6E495FAC}" type="presOf" srcId="{60197DC4-2A47-4E5B-B387-0620434EFBC1}" destId="{8979A8BF-4F9F-448A-84B9-315D3342C247}" srcOrd="0" destOrd="0" presId="urn:microsoft.com/office/officeart/2005/8/layout/list1"/>
    <dgm:cxn modelId="{352BAD97-28EB-4495-A7B7-D0CC65778E2D}" srcId="{80DF828C-E436-462B-B348-A4F85E37C085}" destId="{A319215E-DB9E-4640-B771-3D9C050026FB}" srcOrd="3" destOrd="0" parTransId="{694A9BC3-263F-4A05-B07D-5297149A08A8}" sibTransId="{277E06CA-703B-4663-85B0-151C76C8BF4E}"/>
    <dgm:cxn modelId="{FAC1D2D7-8A65-4442-A843-CA7AE6481E46}" type="presOf" srcId="{B35E16A3-37EF-4AFA-B2CE-E28A2BAD0774}" destId="{E1B92047-B0DC-42F8-A4C1-4353641A26B9}" srcOrd="1" destOrd="0" presId="urn:microsoft.com/office/officeart/2005/8/layout/list1"/>
    <dgm:cxn modelId="{CD212444-BD1F-4AD4-9079-80D442E8138F}" srcId="{80DF828C-E436-462B-B348-A4F85E37C085}" destId="{60197DC4-2A47-4E5B-B387-0620434EFBC1}" srcOrd="8" destOrd="0" parTransId="{A86598CA-A7AD-4691-AC40-F43BB062B7B0}" sibTransId="{EEAD2450-3C3E-46F4-B52D-B9035F7C80AC}"/>
    <dgm:cxn modelId="{99BFDFC6-DB0E-4DF8-B925-19F30A68ADEF}" srcId="{80DF828C-E436-462B-B348-A4F85E37C085}" destId="{B623AF5A-870E-43F1-970E-AC8D8A39F243}" srcOrd="0" destOrd="0" parTransId="{9B4A9376-6036-4AC5-9559-B2D9B8C50418}" sibTransId="{B229E890-F2EE-459D-B2A9-ECD6888914E5}"/>
    <dgm:cxn modelId="{1C148CD5-753F-4FC7-B500-C408FDB10477}" type="presOf" srcId="{532659EA-D22B-465F-89BE-832264DCDF83}" destId="{80643A4C-A8A8-4EBD-BCA3-4E58BAA63CED}" srcOrd="1" destOrd="0" presId="urn:microsoft.com/office/officeart/2005/8/layout/list1"/>
    <dgm:cxn modelId="{B4CC1EF5-3B14-47FF-AA6A-A2210FD5BA50}" srcId="{80DF828C-E436-462B-B348-A4F85E37C085}" destId="{60F9FA22-E534-4C84-B42A-0227D65F4A04}" srcOrd="6" destOrd="0" parTransId="{6B38D98E-04F3-4D49-A4B6-9E533F00ED45}" sibTransId="{859729AC-91A6-4604-BB09-41EFB37C9D13}"/>
    <dgm:cxn modelId="{01987E36-0717-474A-A006-01C1B0823A15}" type="presOf" srcId="{593940DC-9A2B-4694-97CD-C4BDF47AA002}" destId="{50BB32F7-181D-497F-9936-CDB7095FFC00}" srcOrd="0" destOrd="0" presId="urn:microsoft.com/office/officeart/2005/8/layout/list1"/>
    <dgm:cxn modelId="{3C3762FF-3505-49F0-923D-AF779F847268}" type="presOf" srcId="{593940DC-9A2B-4694-97CD-C4BDF47AA002}" destId="{765CBF15-21EE-4775-81F7-04E96DF61424}" srcOrd="1" destOrd="0" presId="urn:microsoft.com/office/officeart/2005/8/layout/list1"/>
    <dgm:cxn modelId="{3E4DAD9F-ADA7-4225-AA91-2E06162972FB}" type="presOf" srcId="{B35E16A3-37EF-4AFA-B2CE-E28A2BAD0774}" destId="{1F770838-EE80-45D2-9648-42EDB669F69C}" srcOrd="0" destOrd="0" presId="urn:microsoft.com/office/officeart/2005/8/layout/list1"/>
    <dgm:cxn modelId="{7C96C072-3825-47B0-8D49-A054F66E8D73}" type="presOf" srcId="{B623AF5A-870E-43F1-970E-AC8D8A39F243}" destId="{8806F35C-D985-4027-800D-82B6D7950D3C}" srcOrd="1" destOrd="0" presId="urn:microsoft.com/office/officeart/2005/8/layout/list1"/>
    <dgm:cxn modelId="{D02060A6-D972-484D-BB97-03EB42413332}" type="presOf" srcId="{B623AF5A-870E-43F1-970E-AC8D8A39F243}" destId="{C4C6CE2F-FB07-4078-8E02-552C19700A53}" srcOrd="0" destOrd="0" presId="urn:microsoft.com/office/officeart/2005/8/layout/list1"/>
    <dgm:cxn modelId="{05C544CB-4786-45D4-A678-B98916684609}" type="presOf" srcId="{60F9FA22-E534-4C84-B42A-0227D65F4A04}" destId="{BB8F54AA-4428-4C7C-8E88-A187CC057ADC}" srcOrd="0" destOrd="0" presId="urn:microsoft.com/office/officeart/2005/8/layout/list1"/>
    <dgm:cxn modelId="{2AA3469C-A8D1-48A6-8B65-C9CED90CAEA4}" type="presOf" srcId="{A319215E-DB9E-4640-B771-3D9C050026FB}" destId="{BFF6DA6A-5684-4D5B-8B97-B4737B94D5FF}" srcOrd="0" destOrd="0" presId="urn:microsoft.com/office/officeart/2005/8/layout/list1"/>
    <dgm:cxn modelId="{C151DF7E-A687-4E0C-9763-E04126F49946}" srcId="{80DF828C-E436-462B-B348-A4F85E37C085}" destId="{FEA83F1E-94FF-45C3-96DA-792A298291AE}" srcOrd="7" destOrd="0" parTransId="{BE8EDC5D-7E09-4079-9272-FAA4C3EC2B99}" sibTransId="{5C9AF3CD-F745-4266-8867-4A2A4D59B872}"/>
    <dgm:cxn modelId="{51401C74-245E-40D3-9A1E-BCFB3CBB5104}" srcId="{80DF828C-E436-462B-B348-A4F85E37C085}" destId="{532659EA-D22B-465F-89BE-832264DCDF83}" srcOrd="1" destOrd="0" parTransId="{C2B13E91-1446-421A-B1C1-4F13573A5339}" sibTransId="{3D195E20-FA00-4AE5-BFC6-AA4DE6B1250C}"/>
    <dgm:cxn modelId="{D884F956-5F61-4899-A36E-1BACE9BB1682}" type="presOf" srcId="{FEA83F1E-94FF-45C3-96DA-792A298291AE}" destId="{6EAEF29B-1C2B-47B6-90DA-7477744A976E}" srcOrd="0" destOrd="0" presId="urn:microsoft.com/office/officeart/2005/8/layout/list1"/>
    <dgm:cxn modelId="{BC692E0E-46CB-416F-844F-4993A602A4DE}" type="presOf" srcId="{A319215E-DB9E-4640-B771-3D9C050026FB}" destId="{4263A241-D31F-4028-AFE1-3948F21C8C6A}" srcOrd="1" destOrd="0" presId="urn:microsoft.com/office/officeart/2005/8/layout/list1"/>
    <dgm:cxn modelId="{157CB5AB-54A7-4500-8DDB-CD8BE062442B}" type="presOf" srcId="{532659EA-D22B-465F-89BE-832264DCDF83}" destId="{A4013ECA-6D61-4AD2-A0B7-C07426B26D16}" srcOrd="0" destOrd="0" presId="urn:microsoft.com/office/officeart/2005/8/layout/list1"/>
    <dgm:cxn modelId="{2B59A706-2069-498A-9FD7-F57D4681526B}" srcId="{80DF828C-E436-462B-B348-A4F85E37C085}" destId="{B35E16A3-37EF-4AFA-B2CE-E28A2BAD0774}" srcOrd="2" destOrd="0" parTransId="{883750D0-6875-44D9-8CF0-48170F4F3482}" sibTransId="{D7908F69-5A52-4662-8DD0-C359BF6C0CE5}"/>
    <dgm:cxn modelId="{A33A0E66-CE37-466B-828D-6EE3DBCCBE44}" type="presOf" srcId="{B692A596-6978-4493-986C-482E073E532F}" destId="{AC4BB064-B470-41FC-A555-8BB333343FD6}" srcOrd="1" destOrd="0" presId="urn:microsoft.com/office/officeart/2005/8/layout/list1"/>
    <dgm:cxn modelId="{26E2997F-6B0F-45DB-948C-65800B86E81B}" type="presOf" srcId="{80DF828C-E436-462B-B348-A4F85E37C085}" destId="{979EB7C3-F827-4535-AF99-D2DAB9B6CBB2}" srcOrd="0" destOrd="0" presId="urn:microsoft.com/office/officeart/2005/8/layout/list1"/>
    <dgm:cxn modelId="{48BEA642-C05B-4462-8B86-CC6DEC188159}" srcId="{80DF828C-E436-462B-B348-A4F85E37C085}" destId="{B692A596-6978-4493-986C-482E073E532F}" srcOrd="5" destOrd="0" parTransId="{C4B2B48D-D692-4C3D-9AC9-8E794BE0B8E8}" sibTransId="{224CD847-6AFE-49E7-9EF9-EF2C930343CF}"/>
    <dgm:cxn modelId="{5542E0C1-7E16-478D-8895-161BA57EEC35}" type="presOf" srcId="{60197DC4-2A47-4E5B-B387-0620434EFBC1}" destId="{82738A91-22F1-41E7-BAC3-05FA2AB7D465}" srcOrd="1" destOrd="0" presId="urn:microsoft.com/office/officeart/2005/8/layout/list1"/>
    <dgm:cxn modelId="{F8D9D337-8024-4CD7-8F91-C620B641CB21}" type="presOf" srcId="{60F9FA22-E534-4C84-B42A-0227D65F4A04}" destId="{F344BFD5-8FA6-4A96-B74B-624606DC2D39}" srcOrd="1" destOrd="0" presId="urn:microsoft.com/office/officeart/2005/8/layout/list1"/>
    <dgm:cxn modelId="{B6475A15-C200-4E8B-B2F7-521193834D36}" srcId="{80DF828C-E436-462B-B348-A4F85E37C085}" destId="{593940DC-9A2B-4694-97CD-C4BDF47AA002}" srcOrd="4" destOrd="0" parTransId="{DB63F050-49E1-4116-A42A-76B798174B72}" sibTransId="{B83473E0-22AC-4021-AC84-5D89C285871E}"/>
    <dgm:cxn modelId="{AAB0C798-0766-40AC-8B00-BC66F9E32B90}" type="presOf" srcId="{FEA83F1E-94FF-45C3-96DA-792A298291AE}" destId="{78B426F3-372B-46EB-9E89-AFF0B7DB30F9}" srcOrd="1" destOrd="0" presId="urn:microsoft.com/office/officeart/2005/8/layout/list1"/>
    <dgm:cxn modelId="{2C308F2F-2D5A-4CEC-9643-7E5A7773C2E4}" type="presOf" srcId="{B692A596-6978-4493-986C-482E073E532F}" destId="{8E331C9C-1EBF-4E66-AD5A-9FC10D0A48BE}" srcOrd="0" destOrd="0" presId="urn:microsoft.com/office/officeart/2005/8/layout/list1"/>
    <dgm:cxn modelId="{53FD1622-3C80-481D-9916-263427DB0935}" type="presParOf" srcId="{979EB7C3-F827-4535-AF99-D2DAB9B6CBB2}" destId="{3D98D032-79B2-4A83-A504-9E4E0B9BDF7F}" srcOrd="0" destOrd="0" presId="urn:microsoft.com/office/officeart/2005/8/layout/list1"/>
    <dgm:cxn modelId="{758C7FAD-71CA-4067-80FF-5A0AD32420EE}" type="presParOf" srcId="{3D98D032-79B2-4A83-A504-9E4E0B9BDF7F}" destId="{C4C6CE2F-FB07-4078-8E02-552C19700A53}" srcOrd="0" destOrd="0" presId="urn:microsoft.com/office/officeart/2005/8/layout/list1"/>
    <dgm:cxn modelId="{C6B7A55C-8E21-4948-BD96-721DD4DF4C7A}" type="presParOf" srcId="{3D98D032-79B2-4A83-A504-9E4E0B9BDF7F}" destId="{8806F35C-D985-4027-800D-82B6D7950D3C}" srcOrd="1" destOrd="0" presId="urn:microsoft.com/office/officeart/2005/8/layout/list1"/>
    <dgm:cxn modelId="{EB606399-BE2B-4D56-BED2-C1020681361D}" type="presParOf" srcId="{979EB7C3-F827-4535-AF99-D2DAB9B6CBB2}" destId="{DB8B63E5-1774-40AA-8474-A4D9885D126A}" srcOrd="1" destOrd="0" presId="urn:microsoft.com/office/officeart/2005/8/layout/list1"/>
    <dgm:cxn modelId="{48B7452A-1075-4D12-AC43-3CF0DE1C4476}" type="presParOf" srcId="{979EB7C3-F827-4535-AF99-D2DAB9B6CBB2}" destId="{1D586167-ABBC-468E-AA95-8327FC83557F}" srcOrd="2" destOrd="0" presId="urn:microsoft.com/office/officeart/2005/8/layout/list1"/>
    <dgm:cxn modelId="{B5F44D1A-2E8C-46F2-A211-A74B6DAF6D5E}" type="presParOf" srcId="{979EB7C3-F827-4535-AF99-D2DAB9B6CBB2}" destId="{C706C07A-FB73-4050-A687-7E2356747790}" srcOrd="3" destOrd="0" presId="urn:microsoft.com/office/officeart/2005/8/layout/list1"/>
    <dgm:cxn modelId="{66F394B8-8ADE-4FB7-AE84-841FC902BEFC}" type="presParOf" srcId="{979EB7C3-F827-4535-AF99-D2DAB9B6CBB2}" destId="{0B9B4E8E-D750-4D58-A13E-AB6BAD2AB76B}" srcOrd="4" destOrd="0" presId="urn:microsoft.com/office/officeart/2005/8/layout/list1"/>
    <dgm:cxn modelId="{11C1E03C-957C-4103-8416-3FF8AD869A70}" type="presParOf" srcId="{0B9B4E8E-D750-4D58-A13E-AB6BAD2AB76B}" destId="{A4013ECA-6D61-4AD2-A0B7-C07426B26D16}" srcOrd="0" destOrd="0" presId="urn:microsoft.com/office/officeart/2005/8/layout/list1"/>
    <dgm:cxn modelId="{3F1B2A5E-1592-4178-B399-FD399F0858FD}" type="presParOf" srcId="{0B9B4E8E-D750-4D58-A13E-AB6BAD2AB76B}" destId="{80643A4C-A8A8-4EBD-BCA3-4E58BAA63CED}" srcOrd="1" destOrd="0" presId="urn:microsoft.com/office/officeart/2005/8/layout/list1"/>
    <dgm:cxn modelId="{BB6013CB-CEB9-4AD4-BC60-7AFF865DDB4C}" type="presParOf" srcId="{979EB7C3-F827-4535-AF99-D2DAB9B6CBB2}" destId="{5121031C-2BAC-4608-86EF-27E727AAF336}" srcOrd="5" destOrd="0" presId="urn:microsoft.com/office/officeart/2005/8/layout/list1"/>
    <dgm:cxn modelId="{68EB0250-D9A5-48A4-960F-0F76927234C8}" type="presParOf" srcId="{979EB7C3-F827-4535-AF99-D2DAB9B6CBB2}" destId="{A86F677D-F7FB-447F-98AD-E27AD383D329}" srcOrd="6" destOrd="0" presId="urn:microsoft.com/office/officeart/2005/8/layout/list1"/>
    <dgm:cxn modelId="{CD96C8C5-392D-4229-BEA8-46EC6796D775}" type="presParOf" srcId="{979EB7C3-F827-4535-AF99-D2DAB9B6CBB2}" destId="{339632C8-0023-430E-9CB5-390C0D5A3F4F}" srcOrd="7" destOrd="0" presId="urn:microsoft.com/office/officeart/2005/8/layout/list1"/>
    <dgm:cxn modelId="{A9CF8302-C454-4E29-B033-CA76F3AD9628}" type="presParOf" srcId="{979EB7C3-F827-4535-AF99-D2DAB9B6CBB2}" destId="{2E478795-97AC-439B-A7A1-053BB7CDE97C}" srcOrd="8" destOrd="0" presId="urn:microsoft.com/office/officeart/2005/8/layout/list1"/>
    <dgm:cxn modelId="{32EAAD33-82B9-4360-BFAB-0B63284E0667}" type="presParOf" srcId="{2E478795-97AC-439B-A7A1-053BB7CDE97C}" destId="{1F770838-EE80-45D2-9648-42EDB669F69C}" srcOrd="0" destOrd="0" presId="urn:microsoft.com/office/officeart/2005/8/layout/list1"/>
    <dgm:cxn modelId="{1F91D5B9-9B59-4836-BEB0-4CCE2EF2D59C}" type="presParOf" srcId="{2E478795-97AC-439B-A7A1-053BB7CDE97C}" destId="{E1B92047-B0DC-42F8-A4C1-4353641A26B9}" srcOrd="1" destOrd="0" presId="urn:microsoft.com/office/officeart/2005/8/layout/list1"/>
    <dgm:cxn modelId="{50322BE2-4184-4942-AD68-A1510E150CE6}" type="presParOf" srcId="{979EB7C3-F827-4535-AF99-D2DAB9B6CBB2}" destId="{2920B1BF-4A42-46D6-BF60-A821D77C68C1}" srcOrd="9" destOrd="0" presId="urn:microsoft.com/office/officeart/2005/8/layout/list1"/>
    <dgm:cxn modelId="{DEE235FC-AE71-432D-9778-BF1C8A5093BA}" type="presParOf" srcId="{979EB7C3-F827-4535-AF99-D2DAB9B6CBB2}" destId="{124BF8D0-4E0F-48E5-98AA-BA8C98AF7C76}" srcOrd="10" destOrd="0" presId="urn:microsoft.com/office/officeart/2005/8/layout/list1"/>
    <dgm:cxn modelId="{02C66017-77BF-4632-A2D5-3298EB926BFD}" type="presParOf" srcId="{979EB7C3-F827-4535-AF99-D2DAB9B6CBB2}" destId="{B66B618E-6CAF-4456-9B37-5D1519A3F36F}" srcOrd="11" destOrd="0" presId="urn:microsoft.com/office/officeart/2005/8/layout/list1"/>
    <dgm:cxn modelId="{D5381F3D-7278-43B9-A2D4-763848B489BB}" type="presParOf" srcId="{979EB7C3-F827-4535-AF99-D2DAB9B6CBB2}" destId="{50854382-E84D-4EA5-AC30-CA2778CB37B2}" srcOrd="12" destOrd="0" presId="urn:microsoft.com/office/officeart/2005/8/layout/list1"/>
    <dgm:cxn modelId="{2BBD66B0-1F0D-411B-B342-C723CA0C7809}" type="presParOf" srcId="{50854382-E84D-4EA5-AC30-CA2778CB37B2}" destId="{BFF6DA6A-5684-4D5B-8B97-B4737B94D5FF}" srcOrd="0" destOrd="0" presId="urn:microsoft.com/office/officeart/2005/8/layout/list1"/>
    <dgm:cxn modelId="{E2814F4E-10C6-4186-8585-C80FDC153FAC}" type="presParOf" srcId="{50854382-E84D-4EA5-AC30-CA2778CB37B2}" destId="{4263A241-D31F-4028-AFE1-3948F21C8C6A}" srcOrd="1" destOrd="0" presId="urn:microsoft.com/office/officeart/2005/8/layout/list1"/>
    <dgm:cxn modelId="{7C37BE56-5F61-4254-9885-0DF512200998}" type="presParOf" srcId="{979EB7C3-F827-4535-AF99-D2DAB9B6CBB2}" destId="{A4AAA9B9-7A2C-4F48-BBC4-12EDF522D00F}" srcOrd="13" destOrd="0" presId="urn:microsoft.com/office/officeart/2005/8/layout/list1"/>
    <dgm:cxn modelId="{79E91224-8BFD-45E7-A8B7-176E90556E41}" type="presParOf" srcId="{979EB7C3-F827-4535-AF99-D2DAB9B6CBB2}" destId="{DF372AEE-E852-4AA8-895A-EC9BF0778F91}" srcOrd="14" destOrd="0" presId="urn:microsoft.com/office/officeart/2005/8/layout/list1"/>
    <dgm:cxn modelId="{44B31BE1-5BDB-451E-9F26-4D30207E0E65}" type="presParOf" srcId="{979EB7C3-F827-4535-AF99-D2DAB9B6CBB2}" destId="{E0200870-F3CB-4567-8853-A1AE2161E96D}" srcOrd="15" destOrd="0" presId="urn:microsoft.com/office/officeart/2005/8/layout/list1"/>
    <dgm:cxn modelId="{38A4515F-87B9-4F41-BB22-C3F69F76205A}" type="presParOf" srcId="{979EB7C3-F827-4535-AF99-D2DAB9B6CBB2}" destId="{FBBBA682-23E2-4339-B605-AC43924C7950}" srcOrd="16" destOrd="0" presId="urn:microsoft.com/office/officeart/2005/8/layout/list1"/>
    <dgm:cxn modelId="{C437C069-F371-4915-B8CF-3991F6E6C81E}" type="presParOf" srcId="{FBBBA682-23E2-4339-B605-AC43924C7950}" destId="{50BB32F7-181D-497F-9936-CDB7095FFC00}" srcOrd="0" destOrd="0" presId="urn:microsoft.com/office/officeart/2005/8/layout/list1"/>
    <dgm:cxn modelId="{B476CA05-6E10-40A5-982C-1FCD69D4B576}" type="presParOf" srcId="{FBBBA682-23E2-4339-B605-AC43924C7950}" destId="{765CBF15-21EE-4775-81F7-04E96DF61424}" srcOrd="1" destOrd="0" presId="urn:microsoft.com/office/officeart/2005/8/layout/list1"/>
    <dgm:cxn modelId="{0B247B2D-D4AF-4353-8C72-B34DBBEC402D}" type="presParOf" srcId="{979EB7C3-F827-4535-AF99-D2DAB9B6CBB2}" destId="{FD95871F-BA22-4D18-B070-072774437D07}" srcOrd="17" destOrd="0" presId="urn:microsoft.com/office/officeart/2005/8/layout/list1"/>
    <dgm:cxn modelId="{2253F8FD-EF2C-40A1-A800-9F00BAD3C5C8}" type="presParOf" srcId="{979EB7C3-F827-4535-AF99-D2DAB9B6CBB2}" destId="{C67BC9D4-724A-44BB-A646-932ED458F2CB}" srcOrd="18" destOrd="0" presId="urn:microsoft.com/office/officeart/2005/8/layout/list1"/>
    <dgm:cxn modelId="{F08E4F67-76EE-4F8E-909B-53CCEE50B14E}" type="presParOf" srcId="{979EB7C3-F827-4535-AF99-D2DAB9B6CBB2}" destId="{503EA836-94E9-4AD5-87E3-BE3D80B43B8C}" srcOrd="19" destOrd="0" presId="urn:microsoft.com/office/officeart/2005/8/layout/list1"/>
    <dgm:cxn modelId="{BBE730E9-65C2-4A29-BF2F-6D10985B9A6D}" type="presParOf" srcId="{979EB7C3-F827-4535-AF99-D2DAB9B6CBB2}" destId="{C492ACA0-6ED7-407A-968E-EAB09C0DF54C}" srcOrd="20" destOrd="0" presId="urn:microsoft.com/office/officeart/2005/8/layout/list1"/>
    <dgm:cxn modelId="{E30468DC-FC7A-419A-B3D4-00A4CA383BC3}" type="presParOf" srcId="{C492ACA0-6ED7-407A-968E-EAB09C0DF54C}" destId="{8E331C9C-1EBF-4E66-AD5A-9FC10D0A48BE}" srcOrd="0" destOrd="0" presId="urn:microsoft.com/office/officeart/2005/8/layout/list1"/>
    <dgm:cxn modelId="{7F36150E-4687-4B74-BF8F-8D6F4B2AF474}" type="presParOf" srcId="{C492ACA0-6ED7-407A-968E-EAB09C0DF54C}" destId="{AC4BB064-B470-41FC-A555-8BB333343FD6}" srcOrd="1" destOrd="0" presId="urn:microsoft.com/office/officeart/2005/8/layout/list1"/>
    <dgm:cxn modelId="{6DFC52F4-29C0-41C4-90B2-6558DF9AF990}" type="presParOf" srcId="{979EB7C3-F827-4535-AF99-D2DAB9B6CBB2}" destId="{8FC22A8B-B16C-434A-A78F-3545BDF6E894}" srcOrd="21" destOrd="0" presId="urn:microsoft.com/office/officeart/2005/8/layout/list1"/>
    <dgm:cxn modelId="{8A220809-D59E-4E9F-819B-3708743D9132}" type="presParOf" srcId="{979EB7C3-F827-4535-AF99-D2DAB9B6CBB2}" destId="{D75795E8-ABD0-4D5E-8A8D-7AB78455E642}" srcOrd="22" destOrd="0" presId="urn:microsoft.com/office/officeart/2005/8/layout/list1"/>
    <dgm:cxn modelId="{B749C12F-0D09-4919-8C5F-B78005754D72}" type="presParOf" srcId="{979EB7C3-F827-4535-AF99-D2DAB9B6CBB2}" destId="{9CA1122F-E6CF-4F6D-89A1-9673C4085506}" srcOrd="23" destOrd="0" presId="urn:microsoft.com/office/officeart/2005/8/layout/list1"/>
    <dgm:cxn modelId="{E2AF8B31-0BD6-4009-BF28-6BD63A256B16}" type="presParOf" srcId="{979EB7C3-F827-4535-AF99-D2DAB9B6CBB2}" destId="{8147AD67-C6E0-489D-9F68-E228822CD5D1}" srcOrd="24" destOrd="0" presId="urn:microsoft.com/office/officeart/2005/8/layout/list1"/>
    <dgm:cxn modelId="{29A62E0C-5E97-4A6B-89CA-CF52CFB0F2D9}" type="presParOf" srcId="{8147AD67-C6E0-489D-9F68-E228822CD5D1}" destId="{BB8F54AA-4428-4C7C-8E88-A187CC057ADC}" srcOrd="0" destOrd="0" presId="urn:microsoft.com/office/officeart/2005/8/layout/list1"/>
    <dgm:cxn modelId="{4D661948-8D2D-498C-8B15-7B09D102A423}" type="presParOf" srcId="{8147AD67-C6E0-489D-9F68-E228822CD5D1}" destId="{F344BFD5-8FA6-4A96-B74B-624606DC2D39}" srcOrd="1" destOrd="0" presId="urn:microsoft.com/office/officeart/2005/8/layout/list1"/>
    <dgm:cxn modelId="{0BE27FBE-CD7F-4E08-9756-8AE670E5C224}" type="presParOf" srcId="{979EB7C3-F827-4535-AF99-D2DAB9B6CBB2}" destId="{D64508CB-A6CC-4B37-8EAA-9EEC21031D89}" srcOrd="25" destOrd="0" presId="urn:microsoft.com/office/officeart/2005/8/layout/list1"/>
    <dgm:cxn modelId="{EF0F44C8-6C25-4A81-86A1-475E622AD698}" type="presParOf" srcId="{979EB7C3-F827-4535-AF99-D2DAB9B6CBB2}" destId="{18984954-1803-4D2F-BCF5-AEF32B941893}" srcOrd="26" destOrd="0" presId="urn:microsoft.com/office/officeart/2005/8/layout/list1"/>
    <dgm:cxn modelId="{56E9319C-D170-4047-BA86-C2A42D8EBA46}" type="presParOf" srcId="{979EB7C3-F827-4535-AF99-D2DAB9B6CBB2}" destId="{2D2CB614-7D30-47EC-8FDE-819B36A345D0}" srcOrd="27" destOrd="0" presId="urn:microsoft.com/office/officeart/2005/8/layout/list1"/>
    <dgm:cxn modelId="{1B5F38BA-5D36-41CE-AD1B-BEE4725D9C04}" type="presParOf" srcId="{979EB7C3-F827-4535-AF99-D2DAB9B6CBB2}" destId="{A2CBEA59-1F65-48F8-ADAB-557516EF886A}" srcOrd="28" destOrd="0" presId="urn:microsoft.com/office/officeart/2005/8/layout/list1"/>
    <dgm:cxn modelId="{D51A3EF2-7F86-4097-BEA7-D419826C2436}" type="presParOf" srcId="{A2CBEA59-1F65-48F8-ADAB-557516EF886A}" destId="{6EAEF29B-1C2B-47B6-90DA-7477744A976E}" srcOrd="0" destOrd="0" presId="urn:microsoft.com/office/officeart/2005/8/layout/list1"/>
    <dgm:cxn modelId="{FBDE329B-E83B-45B1-AA7D-F5491537CB9A}" type="presParOf" srcId="{A2CBEA59-1F65-48F8-ADAB-557516EF886A}" destId="{78B426F3-372B-46EB-9E89-AFF0B7DB30F9}" srcOrd="1" destOrd="0" presId="urn:microsoft.com/office/officeart/2005/8/layout/list1"/>
    <dgm:cxn modelId="{494C068D-950B-4D95-9155-D515A5B093EF}" type="presParOf" srcId="{979EB7C3-F827-4535-AF99-D2DAB9B6CBB2}" destId="{B17695F3-3B33-4F75-B098-471156A64D75}" srcOrd="29" destOrd="0" presId="urn:microsoft.com/office/officeart/2005/8/layout/list1"/>
    <dgm:cxn modelId="{8C09A68A-C20E-47B3-8A5A-A4557FE231E4}" type="presParOf" srcId="{979EB7C3-F827-4535-AF99-D2DAB9B6CBB2}" destId="{667396D9-9EC7-42AC-B943-C7FB023E74E0}" srcOrd="30" destOrd="0" presId="urn:microsoft.com/office/officeart/2005/8/layout/list1"/>
    <dgm:cxn modelId="{5F1290BE-9B55-4B10-A0E6-7A8D5FBE6DDD}" type="presParOf" srcId="{979EB7C3-F827-4535-AF99-D2DAB9B6CBB2}" destId="{01877A46-BC47-4715-A73E-A8009E92DA9D}" srcOrd="31" destOrd="0" presId="urn:microsoft.com/office/officeart/2005/8/layout/list1"/>
    <dgm:cxn modelId="{D3B4FB94-C7B6-47A9-9C4C-4CC78881AA79}" type="presParOf" srcId="{979EB7C3-F827-4535-AF99-D2DAB9B6CBB2}" destId="{C13E035B-3E99-415D-B73D-19B3FF9DF988}" srcOrd="32" destOrd="0" presId="urn:microsoft.com/office/officeart/2005/8/layout/list1"/>
    <dgm:cxn modelId="{714DBABB-701D-4366-9F48-D1B5F1113A9A}" type="presParOf" srcId="{C13E035B-3E99-415D-B73D-19B3FF9DF988}" destId="{8979A8BF-4F9F-448A-84B9-315D3342C247}" srcOrd="0" destOrd="0" presId="urn:microsoft.com/office/officeart/2005/8/layout/list1"/>
    <dgm:cxn modelId="{E0BB9B86-1556-42D8-B4CD-94C16A291135}" type="presParOf" srcId="{C13E035B-3E99-415D-B73D-19B3FF9DF988}" destId="{82738A91-22F1-41E7-BAC3-05FA2AB7D465}" srcOrd="1" destOrd="0" presId="urn:microsoft.com/office/officeart/2005/8/layout/list1"/>
    <dgm:cxn modelId="{FB718009-A5C9-4D4C-8234-023B106FF7A2}" type="presParOf" srcId="{979EB7C3-F827-4535-AF99-D2DAB9B6CBB2}" destId="{46FDC13B-B8F1-4F76-9188-F7000CFFB8E6}" srcOrd="33" destOrd="0" presId="urn:microsoft.com/office/officeart/2005/8/layout/list1"/>
    <dgm:cxn modelId="{6B72F0F2-44DB-4E9E-A787-3133524BD4CF}" type="presParOf" srcId="{979EB7C3-F827-4535-AF99-D2DAB9B6CBB2}" destId="{2824C1D2-8E50-4109-AC94-2BA1F7A82465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DD0B0-942C-4328-B83D-0BEFCFA8A535}">
      <dsp:nvSpPr>
        <dsp:cNvPr id="0" name=""/>
        <dsp:cNvSpPr/>
      </dsp:nvSpPr>
      <dsp:spPr>
        <a:xfrm>
          <a:off x="82357" y="204755"/>
          <a:ext cx="4934755" cy="16674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Образовательный стандарт высшего образования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Финансового университета</a:t>
          </a:r>
          <a:endParaRPr lang="ru-RU" sz="2000" kern="1200" dirty="0"/>
        </a:p>
      </dsp:txBody>
      <dsp:txXfrm>
        <a:off x="805035" y="448948"/>
        <a:ext cx="3489399" cy="1179065"/>
      </dsp:txXfrm>
    </dsp:sp>
    <dsp:sp modelId="{5B5E369C-49F3-4709-A65F-94306B4824B2}">
      <dsp:nvSpPr>
        <dsp:cNvPr id="0" name=""/>
        <dsp:cNvSpPr/>
      </dsp:nvSpPr>
      <dsp:spPr>
        <a:xfrm>
          <a:off x="2242592" y="2049272"/>
          <a:ext cx="617621" cy="617621"/>
        </a:xfrm>
        <a:prstGeom prst="mathPlus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324458" y="2285450"/>
        <a:ext cx="453889" cy="145265"/>
      </dsp:txXfrm>
    </dsp:sp>
    <dsp:sp modelId="{47C158DE-392D-4222-B0A2-6AAE398BB3AB}">
      <dsp:nvSpPr>
        <dsp:cNvPr id="0" name=""/>
        <dsp:cNvSpPr/>
      </dsp:nvSpPr>
      <dsp:spPr>
        <a:xfrm>
          <a:off x="10340" y="2553326"/>
          <a:ext cx="5020647" cy="1717308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Профессиональные стандарты</a:t>
          </a:r>
        </a:p>
      </dsp:txBody>
      <dsp:txXfrm>
        <a:off x="745597" y="2804820"/>
        <a:ext cx="3550133" cy="1214320"/>
      </dsp:txXfrm>
    </dsp:sp>
    <dsp:sp modelId="{0D4096E0-1891-4AE6-B4B1-CB692B64A7C2}">
      <dsp:nvSpPr>
        <dsp:cNvPr id="0" name=""/>
        <dsp:cNvSpPr/>
      </dsp:nvSpPr>
      <dsp:spPr>
        <a:xfrm>
          <a:off x="4018440" y="2024606"/>
          <a:ext cx="1320496" cy="509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018440" y="2126582"/>
        <a:ext cx="1167531" cy="305930"/>
      </dsp:txXfrm>
    </dsp:sp>
    <dsp:sp modelId="{6569A4E1-5041-4716-9B38-D55A6721FA80}">
      <dsp:nvSpPr>
        <dsp:cNvPr id="0" name=""/>
        <dsp:cNvSpPr/>
      </dsp:nvSpPr>
      <dsp:spPr>
        <a:xfrm>
          <a:off x="5661954" y="1152123"/>
          <a:ext cx="2567645" cy="253819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C00000"/>
              </a:solidFill>
            </a:rPr>
            <a:t>Программа нового поколения</a:t>
          </a:r>
          <a:endParaRPr lang="ru-RU" sz="2500" kern="1200" dirty="0">
            <a:solidFill>
              <a:srgbClr val="C00000"/>
            </a:solidFill>
          </a:endParaRPr>
        </a:p>
      </dsp:txBody>
      <dsp:txXfrm>
        <a:off x="6037977" y="1523832"/>
        <a:ext cx="1815599" cy="1794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CF3F1-7E65-4B1E-873B-95914A860699}">
      <dsp:nvSpPr>
        <dsp:cNvPr id="0" name=""/>
        <dsp:cNvSpPr/>
      </dsp:nvSpPr>
      <dsp:spPr>
        <a:xfrm>
          <a:off x="0" y="69"/>
          <a:ext cx="8147248" cy="1153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способность определять, классифицировать и оценивать уровень угроз и вызовов, оказывающих дестабилизирующее влияние на экономическую стабильность, уровень конкурентоспособности организации экономическую безопасность в целом (ПКП-1);</a:t>
          </a:r>
          <a:endParaRPr lang="ru-RU" sz="1800" kern="1200" dirty="0"/>
        </a:p>
      </dsp:txBody>
      <dsp:txXfrm>
        <a:off x="56323" y="56392"/>
        <a:ext cx="8034602" cy="1041129"/>
      </dsp:txXfrm>
    </dsp:sp>
    <dsp:sp modelId="{6FB778B8-CD08-44E0-8507-C06891E9E3BA}">
      <dsp:nvSpPr>
        <dsp:cNvPr id="0" name=""/>
        <dsp:cNvSpPr/>
      </dsp:nvSpPr>
      <dsp:spPr>
        <a:xfrm>
          <a:off x="0" y="1167766"/>
          <a:ext cx="8147248" cy="1153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способность проводить мониторинг административно-хозяйственной деятельности по соблюдению требований экономической безопасности (ПКП-2);</a:t>
          </a:r>
          <a:endParaRPr lang="ru-RU" sz="1800" kern="1200" dirty="0"/>
        </a:p>
      </dsp:txBody>
      <dsp:txXfrm>
        <a:off x="56323" y="1224089"/>
        <a:ext cx="8034602" cy="1041129"/>
      </dsp:txXfrm>
    </dsp:sp>
    <dsp:sp modelId="{F8082205-B26E-4332-A570-FFD883842987}">
      <dsp:nvSpPr>
        <dsp:cNvPr id="0" name=""/>
        <dsp:cNvSpPr/>
      </dsp:nvSpPr>
      <dsp:spPr>
        <a:xfrm>
          <a:off x="0" y="2335463"/>
          <a:ext cx="8147248" cy="1153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способность планировать и проводить контрольные мероприятия по выявлению нарушений требований экономической безопасности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(ПКП-3);</a:t>
          </a:r>
          <a:endParaRPr lang="ru-RU" sz="1800" kern="1200" dirty="0"/>
        </a:p>
      </dsp:txBody>
      <dsp:txXfrm>
        <a:off x="56323" y="2391786"/>
        <a:ext cx="8034602" cy="1041129"/>
      </dsp:txXfrm>
    </dsp:sp>
    <dsp:sp modelId="{438E265D-A360-4157-9632-2E7CA3A8AF3F}">
      <dsp:nvSpPr>
        <dsp:cNvPr id="0" name=""/>
        <dsp:cNvSpPr/>
      </dsp:nvSpPr>
      <dsp:spPr>
        <a:xfrm>
          <a:off x="0" y="3503161"/>
          <a:ext cx="8147248" cy="1153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способность разрабатывать правила внутреннего контроля в организации в целях обеспечения экономической безопасности (ПКП-4);</a:t>
          </a:r>
          <a:endParaRPr lang="ru-RU" sz="1800" kern="1200" dirty="0"/>
        </a:p>
      </dsp:txBody>
      <dsp:txXfrm>
        <a:off x="56323" y="3559484"/>
        <a:ext cx="8034602" cy="1041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37D8D-69F6-4D02-841F-B3B44AAC88A4}">
      <dsp:nvSpPr>
        <dsp:cNvPr id="0" name=""/>
        <dsp:cNvSpPr/>
      </dsp:nvSpPr>
      <dsp:spPr>
        <a:xfrm>
          <a:off x="0" y="3041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 консалтинговые, аудиторские, страховые компании; </a:t>
          </a:r>
          <a:endParaRPr lang="ru-RU" sz="1800" kern="1200" dirty="0"/>
        </a:p>
      </dsp:txBody>
      <dsp:txXfrm>
        <a:off x="22945" y="25986"/>
        <a:ext cx="8461398" cy="424142"/>
      </dsp:txXfrm>
    </dsp:sp>
    <dsp:sp modelId="{1B2051D3-2895-4D41-8BD3-034D2F6ABE03}">
      <dsp:nvSpPr>
        <dsp:cNvPr id="0" name=""/>
        <dsp:cNvSpPr/>
      </dsp:nvSpPr>
      <dsp:spPr>
        <a:xfrm>
          <a:off x="0" y="483156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 инвестиционные и лизинговые компании; </a:t>
          </a:r>
          <a:endParaRPr lang="ru-RU" sz="1800" kern="1200" dirty="0"/>
        </a:p>
      </dsp:txBody>
      <dsp:txXfrm>
        <a:off x="22945" y="506101"/>
        <a:ext cx="8461398" cy="424142"/>
      </dsp:txXfrm>
    </dsp:sp>
    <dsp:sp modelId="{CD9EC5E8-3239-4488-B12E-84256E3524A8}">
      <dsp:nvSpPr>
        <dsp:cNvPr id="0" name=""/>
        <dsp:cNvSpPr/>
      </dsp:nvSpPr>
      <dsp:spPr>
        <a:xfrm>
          <a:off x="0" y="963271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 организации осуществляющие внешнеэкономическую деятельность и в других секторах экономики.</a:t>
          </a:r>
          <a:endParaRPr lang="ru-RU" sz="1800" kern="1200" dirty="0"/>
        </a:p>
      </dsp:txBody>
      <dsp:txXfrm>
        <a:off x="22945" y="986216"/>
        <a:ext cx="8461398" cy="424142"/>
      </dsp:txXfrm>
    </dsp:sp>
    <dsp:sp modelId="{985904D2-781F-4D08-95FC-BFBE8EE1BB8D}">
      <dsp:nvSpPr>
        <dsp:cNvPr id="0" name=""/>
        <dsp:cNvSpPr/>
      </dsp:nvSpPr>
      <dsp:spPr>
        <a:xfrm>
          <a:off x="0" y="1443387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финансовые и налоговые органы федерального, регионального и муниципального уровней;</a:t>
          </a:r>
          <a:endParaRPr lang="ru-RU" sz="1800" kern="1200" dirty="0"/>
        </a:p>
      </dsp:txBody>
      <dsp:txXfrm>
        <a:off x="22945" y="1466332"/>
        <a:ext cx="8461398" cy="424142"/>
      </dsp:txXfrm>
    </dsp:sp>
    <dsp:sp modelId="{FA2C0D1E-D8AD-4012-BE3D-BFDE212D327E}">
      <dsp:nvSpPr>
        <dsp:cNvPr id="0" name=""/>
        <dsp:cNvSpPr/>
      </dsp:nvSpPr>
      <dsp:spPr>
        <a:xfrm>
          <a:off x="0" y="1923502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государственные органы надзора и контроля за деятельностью хозяйствующих субъектов;</a:t>
          </a:r>
          <a:endParaRPr lang="ru-RU" sz="1800" kern="1200" dirty="0"/>
        </a:p>
      </dsp:txBody>
      <dsp:txXfrm>
        <a:off x="22945" y="1946447"/>
        <a:ext cx="8461398" cy="424142"/>
      </dsp:txXfrm>
    </dsp:sp>
    <dsp:sp modelId="{78C01E8E-983A-4844-A7A9-E39C6B2BFBC7}">
      <dsp:nvSpPr>
        <dsp:cNvPr id="0" name=""/>
        <dsp:cNvSpPr/>
      </dsp:nvSpPr>
      <dsp:spPr>
        <a:xfrm>
          <a:off x="0" y="2403617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учреждения системы федерального и муниципального казначейства;</a:t>
          </a:r>
          <a:endParaRPr lang="ru-RU" sz="1800" kern="1200" dirty="0"/>
        </a:p>
      </dsp:txBody>
      <dsp:txXfrm>
        <a:off x="22945" y="2426562"/>
        <a:ext cx="8461398" cy="424142"/>
      </dsp:txXfrm>
    </dsp:sp>
    <dsp:sp modelId="{A38D8E1C-4F55-40A7-896E-AD17C0C94AB8}">
      <dsp:nvSpPr>
        <dsp:cNvPr id="0" name=""/>
        <dsp:cNvSpPr/>
      </dsp:nvSpPr>
      <dsp:spPr>
        <a:xfrm>
          <a:off x="0" y="2883732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учреждения системы финансового и налогового планирования и контроля;</a:t>
          </a:r>
          <a:endParaRPr lang="ru-RU" sz="1800" kern="1200" dirty="0"/>
        </a:p>
      </dsp:txBody>
      <dsp:txXfrm>
        <a:off x="22945" y="2906677"/>
        <a:ext cx="8461398" cy="424142"/>
      </dsp:txXfrm>
    </dsp:sp>
    <dsp:sp modelId="{D29515E0-E89C-4FF0-9D90-C8B4388A254E}">
      <dsp:nvSpPr>
        <dsp:cNvPr id="0" name=""/>
        <dsp:cNvSpPr/>
      </dsp:nvSpPr>
      <dsp:spPr>
        <a:xfrm>
          <a:off x="0" y="3363847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академические и ведомственные научно-исследовательские организации;</a:t>
          </a:r>
          <a:endParaRPr lang="ru-RU" sz="1800" kern="1200" dirty="0"/>
        </a:p>
      </dsp:txBody>
      <dsp:txXfrm>
        <a:off x="22945" y="3386792"/>
        <a:ext cx="8461398" cy="424142"/>
      </dsp:txXfrm>
    </dsp:sp>
    <dsp:sp modelId="{1D4ED1FF-32F5-40B4-A7E6-D93E2398DC42}">
      <dsp:nvSpPr>
        <dsp:cNvPr id="0" name=""/>
        <dsp:cNvSpPr/>
      </dsp:nvSpPr>
      <dsp:spPr>
        <a:xfrm>
          <a:off x="0" y="3843962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учреждения системы высшего и дополнительного профессионального образования;</a:t>
          </a:r>
          <a:endParaRPr lang="ru-RU" sz="1800" kern="1200" dirty="0"/>
        </a:p>
      </dsp:txBody>
      <dsp:txXfrm>
        <a:off x="22945" y="3866907"/>
        <a:ext cx="8461398" cy="424142"/>
      </dsp:txXfrm>
    </dsp:sp>
    <dsp:sp modelId="{72AF843B-2089-4C9C-8503-C978887899E1}">
      <dsp:nvSpPr>
        <dsp:cNvPr id="0" name=""/>
        <dsp:cNvSpPr/>
      </dsp:nvSpPr>
      <dsp:spPr>
        <a:xfrm>
          <a:off x="0" y="4324078"/>
          <a:ext cx="8507288" cy="4700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 правоохранительные и иные контролирующие органы, экспертные учреждения.</a:t>
          </a:r>
          <a:endParaRPr lang="ru-RU" sz="1800" kern="1200" dirty="0"/>
        </a:p>
      </dsp:txBody>
      <dsp:txXfrm>
        <a:off x="22945" y="4347023"/>
        <a:ext cx="8461398" cy="424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D35B-0DA3-4E3D-907E-FEEA0EA58412}">
      <dsp:nvSpPr>
        <dsp:cNvPr id="0" name=""/>
        <dsp:cNvSpPr/>
      </dsp:nvSpPr>
      <dsp:spPr>
        <a:xfrm>
          <a:off x="0" y="11220"/>
          <a:ext cx="8352928" cy="346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аналитическая</a:t>
          </a:r>
          <a:endParaRPr lang="ru-RU" sz="2000" kern="1200" dirty="0"/>
        </a:p>
      </dsp:txBody>
      <dsp:txXfrm>
        <a:off x="16895" y="28115"/>
        <a:ext cx="8319138" cy="312303"/>
      </dsp:txXfrm>
    </dsp:sp>
    <dsp:sp modelId="{A29B312D-606A-4A80-B754-4F7294D3E2E6}">
      <dsp:nvSpPr>
        <dsp:cNvPr id="0" name=""/>
        <dsp:cNvSpPr/>
      </dsp:nvSpPr>
      <dsp:spPr>
        <a:xfrm>
          <a:off x="0" y="359811"/>
          <a:ext cx="8352928" cy="423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организационно-управленческая</a:t>
          </a:r>
          <a:endParaRPr lang="ru-RU" sz="2000" kern="1200" dirty="0"/>
        </a:p>
      </dsp:txBody>
      <dsp:txXfrm>
        <a:off x="20659" y="380470"/>
        <a:ext cx="8311610" cy="381892"/>
      </dsp:txXfrm>
    </dsp:sp>
    <dsp:sp modelId="{88A72EEE-395C-471B-93C7-AC805436C82B}">
      <dsp:nvSpPr>
        <dsp:cNvPr id="0" name=""/>
        <dsp:cNvSpPr/>
      </dsp:nvSpPr>
      <dsp:spPr>
        <a:xfrm>
          <a:off x="0" y="796044"/>
          <a:ext cx="8352928" cy="423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научно-исследовательская</a:t>
          </a:r>
          <a:endParaRPr lang="ru-RU" sz="2000" kern="1200" dirty="0"/>
        </a:p>
      </dsp:txBody>
      <dsp:txXfrm>
        <a:off x="20659" y="816703"/>
        <a:ext cx="8311610" cy="381892"/>
      </dsp:txXfrm>
    </dsp:sp>
    <dsp:sp modelId="{1F5C6303-BA00-4BAF-8C59-01B33CF7BB75}">
      <dsp:nvSpPr>
        <dsp:cNvPr id="0" name=""/>
        <dsp:cNvSpPr/>
      </dsp:nvSpPr>
      <dsp:spPr>
        <a:xfrm>
          <a:off x="0" y="1232277"/>
          <a:ext cx="8352928" cy="4232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проектно-экономическая</a:t>
          </a:r>
          <a:endParaRPr lang="ru-RU" sz="2000" kern="1200" dirty="0"/>
        </a:p>
      </dsp:txBody>
      <dsp:txXfrm>
        <a:off x="20659" y="1252936"/>
        <a:ext cx="8311610" cy="381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CDF0A-84B7-44A2-B747-9AB3FEAB3562}">
      <dsp:nvSpPr>
        <dsp:cNvPr id="0" name=""/>
        <dsp:cNvSpPr/>
      </dsp:nvSpPr>
      <dsp:spPr>
        <a:xfrm>
          <a:off x="3502526" y="1356659"/>
          <a:ext cx="1737973" cy="17381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BA3F80-CD22-4879-9D7E-FD68355602ED}">
      <dsp:nvSpPr>
        <dsp:cNvPr id="0" name=""/>
        <dsp:cNvSpPr/>
      </dsp:nvSpPr>
      <dsp:spPr>
        <a:xfrm>
          <a:off x="3198412" y="0"/>
          <a:ext cx="2346200" cy="10657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Концептуальные основы экономической безопасности; </a:t>
          </a:r>
          <a:endParaRPr lang="ru-RU" sz="2000" kern="1200" dirty="0"/>
        </a:p>
      </dsp:txBody>
      <dsp:txXfrm>
        <a:off x="3198412" y="0"/>
        <a:ext cx="2346200" cy="1065718"/>
      </dsp:txXfrm>
    </dsp:sp>
    <dsp:sp modelId="{9F6B713B-2285-423A-84D4-78AD5B25AA28}">
      <dsp:nvSpPr>
        <dsp:cNvPr id="0" name=""/>
        <dsp:cNvSpPr/>
      </dsp:nvSpPr>
      <dsp:spPr>
        <a:xfrm>
          <a:off x="4012331" y="1601774"/>
          <a:ext cx="1737973" cy="173818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0309726-AB91-45F0-94E9-A9BFBB3D4026}">
      <dsp:nvSpPr>
        <dsp:cNvPr id="0" name=""/>
        <dsp:cNvSpPr/>
      </dsp:nvSpPr>
      <dsp:spPr>
        <a:xfrm>
          <a:off x="6048666" y="792088"/>
          <a:ext cx="1882804" cy="11722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Национальная и региональная экономическая безопасность; </a:t>
          </a:r>
          <a:endParaRPr lang="ru-RU" sz="2000" kern="1200" dirty="0"/>
        </a:p>
      </dsp:txBody>
      <dsp:txXfrm>
        <a:off x="6048666" y="792088"/>
        <a:ext cx="1882804" cy="1172290"/>
      </dsp:txXfrm>
    </dsp:sp>
    <dsp:sp modelId="{C4C1204B-578B-4EB8-8DC9-07133DEA3D97}">
      <dsp:nvSpPr>
        <dsp:cNvPr id="0" name=""/>
        <dsp:cNvSpPr/>
      </dsp:nvSpPr>
      <dsp:spPr>
        <a:xfrm>
          <a:off x="4137610" y="2153284"/>
          <a:ext cx="1737973" cy="173818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1FDB200-15FF-496E-8BC1-945AF534558E}">
      <dsp:nvSpPr>
        <dsp:cNvPr id="0" name=""/>
        <dsp:cNvSpPr/>
      </dsp:nvSpPr>
      <dsp:spPr>
        <a:xfrm>
          <a:off x="6192690" y="2232243"/>
          <a:ext cx="1846596" cy="12522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Теневой сектор экономики; </a:t>
          </a:r>
          <a:endParaRPr lang="ru-RU" sz="2000" kern="1200" dirty="0"/>
        </a:p>
      </dsp:txBody>
      <dsp:txXfrm>
        <a:off x="6192690" y="2232243"/>
        <a:ext cx="1846596" cy="1252219"/>
      </dsp:txXfrm>
    </dsp:sp>
    <dsp:sp modelId="{47B4F473-C563-44BD-B1A1-92694782CB7F}">
      <dsp:nvSpPr>
        <dsp:cNvPr id="0" name=""/>
        <dsp:cNvSpPr/>
      </dsp:nvSpPr>
      <dsp:spPr>
        <a:xfrm>
          <a:off x="3784947" y="2595557"/>
          <a:ext cx="1737973" cy="173818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8608077-F9EA-42E3-A9F4-99C0AA85E797}">
      <dsp:nvSpPr>
        <dsp:cNvPr id="0" name=""/>
        <dsp:cNvSpPr/>
      </dsp:nvSpPr>
      <dsp:spPr>
        <a:xfrm>
          <a:off x="5760631" y="3816429"/>
          <a:ext cx="1991428" cy="11456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Система обеспечения экономической безопасности хозяйствующих субъектов; </a:t>
          </a:r>
          <a:endParaRPr lang="ru-RU" sz="2000" kern="1200" dirty="0"/>
        </a:p>
      </dsp:txBody>
      <dsp:txXfrm>
        <a:off x="5760631" y="3816429"/>
        <a:ext cx="1991428" cy="1145647"/>
      </dsp:txXfrm>
    </dsp:sp>
    <dsp:sp modelId="{5874C27E-7794-4F6D-888F-9E16FDC77EDC}">
      <dsp:nvSpPr>
        <dsp:cNvPr id="0" name=""/>
        <dsp:cNvSpPr/>
      </dsp:nvSpPr>
      <dsp:spPr>
        <a:xfrm>
          <a:off x="3220105" y="2595557"/>
          <a:ext cx="1737973" cy="173818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1D5B2CE-3683-4231-ADC3-5C7C71D178EB}">
      <dsp:nvSpPr>
        <dsp:cNvPr id="0" name=""/>
        <dsp:cNvSpPr/>
      </dsp:nvSpPr>
      <dsp:spPr>
        <a:xfrm>
          <a:off x="873113" y="4016539"/>
          <a:ext cx="2728017" cy="10837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Финансовая устойчивость и налоговая безопасность хозяйствующих субъектов; </a:t>
          </a:r>
          <a:endParaRPr lang="ru-RU" sz="2000" kern="1200" dirty="0"/>
        </a:p>
      </dsp:txBody>
      <dsp:txXfrm>
        <a:off x="873113" y="4016539"/>
        <a:ext cx="2728017" cy="1083782"/>
      </dsp:txXfrm>
    </dsp:sp>
    <dsp:sp modelId="{AA132301-88DB-45AD-8E40-1FC1D9FF9E4B}">
      <dsp:nvSpPr>
        <dsp:cNvPr id="0" name=""/>
        <dsp:cNvSpPr/>
      </dsp:nvSpPr>
      <dsp:spPr>
        <a:xfrm>
          <a:off x="2867441" y="2153284"/>
          <a:ext cx="1737973" cy="173818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2EB960-E2B3-44C6-9F63-D99261D05335}">
      <dsp:nvSpPr>
        <dsp:cNvPr id="0" name=""/>
        <dsp:cNvSpPr/>
      </dsp:nvSpPr>
      <dsp:spPr>
        <a:xfrm>
          <a:off x="483587" y="2254896"/>
          <a:ext cx="1846596" cy="12522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Финансовые расследования и противодействие отмыванию денег; </a:t>
          </a:r>
          <a:endParaRPr lang="ru-RU" sz="2000" kern="1200" dirty="0"/>
        </a:p>
      </dsp:txBody>
      <dsp:txXfrm>
        <a:off x="483587" y="2254896"/>
        <a:ext cx="1846596" cy="1252219"/>
      </dsp:txXfrm>
    </dsp:sp>
    <dsp:sp modelId="{8559EFFA-32A7-4D66-AFFC-16233F6B309C}">
      <dsp:nvSpPr>
        <dsp:cNvPr id="0" name=""/>
        <dsp:cNvSpPr/>
      </dsp:nvSpPr>
      <dsp:spPr>
        <a:xfrm>
          <a:off x="2992720" y="1601774"/>
          <a:ext cx="1737973" cy="173818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53E28F9-B67D-4B39-BFDA-F87615D49190}">
      <dsp:nvSpPr>
        <dsp:cNvPr id="0" name=""/>
        <dsp:cNvSpPr/>
      </dsp:nvSpPr>
      <dsp:spPr>
        <a:xfrm>
          <a:off x="694990" y="493260"/>
          <a:ext cx="2305607" cy="11722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Лабораторный практикум по проектированию систем экономической безопасности.</a:t>
          </a:r>
          <a:endParaRPr lang="ru-RU" sz="2000" kern="1200" dirty="0"/>
        </a:p>
      </dsp:txBody>
      <dsp:txXfrm>
        <a:off x="694990" y="493260"/>
        <a:ext cx="2305607" cy="11722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6167-ABBC-468E-AA95-8327FC83557F}">
      <dsp:nvSpPr>
        <dsp:cNvPr id="0" name=""/>
        <dsp:cNvSpPr/>
      </dsp:nvSpPr>
      <dsp:spPr>
        <a:xfrm>
          <a:off x="0" y="37661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6F35C-D985-4027-800D-82B6D7950D3C}">
      <dsp:nvSpPr>
        <dsp:cNvPr id="0" name=""/>
        <dsp:cNvSpPr/>
      </dsp:nvSpPr>
      <dsp:spPr>
        <a:xfrm>
          <a:off x="411480" y="19949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Авдийский</a:t>
          </a:r>
          <a:r>
            <a:rPr lang="ru-RU" sz="2000" kern="1200" dirty="0" smtClean="0"/>
            <a:t> В.И., декан, </a:t>
          </a:r>
          <a:r>
            <a:rPr lang="ru-RU" sz="2000" kern="1200" dirty="0" err="1" smtClean="0"/>
            <a:t>д.ю.н</a:t>
          </a:r>
          <a:r>
            <a:rPr lang="ru-RU" sz="2000" kern="1200" dirty="0" smtClean="0"/>
            <a:t>., проф.</a:t>
          </a:r>
          <a:endParaRPr lang="ru-RU" sz="2000" kern="1200" dirty="0"/>
        </a:p>
      </dsp:txBody>
      <dsp:txXfrm>
        <a:off x="428773" y="216788"/>
        <a:ext cx="5726134" cy="319654"/>
      </dsp:txXfrm>
    </dsp:sp>
    <dsp:sp modelId="{A86F677D-F7FB-447F-98AD-E27AD383D329}">
      <dsp:nvSpPr>
        <dsp:cNvPr id="0" name=""/>
        <dsp:cNvSpPr/>
      </dsp:nvSpPr>
      <dsp:spPr>
        <a:xfrm>
          <a:off x="0" y="92093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43A4C-A8A8-4EBD-BCA3-4E58BAA63CED}">
      <dsp:nvSpPr>
        <dsp:cNvPr id="0" name=""/>
        <dsp:cNvSpPr/>
      </dsp:nvSpPr>
      <dsp:spPr>
        <a:xfrm>
          <a:off x="411480" y="74381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Дадалко</a:t>
          </a:r>
          <a:r>
            <a:rPr lang="ru-RU" sz="2000" kern="1200" dirty="0" smtClean="0"/>
            <a:t> В.А. проф., </a:t>
          </a:r>
          <a:r>
            <a:rPr lang="ru-RU" sz="2000" kern="1200" dirty="0" err="1" smtClean="0"/>
            <a:t>д.э.н</a:t>
          </a:r>
          <a:r>
            <a:rPr lang="ru-RU" sz="2000" kern="1200" dirty="0" smtClean="0"/>
            <a:t>., проф. </a:t>
          </a:r>
          <a:endParaRPr lang="ru-RU" sz="2000" kern="1200" dirty="0"/>
        </a:p>
      </dsp:txBody>
      <dsp:txXfrm>
        <a:off x="428773" y="761108"/>
        <a:ext cx="5726134" cy="319654"/>
      </dsp:txXfrm>
    </dsp:sp>
    <dsp:sp modelId="{124BF8D0-4E0F-48E5-98AA-BA8C98AF7C76}">
      <dsp:nvSpPr>
        <dsp:cNvPr id="0" name=""/>
        <dsp:cNvSpPr/>
      </dsp:nvSpPr>
      <dsp:spPr>
        <a:xfrm>
          <a:off x="0" y="146525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92047-B0DC-42F8-A4C1-4353641A26B9}">
      <dsp:nvSpPr>
        <dsp:cNvPr id="0" name=""/>
        <dsp:cNvSpPr/>
      </dsp:nvSpPr>
      <dsp:spPr>
        <a:xfrm>
          <a:off x="411480" y="128813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Синявский Н.Г. проф., </a:t>
          </a:r>
          <a:r>
            <a:rPr lang="ru-RU" sz="2000" kern="1200" dirty="0" err="1" smtClean="0"/>
            <a:t>д.э.н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28773" y="1305428"/>
        <a:ext cx="5726134" cy="319654"/>
      </dsp:txXfrm>
    </dsp:sp>
    <dsp:sp modelId="{DF372AEE-E852-4AA8-895A-EC9BF0778F91}">
      <dsp:nvSpPr>
        <dsp:cNvPr id="0" name=""/>
        <dsp:cNvSpPr/>
      </dsp:nvSpPr>
      <dsp:spPr>
        <a:xfrm>
          <a:off x="0" y="200957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3A241-D31F-4028-AFE1-3948F21C8C6A}">
      <dsp:nvSpPr>
        <dsp:cNvPr id="0" name=""/>
        <dsp:cNvSpPr/>
      </dsp:nvSpPr>
      <dsp:spPr>
        <a:xfrm>
          <a:off x="411480" y="183245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Буянский</a:t>
          </a:r>
          <a:r>
            <a:rPr lang="ru-RU" sz="2000" kern="1200" dirty="0" smtClean="0"/>
            <a:t> С.Г. доц., </a:t>
          </a:r>
          <a:r>
            <a:rPr lang="ru-RU" sz="2000" kern="1200" dirty="0" err="1" smtClean="0"/>
            <a:t>к.ю.н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28773" y="1849748"/>
        <a:ext cx="5726134" cy="319654"/>
      </dsp:txXfrm>
    </dsp:sp>
    <dsp:sp modelId="{C67BC9D4-724A-44BB-A646-932ED458F2CB}">
      <dsp:nvSpPr>
        <dsp:cNvPr id="0" name=""/>
        <dsp:cNvSpPr/>
      </dsp:nvSpPr>
      <dsp:spPr>
        <a:xfrm>
          <a:off x="0" y="2553894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CBF15-21EE-4775-81F7-04E96DF61424}">
      <dsp:nvSpPr>
        <dsp:cNvPr id="0" name=""/>
        <dsp:cNvSpPr/>
      </dsp:nvSpPr>
      <dsp:spPr>
        <a:xfrm>
          <a:off x="411480" y="2376774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Боташева</a:t>
          </a:r>
          <a:r>
            <a:rPr lang="ru-RU" sz="2000" kern="1200" dirty="0" smtClean="0"/>
            <a:t> Л.Х. доц., </a:t>
          </a:r>
          <a:r>
            <a:rPr lang="ru-RU" sz="2000" kern="1200" dirty="0" err="1" smtClean="0"/>
            <a:t>к.э.н</a:t>
          </a:r>
          <a:r>
            <a:rPr lang="ru-RU" sz="2000" kern="1200" dirty="0" smtClean="0"/>
            <a:t>., доц.</a:t>
          </a:r>
          <a:endParaRPr lang="ru-RU" sz="2000" kern="1200" dirty="0"/>
        </a:p>
      </dsp:txBody>
      <dsp:txXfrm>
        <a:off x="428773" y="2394067"/>
        <a:ext cx="5726134" cy="319654"/>
      </dsp:txXfrm>
    </dsp:sp>
    <dsp:sp modelId="{D75795E8-ABD0-4D5E-8A8D-7AB78455E642}">
      <dsp:nvSpPr>
        <dsp:cNvPr id="0" name=""/>
        <dsp:cNvSpPr/>
      </dsp:nvSpPr>
      <dsp:spPr>
        <a:xfrm>
          <a:off x="0" y="3098214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BB064-B470-41FC-A555-8BB333343FD6}">
      <dsp:nvSpPr>
        <dsp:cNvPr id="0" name=""/>
        <dsp:cNvSpPr/>
      </dsp:nvSpPr>
      <dsp:spPr>
        <a:xfrm>
          <a:off x="411480" y="2921094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Демин С.С. </a:t>
          </a:r>
          <a:r>
            <a:rPr lang="ru-RU" sz="2000" kern="1200" dirty="0" err="1" smtClean="0"/>
            <a:t>д.э.н</a:t>
          </a:r>
          <a:r>
            <a:rPr lang="ru-RU" sz="2000" kern="1200" dirty="0" smtClean="0"/>
            <a:t>., доц.</a:t>
          </a:r>
          <a:endParaRPr lang="ru-RU" sz="2000" kern="1200" dirty="0"/>
        </a:p>
      </dsp:txBody>
      <dsp:txXfrm>
        <a:off x="428773" y="2938387"/>
        <a:ext cx="5726134" cy="319654"/>
      </dsp:txXfrm>
    </dsp:sp>
    <dsp:sp modelId="{18984954-1803-4D2F-BCF5-AEF32B941893}">
      <dsp:nvSpPr>
        <dsp:cNvPr id="0" name=""/>
        <dsp:cNvSpPr/>
      </dsp:nvSpPr>
      <dsp:spPr>
        <a:xfrm>
          <a:off x="0" y="364253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4BFD5-8FA6-4A96-B74B-624606DC2D39}">
      <dsp:nvSpPr>
        <dsp:cNvPr id="0" name=""/>
        <dsp:cNvSpPr/>
      </dsp:nvSpPr>
      <dsp:spPr>
        <a:xfrm>
          <a:off x="411480" y="346541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Кабанова Н.А. доц., </a:t>
          </a:r>
          <a:r>
            <a:rPr lang="ru-RU" sz="2000" kern="1200" dirty="0" err="1" smtClean="0"/>
            <a:t>к.э.н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28773" y="3482708"/>
        <a:ext cx="5726134" cy="319654"/>
      </dsp:txXfrm>
    </dsp:sp>
    <dsp:sp modelId="{667396D9-9EC7-42AC-B943-C7FB023E74E0}">
      <dsp:nvSpPr>
        <dsp:cNvPr id="0" name=""/>
        <dsp:cNvSpPr/>
      </dsp:nvSpPr>
      <dsp:spPr>
        <a:xfrm>
          <a:off x="0" y="418685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426F3-372B-46EB-9E89-AFF0B7DB30F9}">
      <dsp:nvSpPr>
        <dsp:cNvPr id="0" name=""/>
        <dsp:cNvSpPr/>
      </dsp:nvSpPr>
      <dsp:spPr>
        <a:xfrm>
          <a:off x="411480" y="400973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Кашурников</a:t>
          </a:r>
          <a:r>
            <a:rPr lang="ru-RU" sz="2000" kern="1200" dirty="0" smtClean="0"/>
            <a:t> С.Н. доц., </a:t>
          </a:r>
          <a:r>
            <a:rPr lang="ru-RU" sz="2000" kern="1200" dirty="0" err="1" smtClean="0"/>
            <a:t>к.пол.н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28773" y="4027028"/>
        <a:ext cx="5726134" cy="319654"/>
      </dsp:txXfrm>
    </dsp:sp>
    <dsp:sp modelId="{2824C1D2-8E50-4109-AC94-2BA1F7A82465}">
      <dsp:nvSpPr>
        <dsp:cNvPr id="0" name=""/>
        <dsp:cNvSpPr/>
      </dsp:nvSpPr>
      <dsp:spPr>
        <a:xfrm>
          <a:off x="0" y="4731175"/>
          <a:ext cx="82296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38A91-22F1-41E7-BAC3-05FA2AB7D465}">
      <dsp:nvSpPr>
        <dsp:cNvPr id="0" name=""/>
        <dsp:cNvSpPr/>
      </dsp:nvSpPr>
      <dsp:spPr>
        <a:xfrm>
          <a:off x="411480" y="4554055"/>
          <a:ext cx="576072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Прасолов В.И. доц., </a:t>
          </a:r>
          <a:r>
            <a:rPr lang="ru-RU" sz="2000" kern="1200" dirty="0" err="1" smtClean="0"/>
            <a:t>к.пол.н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28773" y="4571348"/>
        <a:ext cx="572613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58A60E-BE44-41F6-89DE-B6DCA5D9EB47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72BAA0-4669-4A1E-B033-E7FB7710D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EC67-4EDF-4B58-BDDF-0E5C6016159C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B775F4-EAE0-4B1F-8AAB-2F5A07E7C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895E-CA9C-4618-983D-A02D5BD66C4A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5C42-056A-4759-985B-DBCF89BC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EE37-9A8F-41ED-B58D-783B97F46E78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4F9C0-7026-48A8-A081-6A298DBD4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F146A-86A2-47B9-A86A-EE8CDD0A8681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BEB7-115C-4F6F-9013-145004C1F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ABF0B-AA25-41EB-9FF9-44A908F419BE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6350-2C0E-4C34-8EAF-1A30ED42D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8C87-A40F-476C-8F4C-10BAA16A4722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08722-1461-4060-9965-C907D9F73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10BAC1-0603-4BF3-8282-E3C0E6AF49C2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8777C7-764B-496E-9825-DAF860CEE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B421-7580-4650-AAF1-E4048F75C2BF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A20B-FC8F-4523-A87B-3B9CD6E90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CC57-2EFB-413D-ADDC-FC8E2E865396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83CD-7245-4E5D-8857-365BA6C1C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8F6F-B372-4156-8BA1-A1771C362490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CEE5-64FC-4F8A-9729-604641F9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DDC0-8C51-4829-BE15-94C5A602347A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18F7-809E-4287-81C2-BAD710A2C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C7F6646-F5DC-4B94-AB69-5191C4BE47E5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2B0729-3CBD-45D0-B056-69206EAB7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7" r:id="rId2"/>
    <p:sldLayoutId id="2147483758" r:id="rId3"/>
    <p:sldLayoutId id="2147483759" r:id="rId4"/>
    <p:sldLayoutId id="2147483766" r:id="rId5"/>
    <p:sldLayoutId id="2147483767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EB641B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EB641B"/>
        </a:buClr>
        <a:buFont typeface="Georgia" pitchFamily="18" charset="0"/>
        <a:buChar char="▫"/>
        <a:defRPr sz="2000" kern="1200">
          <a:solidFill>
            <a:srgbClr val="EB641B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8974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подготовки 38.03.01 «Экономика», </a:t>
            </a:r>
          </a:p>
          <a:p>
            <a:pPr algn="ctr" eaLnBrk="1" hangingPunct="1">
              <a:buFont typeface="Georgia" pitchFamily="18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 бакалавриата</a:t>
            </a:r>
          </a:p>
          <a:p>
            <a:pPr algn="ctr" eaLnBrk="1" hangingPunct="1"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ЭКОНОМИЧЕСКАЯ БЕЗОПАСНОСТЬ ХОЗЯЙСТВУЮЩИХ СУБЪЕКТОВ»</a:t>
            </a:r>
            <a:endParaRPr lang="ru-RU" sz="2400" dirty="0"/>
          </a:p>
          <a:p>
            <a:pPr algn="r" eaLnBrk="1" hangingPunct="1">
              <a:buFont typeface="Georgia" pitchFamily="18" charset="0"/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algn="r" eaLnBrk="1" hangingPunct="1">
              <a:buFont typeface="Georgia" pitchFamily="18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Декан Факультета анализа рисков и экономической безопасности</a:t>
            </a:r>
          </a:p>
          <a:p>
            <a:pPr algn="r" eaLnBrk="1" hangingPunct="1">
              <a:buFont typeface="Georgia" pitchFamily="18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д.ю.н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., проф., заслуженный юрист России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Авдийский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Владимир Иванович</a:t>
            </a:r>
          </a:p>
          <a:p>
            <a:pPr algn="r" eaLnBrk="1" hangingPunct="1">
              <a:buFont typeface="Georgia" pitchFamily="18" charset="0"/>
              <a:buNone/>
              <a:defRPr/>
            </a:pPr>
            <a:r>
              <a:rPr lang="ru-RU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197" t="10055" r="15251" b="65582"/>
          <a:stretch>
            <a:fillRect/>
          </a:stretch>
        </p:blipFill>
        <p:spPr bwMode="auto">
          <a:xfrm>
            <a:off x="0" y="476671"/>
            <a:ext cx="9144000" cy="172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Дисциплины профиля по выбору. Модульный подход.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449094"/>
          </a:xfrm>
        </p:spPr>
        <p:txBody>
          <a:bodyPr/>
          <a:lstStyle/>
          <a:p>
            <a:r>
              <a:rPr lang="ru-RU" sz="2000" dirty="0" smtClean="0"/>
              <a:t>Основы риск-менеджмента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Корпоративные </a:t>
            </a:r>
            <a:r>
              <a:rPr lang="ru-RU" sz="2000" dirty="0"/>
              <a:t>информационные системы на базе 1С: Предприятие; </a:t>
            </a:r>
            <a:endParaRPr lang="ru-RU" sz="2000" dirty="0" smtClean="0"/>
          </a:p>
          <a:p>
            <a:r>
              <a:rPr lang="ru-RU" sz="2000" dirty="0" smtClean="0"/>
              <a:t>Организация </a:t>
            </a:r>
            <a:r>
              <a:rPr lang="ru-RU" sz="2000" dirty="0"/>
              <a:t>негосударственных институтов экономической безопасности; </a:t>
            </a:r>
            <a:endParaRPr lang="ru-RU" sz="2000" dirty="0" smtClean="0"/>
          </a:p>
          <a:p>
            <a:r>
              <a:rPr lang="ru-RU" sz="2000" dirty="0" smtClean="0"/>
              <a:t>Антикоррупционный </a:t>
            </a:r>
            <a:r>
              <a:rPr lang="ru-RU" sz="2000" dirty="0" err="1"/>
              <a:t>комплаенс</a:t>
            </a:r>
            <a:r>
              <a:rPr lang="ru-RU" sz="2000" dirty="0"/>
              <a:t> в системе экономической безопасности хозяйствующих субъектов (на английском языке); </a:t>
            </a:r>
            <a:endParaRPr lang="ru-RU" sz="2000" dirty="0" smtClean="0"/>
          </a:p>
          <a:p>
            <a:r>
              <a:rPr lang="ru-RU" sz="2000" dirty="0" smtClean="0"/>
              <a:t>Противодействие </a:t>
            </a:r>
            <a:r>
              <a:rPr lang="ru-RU" sz="2000" dirty="0"/>
              <a:t>криминальным банкротствам; </a:t>
            </a:r>
            <a:endParaRPr lang="ru-RU" sz="2000" dirty="0" smtClean="0"/>
          </a:p>
          <a:p>
            <a:r>
              <a:rPr lang="ru-RU" sz="2000" dirty="0" smtClean="0"/>
              <a:t>Экономика </a:t>
            </a:r>
            <a:r>
              <a:rPr lang="ru-RU" sz="2000" dirty="0"/>
              <a:t>в условиях чрезвычайных ситуаций; </a:t>
            </a:r>
            <a:endParaRPr lang="ru-RU" sz="2000" dirty="0" smtClean="0"/>
          </a:p>
          <a:p>
            <a:r>
              <a:rPr lang="ru-RU" sz="2000" dirty="0" smtClean="0"/>
              <a:t>Политические </a:t>
            </a:r>
            <a:r>
              <a:rPr lang="ru-RU" sz="2000" dirty="0"/>
              <a:t>риски; </a:t>
            </a:r>
            <a:endParaRPr lang="ru-RU" sz="2000" dirty="0" smtClean="0"/>
          </a:p>
          <a:p>
            <a:r>
              <a:rPr lang="ru-RU" sz="2000" dirty="0" err="1" smtClean="0"/>
              <a:t>Комплаенс</a:t>
            </a:r>
            <a:r>
              <a:rPr lang="ru-RU" sz="2000" dirty="0" smtClean="0"/>
              <a:t> </a:t>
            </a:r>
            <a:r>
              <a:rPr lang="ru-RU" sz="2000" dirty="0"/>
              <a:t>контроль в деятельности организаций; </a:t>
            </a:r>
            <a:endParaRPr lang="ru-RU" sz="2000" dirty="0" smtClean="0"/>
          </a:p>
          <a:p>
            <a:r>
              <a:rPr lang="ru-RU" sz="2000" dirty="0" smtClean="0"/>
              <a:t>Основы </a:t>
            </a:r>
            <a:r>
              <a:rPr lang="ru-RU" sz="2000" dirty="0"/>
              <a:t>обеспечения продовольственной безопасности; </a:t>
            </a:r>
            <a:endParaRPr lang="ru-RU" sz="2000" dirty="0" smtClean="0"/>
          </a:p>
          <a:p>
            <a:r>
              <a:rPr lang="ru-RU" sz="2000" dirty="0" smtClean="0"/>
              <a:t>Безопасность </a:t>
            </a:r>
            <a:r>
              <a:rPr lang="ru-RU" sz="2000" dirty="0"/>
              <a:t>логистических процессов; </a:t>
            </a:r>
            <a:endParaRPr lang="ru-RU" sz="2000" dirty="0" smtClean="0"/>
          </a:p>
          <a:p>
            <a:r>
              <a:rPr lang="ru-RU" sz="2000" dirty="0" smtClean="0"/>
              <a:t>Экологическая </a:t>
            </a:r>
            <a:r>
              <a:rPr lang="ru-RU" sz="2000" dirty="0"/>
              <a:t>безопасность; </a:t>
            </a:r>
            <a:endParaRPr lang="ru-RU" sz="2000" dirty="0" smtClean="0"/>
          </a:p>
          <a:p>
            <a:r>
              <a:rPr lang="ru-RU" sz="2000" dirty="0" smtClean="0"/>
              <a:t>Незаконные </a:t>
            </a:r>
            <a:r>
              <a:rPr lang="ru-RU" sz="2000" dirty="0"/>
              <a:t>финансовые операции и иные правонарушения с использованием кредитных организаций; </a:t>
            </a:r>
            <a:endParaRPr lang="ru-RU" sz="2000" dirty="0" smtClean="0"/>
          </a:p>
          <a:p>
            <a:r>
              <a:rPr lang="ru-RU" sz="2000" dirty="0" smtClean="0"/>
              <a:t>И другие…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20055"/>
          </a:xfrm>
        </p:spPr>
        <p:txBody>
          <a:bodyPr/>
          <a:lstStyle/>
          <a:p>
            <a:pPr algn="ctr"/>
            <a:r>
              <a:rPr lang="ru-RU" sz="3200" dirty="0" smtClean="0"/>
              <a:t>Преподаватели по дисциплинам профиля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415731"/>
              </p:ext>
            </p:extLst>
          </p:nvPr>
        </p:nvGraphicFramePr>
        <p:xfrm>
          <a:off x="457200" y="1340768"/>
          <a:ext cx="8229600" cy="5233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Международные программы сотрудничества с зарубежными вузами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endParaRPr lang="ru-RU" b="1" dirty="0" smtClean="0"/>
          </a:p>
          <a:p>
            <a:pPr marL="109537" indent="0" algn="ctr">
              <a:buNone/>
            </a:pPr>
            <a:endParaRPr lang="ru-RU" b="1" dirty="0"/>
          </a:p>
          <a:p>
            <a:pPr marL="109537" indent="0" algn="ctr">
              <a:buNone/>
            </a:pPr>
            <a:r>
              <a:rPr lang="ru-RU" b="1" dirty="0" smtClean="0"/>
              <a:t>Университет </a:t>
            </a:r>
            <a:r>
              <a:rPr lang="ru-RU" b="1" dirty="0"/>
              <a:t>прикладных наук </a:t>
            </a:r>
            <a:r>
              <a:rPr lang="ru-RU" b="1" dirty="0" err="1"/>
              <a:t>Лауреа</a:t>
            </a:r>
            <a:r>
              <a:rPr lang="ru-RU" b="1" dirty="0" smtClean="0"/>
              <a:t>.</a:t>
            </a:r>
          </a:p>
          <a:p>
            <a:pPr marL="109537" indent="0" algn="ctr">
              <a:buNone/>
            </a:pPr>
            <a:r>
              <a:rPr lang="ru-RU" b="1" dirty="0" smtClean="0"/>
              <a:t> </a:t>
            </a:r>
            <a:r>
              <a:rPr lang="ru-RU" b="1" dirty="0"/>
              <a:t>Финляндия. </a:t>
            </a:r>
            <a:endParaRPr lang="ru-RU" b="1" dirty="0" smtClean="0"/>
          </a:p>
          <a:p>
            <a:pPr marL="109537" indent="0" algn="ctr">
              <a:buNone/>
            </a:pPr>
            <a:r>
              <a:rPr lang="ru-RU" b="1" dirty="0" smtClean="0"/>
              <a:t>Программа</a:t>
            </a:r>
            <a:r>
              <a:rPr lang="en-US" b="1" dirty="0" smtClean="0"/>
              <a:t> </a:t>
            </a:r>
            <a:r>
              <a:rPr lang="en-US" b="1" dirty="0"/>
              <a:t>Security management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3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0600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СПАСИБО ЗА ВНИМАНИЕ!</a:t>
            </a:r>
          </a:p>
          <a:p>
            <a:pPr algn="ctr" eaLnBrk="1" hangingPunct="1">
              <a:buNone/>
              <a:defRPr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подготовки 38.03.01 «Экономика», </a:t>
            </a:r>
          </a:p>
          <a:p>
            <a:pPr algn="ctr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 бакалавриата</a:t>
            </a:r>
          </a:p>
          <a:p>
            <a:pPr algn="ctr" eaLnBrk="1" hangingPunct="1"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 eaLnBrk="1" hangingPunct="1">
              <a:buNone/>
              <a:defRPr/>
            </a:pPr>
            <a:endParaRPr lang="ru-RU" dirty="0" smtClean="0">
              <a:latin typeface="Comic Sans MS" pitchFamily="66" charset="0"/>
            </a:endParaRPr>
          </a:p>
          <a:p>
            <a:pPr algn="r" eaLnBrk="1" hangingPunct="1">
              <a:buNone/>
              <a:defRPr/>
            </a:pPr>
            <a:r>
              <a:rPr lang="ru-RU" dirty="0" smtClean="0">
                <a:latin typeface="Comic Sans MS" pitchFamily="66" charset="0"/>
              </a:rPr>
              <a:t>Декан Факультета анализа рисков и экономической безопасности</a:t>
            </a:r>
          </a:p>
          <a:p>
            <a:pPr algn="r" eaLnBrk="1" hangingPunct="1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д.ю.н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., проф., заслуженный юрист России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Авдийский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Владимир Иванович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z="36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055495"/>
              </p:ext>
            </p:extLst>
          </p:nvPr>
        </p:nvGraphicFramePr>
        <p:xfrm>
          <a:off x="457200" y="1196752"/>
          <a:ext cx="8229600" cy="537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661248"/>
            <a:ext cx="8352928" cy="87786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Программа согласована с представителем от работодателей: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компания «большой четверки» - КПМГ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10838"/>
              </p:ext>
            </p:extLst>
          </p:nvPr>
        </p:nvGraphicFramePr>
        <p:xfrm>
          <a:off x="611560" y="1772816"/>
          <a:ext cx="8147248" cy="4657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980727"/>
            <a:ext cx="8784976" cy="79208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7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Профильные компетенции выпускников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109537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знания, умения, владения, приобретаемые в процессе обучения</a:t>
            </a:r>
            <a:r>
              <a:rPr lang="ru-RU" b="1" dirty="0" smtClean="0">
                <a:solidFill>
                  <a:schemeClr val="tx1"/>
                </a:solidFill>
              </a:rPr>
              <a:t>):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052736"/>
            <a:ext cx="6480720" cy="79208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Наделить выпускников  глубокими теоретическими знаниями в области экономической безопасности хозяйствующих субъектов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dirty="0" smtClean="0"/>
              <a:t>Сформировать </a:t>
            </a:r>
            <a:r>
              <a:rPr lang="ru-RU" sz="2400" dirty="0"/>
              <a:t>способности к эффективной профессиональной, научно-исследовательской и аналитической  деятельности в области организации экономической безопасности, внутреннего контроля, финансового мониторинга и управления рисками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69115"/>
              </p:ext>
            </p:extLst>
          </p:nvPr>
        </p:nvGraphicFramePr>
        <p:xfrm>
          <a:off x="395536" y="2060848"/>
          <a:ext cx="8507288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1691680" y="908720"/>
            <a:ext cx="6048672" cy="115212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профессиональной деятельности бакалавров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6004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3068960"/>
          <a:ext cx="835292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971600" y="980728"/>
            <a:ext cx="6984776" cy="1656184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Виды профессиональной деятельности выпускников бакалавриата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4941168"/>
            <a:ext cx="799288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Конкретные виды профессиональной деятельности, к которым готовится бакалавр, определяются кафедрой совместно с заинтересованными в этом участниками профессионального сообщества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07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Ежегодное обновление с учетом развития науки, культуры, экономики, техники, технологий и социальной сферы.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Привлечение к занятиям практических специалистов государственных и коммерческих структур.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Индивидуальная работа с обучающимися, в первую очередь, улучшение условий, необходимых для социализации личности бакалавра. 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971600" y="1052736"/>
            <a:ext cx="6984776" cy="13681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Требования к условиям реализации профиля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 Научные руководители программы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Профессор, </a:t>
            </a:r>
            <a:r>
              <a:rPr lang="ru-RU" dirty="0" err="1" smtClean="0"/>
              <a:t>д.ю.н</a:t>
            </a:r>
            <a:r>
              <a:rPr lang="ru-RU" dirty="0" smtClean="0"/>
              <a:t>, декан Факультета анализа рисков и экономической безопасности:</a:t>
            </a:r>
          </a:p>
          <a:p>
            <a:pPr algn="ctr">
              <a:buNone/>
            </a:pPr>
            <a:r>
              <a:rPr lang="ru-RU" dirty="0" smtClean="0"/>
              <a:t>          </a:t>
            </a:r>
            <a:r>
              <a:rPr lang="ru-RU" b="1" dirty="0" err="1" smtClean="0"/>
              <a:t>Авдийский</a:t>
            </a:r>
            <a:r>
              <a:rPr lang="ru-RU" b="1" dirty="0" smtClean="0"/>
              <a:t> Владимир Иванович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Партнер КПМГ, к.э.н., доцент кафедры «Анализ рисков и экономическая безопасность»:</a:t>
            </a:r>
          </a:p>
          <a:p>
            <a:pPr algn="ctr">
              <a:buNone/>
            </a:pPr>
            <a:r>
              <a:rPr lang="ru-RU" b="1" dirty="0" smtClean="0"/>
              <a:t>Лебедев Игорь Александрович</a:t>
            </a:r>
          </a:p>
          <a:p>
            <a:pPr algn="just">
              <a:buNone/>
            </a:pPr>
            <a:r>
              <a:rPr lang="ru-RU" i="1" dirty="0" smtClean="0"/>
              <a:t>                  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76673"/>
            <a:ext cx="8229600" cy="1008111"/>
          </a:xfrm>
        </p:spPr>
        <p:txBody>
          <a:bodyPr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безопасность хозяйствующих субъектов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Дисциплины профиля. Модульный подход.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138497"/>
              </p:ext>
            </p:extLst>
          </p:nvPr>
        </p:nvGraphicFramePr>
        <p:xfrm>
          <a:off x="467544" y="1412776"/>
          <a:ext cx="86764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49360A790FEEF4AB1F4D6FC9F18E55F" ma:contentTypeVersion="1" ma:contentTypeDescription="Создание документа." ma:contentTypeScope="" ma:versionID="3891191a9a46e21d1accb484cea4a2e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5223F5-3BB9-4163-B4A8-3CB0AC41B1AC}"/>
</file>

<file path=customXml/itemProps2.xml><?xml version="1.0" encoding="utf-8"?>
<ds:datastoreItem xmlns:ds="http://schemas.openxmlformats.org/officeDocument/2006/customXml" ds:itemID="{E92AFA6A-F426-42EA-813E-C626BD3AE2F8}"/>
</file>

<file path=customXml/itemProps3.xml><?xml version="1.0" encoding="utf-8"?>
<ds:datastoreItem xmlns:ds="http://schemas.openxmlformats.org/officeDocument/2006/customXml" ds:itemID="{E675797A-BD9C-4E6E-9987-E644C8CFBA5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1791</TotalTime>
  <Words>688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Презентация PowerPoint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</vt:lpstr>
      <vt:lpstr>Экономическая безопасность хозяйствующих субъектов Дисциплины профиля. Модульный подход.</vt:lpstr>
      <vt:lpstr>Экономическая безопасность хозяйствующих субъектов Дисциплины профиля по выбору. Модульный подход.</vt:lpstr>
      <vt:lpstr>Преподаватели по дисциплинам профиля </vt:lpstr>
      <vt:lpstr>Международные программы сотрудничества с зарубежными вузами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1. Сущность и содержание категории «безопасность».</dc:title>
  <dc:creator>Natalia</dc:creator>
  <cp:lastModifiedBy>1</cp:lastModifiedBy>
  <cp:revision>185</cp:revision>
  <dcterms:created xsi:type="dcterms:W3CDTF">2011-01-22T12:44:49Z</dcterms:created>
  <dcterms:modified xsi:type="dcterms:W3CDTF">2017-05-15T06:49:15Z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0x010100949360A790FEEF4AB1F4D6FC9F18E55F</vt:lpwstr>
  </property>
</Properties>
</file>