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A3D"/>
    <a:srgbClr val="225D60"/>
    <a:srgbClr val="2A7478"/>
    <a:srgbClr val="256569"/>
    <a:srgbClr val="595959"/>
    <a:srgbClr val="5952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86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gradFill flip="none" rotWithShape="1">
          <a:gsLst>
            <a:gs pos="1000">
              <a:srgbClr val="0F3A3D"/>
            </a:gs>
            <a:gs pos="50000">
              <a:srgbClr val="256569"/>
            </a:gs>
            <a:gs pos="98000">
              <a:srgbClr val="2A7478"/>
            </a:gs>
          </a:gsLst>
          <a:lin ang="135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8335" y="699311"/>
            <a:ext cx="3810309" cy="1409000"/>
          </a:xfrm>
          <a:prstGeom prst="rect">
            <a:avLst/>
          </a:prstGeom>
          <a:noFill/>
          <a:effectLst>
            <a:outerShdw blurRad="304800" dist="38100" dir="600000" sx="94000" sy="94000" algn="ctr" rotWithShape="0">
              <a:schemeClr val="tx1">
                <a:alpha val="73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595" y="0"/>
            <a:ext cx="653940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831850" y="2334219"/>
            <a:ext cx="10515600" cy="2636032"/>
          </a:xfrm>
          <a:prstGeom prst="rect">
            <a:avLst/>
          </a:prstGeo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</p:spTree>
    <p:extLst>
      <p:ext uri="{BB962C8B-B14F-4D97-AF65-F5344CB8AC3E}">
        <p14:creationId xmlns:p14="http://schemas.microsoft.com/office/powerpoint/2010/main" val="26467559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0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569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1246903"/>
            <a:ext cx="7734300" cy="493005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Пятиугольник 8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50246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19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gradFill flip="none" rotWithShape="1">
          <a:gsLst>
            <a:gs pos="1000">
              <a:schemeClr val="bg1">
                <a:lumMod val="95000"/>
              </a:schemeClr>
            </a:gs>
            <a:gs pos="26000">
              <a:schemeClr val="bg1">
                <a:lumMod val="65000"/>
              </a:schemeClr>
            </a:gs>
            <a:gs pos="9000">
              <a:schemeClr val="bg1">
                <a:lumMod val="85000"/>
              </a:schemeClr>
            </a:gs>
            <a:gs pos="94000">
              <a:srgbClr val="256569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D:\Работа\100 лет\100лет копияv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5947" y="339306"/>
            <a:ext cx="2249173" cy="831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3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9851" y="572013"/>
            <a:ext cx="10515600" cy="404133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9032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3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27885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11" name="Рисунок 10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2" name="Пятиугольник 11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14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5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93671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Пятиугольник 7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5088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ятиугольник 6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8" name="Заголовок 1"/>
          <p:cNvSpPr>
            <a:spLocks noGrp="1"/>
          </p:cNvSpPr>
          <p:nvPr>
            <p:ph type="title"/>
          </p:nvPr>
        </p:nvSpPr>
        <p:spPr>
          <a:xfrm>
            <a:off x="269505" y="565413"/>
            <a:ext cx="10391775" cy="377403"/>
          </a:xfrm>
          <a:prstGeom prst="rect">
            <a:avLst/>
          </a:prstGeom>
        </p:spPr>
        <p:txBody>
          <a:bodyPr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pic>
        <p:nvPicPr>
          <p:cNvPr id="10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7051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Пятиугольник 13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4339" y="642938"/>
            <a:ext cx="5729286" cy="344486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06715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ятиугольник 9"/>
          <p:cNvSpPr/>
          <p:nvPr userDrawn="1"/>
        </p:nvSpPr>
        <p:spPr>
          <a:xfrm>
            <a:off x="-1" y="484908"/>
            <a:ext cx="9569303" cy="578347"/>
          </a:xfrm>
          <a:prstGeom prst="homePlate">
            <a:avLst/>
          </a:prstGeom>
          <a:solidFill>
            <a:srgbClr val="256569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b="1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anose="02040602050305030304" pitchFamily="18" charset="0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9654" y="509428"/>
            <a:ext cx="8514860" cy="501651"/>
          </a:xfrm>
          <a:prstGeom prst="rect">
            <a:avLst/>
          </a:prstGeom>
        </p:spPr>
        <p:txBody>
          <a:bodyPr anchor="b"/>
          <a:lstStyle>
            <a:lvl1pPr>
              <a:defRPr sz="1800" b="1">
                <a:solidFill>
                  <a:schemeClr val="bg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61417" y="1246902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52413" y="2447131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2530AB-7E7F-42A0-9819-35D12B816B3C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4912B7-E224-4081-8122-29E446CEC7A3}" type="slidenum">
              <a:rPr lang="ru-RU" smtClean="0"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 cstate="print">
            <a:duotone>
              <a:prstClr val="black"/>
              <a:schemeClr val="bg2">
                <a:lumMod val="75000"/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14601" y="1847850"/>
            <a:ext cx="4777399" cy="501015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2" name="Picture 4" descr="D:\Работа\100 лет\100лет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44184" y="362355"/>
            <a:ext cx="2186341" cy="8084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43963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chemeClr val="bg1">
                <a:lumMod val="95000"/>
              </a:schemeClr>
            </a:gs>
            <a:gs pos="86000">
              <a:schemeClr val="bg1">
                <a:lumMod val="85000"/>
              </a:schemeClr>
            </a:gs>
            <a:gs pos="29000">
              <a:schemeClr val="bg1">
                <a:lumMod val="95000"/>
              </a:schemeClr>
            </a:gs>
            <a:gs pos="98000">
              <a:srgbClr val="25656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2530AB-7E7F-42A0-9819-35D12B816B3C}" type="datetimeFigureOut">
              <a:rPr lang="ru-RU" smtClean="0"/>
              <a:t>04.10.2022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Book Antiqua" panose="02040602050305030304" pitchFamily="18" charset="0"/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12B7-E224-4081-8122-29E446CEC7A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08804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Book Antiqua" panose="02040602050305030304" pitchFamily="18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rgbClr val="C00000"/>
        </a:buClr>
        <a:buFont typeface="Wingdings" panose="05000000000000000000" pitchFamily="2" charset="2"/>
        <a:buChar char="ü"/>
        <a:defRPr sz="2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4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20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rgbClr val="C00000"/>
        </a:buClr>
        <a:buFont typeface="Wingdings" panose="05000000000000000000" pitchFamily="2" charset="2"/>
        <a:buChar char="ü"/>
        <a:defRPr sz="1800" kern="1200">
          <a:solidFill>
            <a:srgbClr val="595959"/>
          </a:solidFill>
          <a:latin typeface="Book Antiqua" panose="02040602050305030304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147229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Объект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760323"/>
      </p:ext>
    </p:extLst>
  </p:cSld>
  <p:clrMapOvr>
    <a:masterClrMapping/>
  </p:clrMapOvr>
</p:sld>
</file>

<file path=ppt/theme/theme1.xml><?xml version="1.0" encoding="utf-8"?>
<a:theme xmlns:a="http://schemas.openxmlformats.org/drawingml/2006/main" name="Шаблон Финансовый Университет">
  <a:themeElements>
    <a:clrScheme name="Финансовый Университет">
      <a:dk1>
        <a:sysClr val="windowText" lastClr="000000"/>
      </a:dk1>
      <a:lt1>
        <a:sysClr val="window" lastClr="FFFFFF"/>
      </a:lt1>
      <a:dk2>
        <a:srgbClr val="373545"/>
      </a:dk2>
      <a:lt2>
        <a:srgbClr val="A5A5A5"/>
      </a:lt2>
      <a:accent1>
        <a:srgbClr val="256569"/>
      </a:accent1>
      <a:accent2>
        <a:srgbClr val="AFAFAF"/>
      </a:accent2>
      <a:accent3>
        <a:srgbClr val="5BBFC5"/>
      </a:accent3>
      <a:accent4>
        <a:srgbClr val="7B7B7B"/>
      </a:accent4>
      <a:accent5>
        <a:srgbClr val="84ACB6"/>
      </a:accent5>
      <a:accent6>
        <a:srgbClr val="2683C6"/>
      </a:accent6>
      <a:hlink>
        <a:srgbClr val="6B9F25"/>
      </a:hlink>
      <a:folHlink>
        <a:srgbClr val="9F6715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Шаблон Финансовый Университет" id="{B61C6C59-7E8E-44EC-9D0A-175FD0FD7AA0}" vid="{4B9A828B-7C95-4D9C-8B7B-426AD85F479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Шаблон Финансовый Университет</Template>
  <TotalTime>38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7" baseType="lpstr">
      <vt:lpstr>Arial</vt:lpstr>
      <vt:lpstr>Book Antiqua</vt:lpstr>
      <vt:lpstr>Calibri</vt:lpstr>
      <vt:lpstr>Wingdings</vt:lpstr>
      <vt:lpstr>Шаблон Финансовый Университет</vt:lpstr>
      <vt:lpstr>Презентация PowerPoint</vt:lpstr>
      <vt:lpstr>Презентация PowerPoint</vt:lpstr>
    </vt:vector>
  </TitlesOfParts>
  <Company>GUMF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AYVoronina</dc:creator>
  <cp:lastModifiedBy>Балабонин Андрей Юрьевич</cp:lastModifiedBy>
  <cp:revision>4</cp:revision>
  <dcterms:created xsi:type="dcterms:W3CDTF">2018-04-06T11:52:35Z</dcterms:created>
  <dcterms:modified xsi:type="dcterms:W3CDTF">2022-10-04T10:26:47Z</dcterms:modified>
</cp:coreProperties>
</file>