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8" d="100"/>
          <a:sy n="118" d="100"/>
        </p:scale>
        <p:origin x="-1950" y="-1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36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Шаблон Финансовый Университет</vt:lpstr>
      <vt:lpstr>Презентация PowerPoint</vt:lpstr>
      <vt:lpstr>Презентация PowerPoint</vt:lpstr>
    </vt:vector>
  </TitlesOfParts>
  <Company>GUMF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AYVoronina</cp:lastModifiedBy>
  <cp:revision>4</cp:revision>
  <dcterms:created xsi:type="dcterms:W3CDTF">2018-04-06T11:52:35Z</dcterms:created>
  <dcterms:modified xsi:type="dcterms:W3CDTF">2018-04-06T12:29:02Z</dcterms:modified>
</cp:coreProperties>
</file>