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8" d="100"/>
          <a:sy n="118" d="100"/>
        </p:scale>
        <p:origin x="-1950" y="-1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35" y="699311"/>
            <a:ext cx="3810309" cy="1409000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2840303"/>
            <a:ext cx="10515600" cy="212994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1" name="Picture 5" descr="C:\Documents and Settings\AYVoronina\Рабочий стол\часы.t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35" y="2294427"/>
            <a:ext cx="4268532" cy="386495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rgbClr val="000000">
                <a:alpha val="7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Documents and Settings\AYVoronina\Рабочий стол\часы.t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51" y="69558"/>
            <a:ext cx="4268532" cy="3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Documents and Settings\AYVoronina\Рабочий стол\часы.t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51" y="69558"/>
            <a:ext cx="4268532" cy="3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5" name="Picture 5" descr="C:\Documents and Settings\AYVoronina\Рабочий стол\часы.t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51" y="69558"/>
            <a:ext cx="4268532" cy="3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947" y="339306"/>
            <a:ext cx="2249173" cy="83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6" name="Picture 5" descr="C:\Documents and Settings\AYVoronina\Рабочий стол\часы.t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51" y="69558"/>
            <a:ext cx="4268532" cy="3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3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Documents and Settings\AYVoronina\Рабочий стол\часы.t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51" y="69558"/>
            <a:ext cx="4268532" cy="3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5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C:\Documents and Settings\AYVoronina\Рабочий стол\часы.t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51" y="69558"/>
            <a:ext cx="4268532" cy="3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0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Documents and Settings\AYVoronina\Рабочий стол\часы.t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51" y="69558"/>
            <a:ext cx="4268532" cy="3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0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Documents and Settings\AYVoronina\Рабочий стол\часы.t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51" y="69558"/>
            <a:ext cx="4268532" cy="3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Documents and Settings\AYVoronina\Рабочий стол\часы.t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51" y="69558"/>
            <a:ext cx="4268532" cy="3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C:\Documents and Settings\AYVoronina\Рабочий стол\часы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51" y="69558"/>
            <a:ext cx="4268532" cy="3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06.04.2018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Финансовый Университет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 Финансовый Университет" id="{B61C6C59-7E8E-44EC-9D0A-175FD0FD7AA0}" vid="{4B9A828B-7C95-4D9C-8B7B-426AD85F47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Финансовый Университет</Template>
  <TotalTime>45</TotalTime>
  <Words>0</Words>
  <Application>Microsoft Office PowerPoint</Application>
  <PresentationFormat>Произвольный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Шаблон Финансовый Университет</vt:lpstr>
      <vt:lpstr>Презентация PowerPoint</vt:lpstr>
      <vt:lpstr>Презентация PowerPoint</vt:lpstr>
    </vt:vector>
  </TitlesOfParts>
  <Company>GUMF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AYVoronina</dc:creator>
  <cp:lastModifiedBy>AYVoronina</cp:lastModifiedBy>
  <cp:revision>5</cp:revision>
  <dcterms:created xsi:type="dcterms:W3CDTF">2018-04-06T11:52:35Z</dcterms:created>
  <dcterms:modified xsi:type="dcterms:W3CDTF">2018-04-06T12:38:35Z</dcterms:modified>
</cp:coreProperties>
</file>