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81B7-5DA5-40D7-8858-7D860BC4E6D7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AE6F-6CFA-40D0-9D0D-C1B081D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81B7-5DA5-40D7-8858-7D860BC4E6D7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AE6F-6CFA-40D0-9D0D-C1B081DB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5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формирование товара,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цены и ценности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Форматы бизнеса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/>
              <a:t>Типы бизнеса и форматы торговли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Форматы торговли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5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Цепочка создания ценности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Цепочка добавленного качества Майкла Портера</a:t>
            </a:r>
            <a:endParaRPr lang="ru-RU" sz="2325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Формирование цены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6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 и определения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 и определения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 и определения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денег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Теория стоимости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9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СПАСИБО!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Готов ответить на Ваши вопросы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Стратегии развития бизнеса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/>
              <a:t>Типы бизнеса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 сил Портера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 сил Портера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smtClean="0"/>
              <a:t>Матрица Ансоффа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формирование товара,  цены и ценности</vt:lpstr>
      <vt:lpstr>Содержание</vt:lpstr>
      <vt:lpstr>Стратегии развития бизнеса</vt:lpstr>
      <vt:lpstr>Презентация PowerPoint</vt:lpstr>
      <vt:lpstr>Типы бизнеса</vt:lpstr>
      <vt:lpstr>5 сил Портера</vt:lpstr>
      <vt:lpstr>5 сил Портера</vt:lpstr>
      <vt:lpstr>Матрица Ансоффа</vt:lpstr>
      <vt:lpstr>Матрица Ансоффа</vt:lpstr>
      <vt:lpstr>Матрица Ансоффа</vt:lpstr>
      <vt:lpstr>Матрица Ансоффа</vt:lpstr>
      <vt:lpstr>Матрица Ансоффа</vt:lpstr>
      <vt:lpstr>Матрица Ансоффа</vt:lpstr>
      <vt:lpstr>Форматы бизнеса</vt:lpstr>
      <vt:lpstr>Типы бизнеса и форматы торговли</vt:lpstr>
      <vt:lpstr>Форматы торговли</vt:lpstr>
      <vt:lpstr>Цепочка создания ценности</vt:lpstr>
      <vt:lpstr>Цепочка добавленного качества Майкла Портера</vt:lpstr>
      <vt:lpstr>Формирование цены</vt:lpstr>
      <vt:lpstr>Термины и определения</vt:lpstr>
      <vt:lpstr>Термины и определения</vt:lpstr>
      <vt:lpstr>Термины и определения</vt:lpstr>
      <vt:lpstr>Особенности денег</vt:lpstr>
      <vt:lpstr>Теория стоимости </vt:lpstr>
      <vt:lpstr>СПАСИБО!  Готов ответить на Ваши вопросы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товара,  цены и ценности</dc:title>
  <dc:creator>Дмитрий Дмитрий</dc:creator>
  <cp:lastModifiedBy>Дмитрий Дмитрий</cp:lastModifiedBy>
  <cp:revision>1</cp:revision>
  <dcterms:created xsi:type="dcterms:W3CDTF">2017-12-01T18:42:32Z</dcterms:created>
  <dcterms:modified xsi:type="dcterms:W3CDTF">2017-12-01T18:42:32Z</dcterms:modified>
</cp:coreProperties>
</file>