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8" r:id="rId5"/>
    <p:sldId id="299" r:id="rId6"/>
    <p:sldId id="29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9F6"/>
    <a:srgbClr val="005654"/>
    <a:srgbClr val="006666"/>
    <a:srgbClr val="008080"/>
    <a:srgbClr val="A50021"/>
    <a:srgbClr val="009999"/>
    <a:srgbClr val="00D1CC"/>
    <a:srgbClr val="00C0BC"/>
    <a:srgbClr val="33CCCC"/>
    <a:srgbClr val="00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image" Target="../media/image5.png"/><Relationship Id="rId5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g"/><Relationship Id="rId1" Type="http://schemas.openxmlformats.org/officeDocument/2006/relationships/image" Target="../media/image10.jpeg"/><Relationship Id="rId6" Type="http://schemas.openxmlformats.org/officeDocument/2006/relationships/image" Target="../media/image11.pn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E05D6-1F9C-4E51-8CAF-EAB143842295}" type="doc">
      <dgm:prSet loTypeId="urn:microsoft.com/office/officeart/2008/layout/AscendingPictureAccentProcess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E5E66A1-4C3B-491C-B467-9DF5B27DF40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Орден «За заслуги перед Отечеством»1, 2, 3, 4 степени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9B1785-A2D9-4BBF-8201-7AD7261C0440}" type="parTrans" cxnId="{63DD84E2-3C3B-43EF-A7AC-CE92C9BA155B}">
      <dgm:prSet/>
      <dgm:spPr/>
      <dgm:t>
        <a:bodyPr/>
        <a:lstStyle/>
        <a:p>
          <a:endParaRPr lang="ru-RU" sz="1600"/>
        </a:p>
      </dgm:t>
    </dgm:pt>
    <dgm:pt modelId="{03FC4241-8887-4791-88DC-CFA065005C1B}" type="sibTrans" cxnId="{63DD84E2-3C3B-43EF-A7AC-CE92C9BA155B}">
      <dgm:prSet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59" t="-12033" r="-1259" b="-1967"/>
          </a:stretch>
        </a:blipFill>
      </dgm:spPr>
      <dgm:t>
        <a:bodyPr/>
        <a:lstStyle/>
        <a:p>
          <a:endParaRPr lang="ru-RU" sz="1600"/>
        </a:p>
      </dgm:t>
    </dgm:pt>
    <dgm:pt modelId="{BF6D8323-DFBE-4C4D-9749-FD9262E5078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Орден Почёта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BD3535-9A19-40B9-B159-B7AB3FBB6FF0}" type="parTrans" cxnId="{3DE79C21-01AC-460E-91E4-B978A026EA1A}">
      <dgm:prSet/>
      <dgm:spPr/>
      <dgm:t>
        <a:bodyPr/>
        <a:lstStyle/>
        <a:p>
          <a:endParaRPr lang="ru-RU" sz="1600"/>
        </a:p>
      </dgm:t>
    </dgm:pt>
    <dgm:pt modelId="{F7B3837F-4409-4DB3-9B97-0D08CA50928E}" type="sibTrans" cxnId="{3DE79C21-01AC-460E-91E4-B978A026EA1A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550" b="2550"/>
          </a:stretch>
        </a:blipFill>
      </dgm:spPr>
      <dgm:t>
        <a:bodyPr/>
        <a:lstStyle/>
        <a:p>
          <a:endParaRPr lang="ru-RU" sz="1600"/>
        </a:p>
      </dgm:t>
    </dgm:pt>
    <dgm:pt modelId="{7C26C7A3-4F40-4AD5-AC22-70230641B1D8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Орден Дружбы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7F4EC-D4F7-4C79-B343-CF9421ACD62A}" type="parTrans" cxnId="{C4768DEC-760C-4635-B95A-FD2AFBAA0757}">
      <dgm:prSet/>
      <dgm:spPr/>
      <dgm:t>
        <a:bodyPr/>
        <a:lstStyle/>
        <a:p>
          <a:endParaRPr lang="ru-RU" sz="1600"/>
        </a:p>
      </dgm:t>
    </dgm:pt>
    <dgm:pt modelId="{79C21296-E431-418B-9509-B8816590B378}" type="sibTrans" cxnId="{C4768DEC-760C-4635-B95A-FD2AFBAA0757}">
      <dgm:prSet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291" b="3291"/>
          </a:stretch>
        </a:blipFill>
      </dgm:spPr>
      <dgm:t>
        <a:bodyPr/>
        <a:lstStyle/>
        <a:p>
          <a:endParaRPr lang="ru-RU" sz="1600"/>
        </a:p>
      </dgm:t>
    </dgm:pt>
    <dgm:pt modelId="{76089C90-208A-4398-9E35-11C4980FE0F0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Медаль ордена "За заслуги перед Отечеством" 1, 2 степени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72861B-2D51-4BA0-9E70-CA1FBD5365ED}" type="parTrans" cxnId="{1983A6D3-0192-48C0-86F5-F32CA4E309DA}">
      <dgm:prSet/>
      <dgm:spPr/>
      <dgm:t>
        <a:bodyPr/>
        <a:lstStyle/>
        <a:p>
          <a:endParaRPr lang="ru-RU" sz="1600"/>
        </a:p>
      </dgm:t>
    </dgm:pt>
    <dgm:pt modelId="{155ECB2B-EE48-4602-9779-5111BBD2CB1E}" type="sibTrans" cxnId="{1983A6D3-0192-48C0-86F5-F32CA4E309DA}">
      <dgm:prSet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517" t="-85781" r="-2517" b="-219"/>
          </a:stretch>
        </a:blipFill>
      </dgm:spPr>
      <dgm:t>
        <a:bodyPr/>
        <a:lstStyle/>
        <a:p>
          <a:endParaRPr lang="ru-RU" sz="1600"/>
        </a:p>
      </dgm:t>
    </dgm:pt>
    <dgm:pt modelId="{BAD764E6-7D25-43F3-97C7-FACA67021435}" type="pres">
      <dgm:prSet presAssocID="{0B3E05D6-1F9C-4E51-8CAF-EAB1438422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80B39CD-8993-49AB-99AB-26DD86BC3AE6}" type="pres">
      <dgm:prSet presAssocID="{0B3E05D6-1F9C-4E51-8CAF-EAB143842295}" presName="dot1" presStyleLbl="alignNode1" presStyleIdx="0" presStyleCnt="13" custLinFactX="200000" custLinFactNeighborX="282812" custLinFactNeighborY="-23745"/>
      <dgm:spPr/>
      <dgm:t>
        <a:bodyPr/>
        <a:lstStyle/>
        <a:p>
          <a:endParaRPr lang="ru-RU"/>
        </a:p>
      </dgm:t>
    </dgm:pt>
    <dgm:pt modelId="{F2E1C579-0314-44BB-917D-0DBBC9037DB5}" type="pres">
      <dgm:prSet presAssocID="{0B3E05D6-1F9C-4E51-8CAF-EAB143842295}" presName="dot2" presStyleLbl="alignNode1" presStyleIdx="1" presStyleCnt="13" custLinFactX="293621" custLinFactNeighborX="300000" custLinFactNeighborY="56271"/>
      <dgm:spPr/>
      <dgm:t>
        <a:bodyPr/>
        <a:lstStyle/>
        <a:p>
          <a:endParaRPr lang="ru-RU"/>
        </a:p>
      </dgm:t>
    </dgm:pt>
    <dgm:pt modelId="{B5054D40-0AFD-4A26-B604-954F351E4FAD}" type="pres">
      <dgm:prSet presAssocID="{0B3E05D6-1F9C-4E51-8CAF-EAB143842295}" presName="dot3" presStyleLbl="alignNode1" presStyleIdx="2" presStyleCnt="13" custLinFactX="300000" custLinFactNeighborX="380687" custLinFactNeighborY="72651"/>
      <dgm:spPr/>
      <dgm:t>
        <a:bodyPr/>
        <a:lstStyle/>
        <a:p>
          <a:endParaRPr lang="ru-RU"/>
        </a:p>
      </dgm:t>
    </dgm:pt>
    <dgm:pt modelId="{C7A3E4D0-E7DE-4675-BD1D-412D91E14314}" type="pres">
      <dgm:prSet presAssocID="{0B3E05D6-1F9C-4E51-8CAF-EAB143842295}" presName="dot4" presStyleLbl="alignNode1" presStyleIdx="3" presStyleCnt="13" custLinFactX="86552" custLinFactY="300000" custLinFactNeighborX="100000" custLinFactNeighborY="395525"/>
      <dgm:spPr/>
      <dgm:t>
        <a:bodyPr/>
        <a:lstStyle/>
        <a:p>
          <a:endParaRPr lang="ru-RU"/>
        </a:p>
      </dgm:t>
    </dgm:pt>
    <dgm:pt modelId="{B2CE4352-7E46-410B-B179-8D4F68ED737C}" type="pres">
      <dgm:prSet presAssocID="{0B3E05D6-1F9C-4E51-8CAF-EAB143842295}" presName="dot5" presStyleLbl="alignNode1" presStyleIdx="4" presStyleCnt="13" custLinFactX="97873" custLinFactY="-100000" custLinFactNeighborX="100000" custLinFactNeighborY="-105789"/>
      <dgm:spPr/>
      <dgm:t>
        <a:bodyPr/>
        <a:lstStyle/>
        <a:p>
          <a:endParaRPr lang="ru-RU"/>
        </a:p>
      </dgm:t>
    </dgm:pt>
    <dgm:pt modelId="{FBE0EE71-B003-4E3F-91AC-EDA0033942F6}" type="pres">
      <dgm:prSet presAssocID="{0B3E05D6-1F9C-4E51-8CAF-EAB143842295}" presName="dot6" presStyleLbl="alignNode1" presStyleIdx="5" presStyleCnt="13" custLinFactY="-100000" custLinFactNeighborX="7666" custLinFactNeighborY="-14498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5A231B5-EEA3-470F-96F2-0919B218CC2C}" type="pres">
      <dgm:prSet presAssocID="{0B3E05D6-1F9C-4E51-8CAF-EAB143842295}" presName="dotArrow1" presStyleLbl="alignNode1" presStyleIdx="6" presStyleCnt="13"/>
      <dgm:spPr/>
      <dgm:t>
        <a:bodyPr/>
        <a:lstStyle/>
        <a:p>
          <a:endParaRPr lang="ru-RU"/>
        </a:p>
      </dgm:t>
    </dgm:pt>
    <dgm:pt modelId="{4AB94803-7249-4E71-9F50-896D2405BC4E}" type="pres">
      <dgm:prSet presAssocID="{0B3E05D6-1F9C-4E51-8CAF-EAB143842295}" presName="dotArrow2" presStyleLbl="alignNode1" presStyleIdx="7" presStyleCnt="13"/>
      <dgm:spPr/>
      <dgm:t>
        <a:bodyPr/>
        <a:lstStyle/>
        <a:p>
          <a:endParaRPr lang="ru-RU"/>
        </a:p>
      </dgm:t>
    </dgm:pt>
    <dgm:pt modelId="{29DE6DB2-C6F5-4855-BDF8-A9F02BDDCEAC}" type="pres">
      <dgm:prSet presAssocID="{0B3E05D6-1F9C-4E51-8CAF-EAB143842295}" presName="dotArrow3" presStyleLbl="alignNode1" presStyleIdx="8" presStyleCnt="13"/>
      <dgm:spPr/>
      <dgm:t>
        <a:bodyPr/>
        <a:lstStyle/>
        <a:p>
          <a:endParaRPr lang="ru-RU"/>
        </a:p>
      </dgm:t>
    </dgm:pt>
    <dgm:pt modelId="{5E3C4966-0FC1-431B-8DFC-5F69AFCEC832}" type="pres">
      <dgm:prSet presAssocID="{0B3E05D6-1F9C-4E51-8CAF-EAB143842295}" presName="dotArrow4" presStyleLbl="alignNode1" presStyleIdx="9" presStyleCnt="13"/>
      <dgm:spPr/>
      <dgm:t>
        <a:bodyPr/>
        <a:lstStyle/>
        <a:p>
          <a:endParaRPr lang="ru-RU"/>
        </a:p>
      </dgm:t>
    </dgm:pt>
    <dgm:pt modelId="{1B7E0A97-40D0-4E8E-827A-2B29AC5D28DA}" type="pres">
      <dgm:prSet presAssocID="{0B3E05D6-1F9C-4E51-8CAF-EAB143842295}" presName="dotArrow5" presStyleLbl="alignNode1" presStyleIdx="10" presStyleCnt="13"/>
      <dgm:spPr/>
      <dgm:t>
        <a:bodyPr/>
        <a:lstStyle/>
        <a:p>
          <a:endParaRPr lang="ru-RU"/>
        </a:p>
      </dgm:t>
    </dgm:pt>
    <dgm:pt modelId="{AA0387D6-B621-4892-9028-8314F811A69C}" type="pres">
      <dgm:prSet presAssocID="{0B3E05D6-1F9C-4E51-8CAF-EAB143842295}" presName="dotArrow6" presStyleLbl="alignNode1" presStyleIdx="11" presStyleCnt="13"/>
      <dgm:spPr/>
      <dgm:t>
        <a:bodyPr/>
        <a:lstStyle/>
        <a:p>
          <a:endParaRPr lang="ru-RU"/>
        </a:p>
      </dgm:t>
    </dgm:pt>
    <dgm:pt modelId="{2F382DAA-F3F7-4485-9C21-99CB57680127}" type="pres">
      <dgm:prSet presAssocID="{0B3E05D6-1F9C-4E51-8CAF-EAB143842295}" presName="dotArrow7" presStyleLbl="alignNode1" presStyleIdx="12" presStyleCnt="13"/>
      <dgm:spPr/>
      <dgm:t>
        <a:bodyPr/>
        <a:lstStyle/>
        <a:p>
          <a:endParaRPr lang="ru-RU"/>
        </a:p>
      </dgm:t>
    </dgm:pt>
    <dgm:pt modelId="{B473AE06-9185-49D2-89C0-651CBC00092F}" type="pres">
      <dgm:prSet presAssocID="{76089C90-208A-4398-9E35-11C4980FE0F0}" presName="parTx1" presStyleLbl="node1" presStyleIdx="0" presStyleCnt="4" custScaleX="87123" custScaleY="68467" custLinFactNeighborX="59195" custLinFactNeighborY="-871"/>
      <dgm:spPr/>
      <dgm:t>
        <a:bodyPr/>
        <a:lstStyle/>
        <a:p>
          <a:endParaRPr lang="ru-RU"/>
        </a:p>
      </dgm:t>
    </dgm:pt>
    <dgm:pt modelId="{6B5D926C-450B-4756-BBB5-7A603C7A924F}" type="pres">
      <dgm:prSet presAssocID="{155ECB2B-EE48-4602-9779-5111BBD2CB1E}" presName="picture1" presStyleCnt="0"/>
      <dgm:spPr/>
    </dgm:pt>
    <dgm:pt modelId="{4F561FCC-6B91-4E05-A0FE-C9FC7CF76FCD}" type="pres">
      <dgm:prSet presAssocID="{155ECB2B-EE48-4602-9779-5111BBD2CB1E}" presName="imageRepeatNode" presStyleLbl="fgImgPlace1" presStyleIdx="0" presStyleCnt="4" custScaleX="87483" custScaleY="71502" custLinFactX="46018" custLinFactNeighborX="100000" custLinFactNeighborY="32485"/>
      <dgm:spPr/>
      <dgm:t>
        <a:bodyPr/>
        <a:lstStyle/>
        <a:p>
          <a:endParaRPr lang="ru-RU"/>
        </a:p>
      </dgm:t>
    </dgm:pt>
    <dgm:pt modelId="{DFD1BB75-5E55-4CEA-9E81-090C0B885CE5}" type="pres">
      <dgm:prSet presAssocID="{7C26C7A3-4F40-4AD5-AC22-70230641B1D8}" presName="parTx2" presStyleLbl="node1" presStyleIdx="1" presStyleCnt="4" custScaleX="94132" custScaleY="84888" custLinFactNeighborX="-12393" custLinFactNeighborY="-66645"/>
      <dgm:spPr/>
      <dgm:t>
        <a:bodyPr/>
        <a:lstStyle/>
        <a:p>
          <a:endParaRPr lang="ru-RU"/>
        </a:p>
      </dgm:t>
    </dgm:pt>
    <dgm:pt modelId="{910754B8-E727-4590-919F-CAC8C48A85C9}" type="pres">
      <dgm:prSet presAssocID="{79C21296-E431-418B-9509-B8816590B378}" presName="picture2" presStyleCnt="0"/>
      <dgm:spPr/>
    </dgm:pt>
    <dgm:pt modelId="{1CDCD707-8AD8-4DD7-AC8A-89A04F0CBC00}" type="pres">
      <dgm:prSet presAssocID="{79C21296-E431-418B-9509-B8816590B378}" presName="imageRepeatNode" presStyleLbl="fgImgPlace1" presStyleIdx="1" presStyleCnt="4" custScaleX="83454" custScaleY="79447" custLinFactNeighborX="19823" custLinFactNeighborY="-10221"/>
      <dgm:spPr/>
      <dgm:t>
        <a:bodyPr/>
        <a:lstStyle/>
        <a:p>
          <a:endParaRPr lang="ru-RU"/>
        </a:p>
      </dgm:t>
    </dgm:pt>
    <dgm:pt modelId="{CA75822D-926C-4584-9719-D3980C796E1C}" type="pres">
      <dgm:prSet presAssocID="{BF6D8323-DFBE-4C4D-9749-FD9262E50782}" presName="parTx3" presStyleLbl="node1" presStyleIdx="2" presStyleCnt="4" custScaleX="74596" custScaleY="77921" custLinFactNeighborX="-14739" custLinFactNeighborY="-61392"/>
      <dgm:spPr/>
      <dgm:t>
        <a:bodyPr/>
        <a:lstStyle/>
        <a:p>
          <a:endParaRPr lang="ru-RU"/>
        </a:p>
      </dgm:t>
    </dgm:pt>
    <dgm:pt modelId="{EA4F66D8-4CFF-4688-A806-4E9BEB49FACF}" type="pres">
      <dgm:prSet presAssocID="{F7B3837F-4409-4DB3-9B97-0D08CA50928E}" presName="picture3" presStyleCnt="0"/>
      <dgm:spPr/>
    </dgm:pt>
    <dgm:pt modelId="{788EA6DB-004D-4565-B82F-A247267C6F1D}" type="pres">
      <dgm:prSet presAssocID="{F7B3837F-4409-4DB3-9B97-0D08CA50928E}" presName="imageRepeatNode" presStyleLbl="fgImgPlace1" presStyleIdx="2" presStyleCnt="4" custScaleX="89324" custScaleY="78246" custLinFactNeighborX="5376" custLinFactNeighborY="-12594"/>
      <dgm:spPr/>
      <dgm:t>
        <a:bodyPr/>
        <a:lstStyle/>
        <a:p>
          <a:endParaRPr lang="ru-RU"/>
        </a:p>
      </dgm:t>
    </dgm:pt>
    <dgm:pt modelId="{B3145EAE-AA54-4F2E-A36B-8BC327601323}" type="pres">
      <dgm:prSet presAssocID="{CE5E66A1-4C3B-491C-B467-9DF5B27DF40D}" presName="parTx4" presStyleLbl="node1" presStyleIdx="3" presStyleCnt="4" custScaleX="76851" custScaleY="74266" custLinFactNeighborX="-17188" custLinFactNeighborY="-45886"/>
      <dgm:spPr/>
      <dgm:t>
        <a:bodyPr/>
        <a:lstStyle/>
        <a:p>
          <a:endParaRPr lang="ru-RU"/>
        </a:p>
      </dgm:t>
    </dgm:pt>
    <dgm:pt modelId="{95744999-8DB8-4F0D-B54C-D9D5C890ED12}" type="pres">
      <dgm:prSet presAssocID="{03FC4241-8887-4791-88DC-CFA065005C1B}" presName="picture4" presStyleCnt="0"/>
      <dgm:spPr/>
    </dgm:pt>
    <dgm:pt modelId="{A86EBA4B-BB0F-4FE0-B980-3454637FDF72}" type="pres">
      <dgm:prSet presAssocID="{03FC4241-8887-4791-88DC-CFA065005C1B}" presName="imageRepeatNode" presStyleLbl="fgImgPlace1" presStyleIdx="3" presStyleCnt="4" custScaleX="78721" custScaleY="73979" custLinFactNeighborX="3072" custLinFactNeighborY="-11882"/>
      <dgm:spPr/>
      <dgm:t>
        <a:bodyPr/>
        <a:lstStyle/>
        <a:p>
          <a:endParaRPr lang="ru-RU"/>
        </a:p>
      </dgm:t>
    </dgm:pt>
  </dgm:ptLst>
  <dgm:cxnLst>
    <dgm:cxn modelId="{3DE79C21-01AC-460E-91E4-B978A026EA1A}" srcId="{0B3E05D6-1F9C-4E51-8CAF-EAB143842295}" destId="{BF6D8323-DFBE-4C4D-9749-FD9262E50782}" srcOrd="2" destOrd="0" parTransId="{29BD3535-9A19-40B9-B159-B7AB3FBB6FF0}" sibTransId="{F7B3837F-4409-4DB3-9B97-0D08CA50928E}"/>
    <dgm:cxn modelId="{1983A6D3-0192-48C0-86F5-F32CA4E309DA}" srcId="{0B3E05D6-1F9C-4E51-8CAF-EAB143842295}" destId="{76089C90-208A-4398-9E35-11C4980FE0F0}" srcOrd="0" destOrd="0" parTransId="{5E72861B-2D51-4BA0-9E70-CA1FBD5365ED}" sibTransId="{155ECB2B-EE48-4602-9779-5111BBD2CB1E}"/>
    <dgm:cxn modelId="{8E71A529-7192-4E94-9FF7-C58A90824CE3}" type="presOf" srcId="{F7B3837F-4409-4DB3-9B97-0D08CA50928E}" destId="{788EA6DB-004D-4565-B82F-A247267C6F1D}" srcOrd="0" destOrd="0" presId="urn:microsoft.com/office/officeart/2008/layout/AscendingPictureAccentProcess"/>
    <dgm:cxn modelId="{718F8379-B968-4B61-966F-CB9CAE2B7466}" type="presOf" srcId="{76089C90-208A-4398-9E35-11C4980FE0F0}" destId="{B473AE06-9185-49D2-89C0-651CBC00092F}" srcOrd="0" destOrd="0" presId="urn:microsoft.com/office/officeart/2008/layout/AscendingPictureAccentProcess"/>
    <dgm:cxn modelId="{C0899154-7679-4AE6-A8C4-398A6FD8B45A}" type="presOf" srcId="{03FC4241-8887-4791-88DC-CFA065005C1B}" destId="{A86EBA4B-BB0F-4FE0-B980-3454637FDF72}" srcOrd="0" destOrd="0" presId="urn:microsoft.com/office/officeart/2008/layout/AscendingPictureAccentProcess"/>
    <dgm:cxn modelId="{7131FA82-5D1F-4C6D-B924-6F9F23C10FE4}" type="presOf" srcId="{155ECB2B-EE48-4602-9779-5111BBD2CB1E}" destId="{4F561FCC-6B91-4E05-A0FE-C9FC7CF76FCD}" srcOrd="0" destOrd="0" presId="urn:microsoft.com/office/officeart/2008/layout/AscendingPictureAccentProcess"/>
    <dgm:cxn modelId="{D4230144-1A6B-4018-B2FB-7679B9DE2B9D}" type="presOf" srcId="{79C21296-E431-418B-9509-B8816590B378}" destId="{1CDCD707-8AD8-4DD7-AC8A-89A04F0CBC00}" srcOrd="0" destOrd="0" presId="urn:microsoft.com/office/officeart/2008/layout/AscendingPictureAccentProcess"/>
    <dgm:cxn modelId="{8572D53A-B960-4A05-B81A-64F885A08886}" type="presOf" srcId="{BF6D8323-DFBE-4C4D-9749-FD9262E50782}" destId="{CA75822D-926C-4584-9719-D3980C796E1C}" srcOrd="0" destOrd="0" presId="urn:microsoft.com/office/officeart/2008/layout/AscendingPictureAccentProcess"/>
    <dgm:cxn modelId="{D5395531-EC3D-4A6C-8218-08E055029AAB}" type="presOf" srcId="{0B3E05D6-1F9C-4E51-8CAF-EAB143842295}" destId="{BAD764E6-7D25-43F3-97C7-FACA67021435}" srcOrd="0" destOrd="0" presId="urn:microsoft.com/office/officeart/2008/layout/AscendingPictureAccentProcess"/>
    <dgm:cxn modelId="{A2ABA033-C164-40EC-88D2-DCC81EB7D4AF}" type="presOf" srcId="{CE5E66A1-4C3B-491C-B467-9DF5B27DF40D}" destId="{B3145EAE-AA54-4F2E-A36B-8BC327601323}" srcOrd="0" destOrd="0" presId="urn:microsoft.com/office/officeart/2008/layout/AscendingPictureAccentProcess"/>
    <dgm:cxn modelId="{63DD84E2-3C3B-43EF-A7AC-CE92C9BA155B}" srcId="{0B3E05D6-1F9C-4E51-8CAF-EAB143842295}" destId="{CE5E66A1-4C3B-491C-B467-9DF5B27DF40D}" srcOrd="3" destOrd="0" parTransId="{BD9B1785-A2D9-4BBF-8201-7AD7261C0440}" sibTransId="{03FC4241-8887-4791-88DC-CFA065005C1B}"/>
    <dgm:cxn modelId="{1E55A02B-6E51-4AAD-94F8-7948236911FA}" type="presOf" srcId="{7C26C7A3-4F40-4AD5-AC22-70230641B1D8}" destId="{DFD1BB75-5E55-4CEA-9E81-090C0B885CE5}" srcOrd="0" destOrd="0" presId="urn:microsoft.com/office/officeart/2008/layout/AscendingPictureAccentProcess"/>
    <dgm:cxn modelId="{C4768DEC-760C-4635-B95A-FD2AFBAA0757}" srcId="{0B3E05D6-1F9C-4E51-8CAF-EAB143842295}" destId="{7C26C7A3-4F40-4AD5-AC22-70230641B1D8}" srcOrd="1" destOrd="0" parTransId="{7FD7F4EC-D4F7-4C79-B343-CF9421ACD62A}" sibTransId="{79C21296-E431-418B-9509-B8816590B378}"/>
    <dgm:cxn modelId="{67FB4928-07F9-4CA3-8A2F-B484C8B62E49}" type="presParOf" srcId="{BAD764E6-7D25-43F3-97C7-FACA67021435}" destId="{A80B39CD-8993-49AB-99AB-26DD86BC3AE6}" srcOrd="0" destOrd="0" presId="urn:microsoft.com/office/officeart/2008/layout/AscendingPictureAccentProcess"/>
    <dgm:cxn modelId="{C1D6F7B7-6405-4E0C-AB6A-27D5599E70BB}" type="presParOf" srcId="{BAD764E6-7D25-43F3-97C7-FACA67021435}" destId="{F2E1C579-0314-44BB-917D-0DBBC9037DB5}" srcOrd="1" destOrd="0" presId="urn:microsoft.com/office/officeart/2008/layout/AscendingPictureAccentProcess"/>
    <dgm:cxn modelId="{45D153D7-84B3-4040-BB99-0CD5FF55DBA0}" type="presParOf" srcId="{BAD764E6-7D25-43F3-97C7-FACA67021435}" destId="{B5054D40-0AFD-4A26-B604-954F351E4FAD}" srcOrd="2" destOrd="0" presId="urn:microsoft.com/office/officeart/2008/layout/AscendingPictureAccentProcess"/>
    <dgm:cxn modelId="{828880B8-B534-4A4F-A5B0-4F5814193DD3}" type="presParOf" srcId="{BAD764E6-7D25-43F3-97C7-FACA67021435}" destId="{C7A3E4D0-E7DE-4675-BD1D-412D91E14314}" srcOrd="3" destOrd="0" presId="urn:microsoft.com/office/officeart/2008/layout/AscendingPictureAccentProcess"/>
    <dgm:cxn modelId="{3742A9E8-E33F-427C-B7E3-F195CB22D50B}" type="presParOf" srcId="{BAD764E6-7D25-43F3-97C7-FACA67021435}" destId="{B2CE4352-7E46-410B-B179-8D4F68ED737C}" srcOrd="4" destOrd="0" presId="urn:microsoft.com/office/officeart/2008/layout/AscendingPictureAccentProcess"/>
    <dgm:cxn modelId="{A7D06C5A-11CC-46DB-9111-B95081BF7300}" type="presParOf" srcId="{BAD764E6-7D25-43F3-97C7-FACA67021435}" destId="{FBE0EE71-B003-4E3F-91AC-EDA0033942F6}" srcOrd="5" destOrd="0" presId="urn:microsoft.com/office/officeart/2008/layout/AscendingPictureAccentProcess"/>
    <dgm:cxn modelId="{5E596E97-3BE6-4DC3-BACD-67A4D44E94F7}" type="presParOf" srcId="{BAD764E6-7D25-43F3-97C7-FACA67021435}" destId="{05A231B5-EEA3-470F-96F2-0919B218CC2C}" srcOrd="6" destOrd="0" presId="urn:microsoft.com/office/officeart/2008/layout/AscendingPictureAccentProcess"/>
    <dgm:cxn modelId="{16CF98BC-BBE5-4F70-9808-3E96E34195C8}" type="presParOf" srcId="{BAD764E6-7D25-43F3-97C7-FACA67021435}" destId="{4AB94803-7249-4E71-9F50-896D2405BC4E}" srcOrd="7" destOrd="0" presId="urn:microsoft.com/office/officeart/2008/layout/AscendingPictureAccentProcess"/>
    <dgm:cxn modelId="{5CE3FEF8-14CE-410A-BEBF-F5DE623541F9}" type="presParOf" srcId="{BAD764E6-7D25-43F3-97C7-FACA67021435}" destId="{29DE6DB2-C6F5-4855-BDF8-A9F02BDDCEAC}" srcOrd="8" destOrd="0" presId="urn:microsoft.com/office/officeart/2008/layout/AscendingPictureAccentProcess"/>
    <dgm:cxn modelId="{C678935A-1F17-4589-8D21-4BC913152B02}" type="presParOf" srcId="{BAD764E6-7D25-43F3-97C7-FACA67021435}" destId="{5E3C4966-0FC1-431B-8DFC-5F69AFCEC832}" srcOrd="9" destOrd="0" presId="urn:microsoft.com/office/officeart/2008/layout/AscendingPictureAccentProcess"/>
    <dgm:cxn modelId="{8385789D-F2C1-42E4-B4F9-BFAA5D27C635}" type="presParOf" srcId="{BAD764E6-7D25-43F3-97C7-FACA67021435}" destId="{1B7E0A97-40D0-4E8E-827A-2B29AC5D28DA}" srcOrd="10" destOrd="0" presId="urn:microsoft.com/office/officeart/2008/layout/AscendingPictureAccentProcess"/>
    <dgm:cxn modelId="{14C0D233-2ED0-49EB-9F28-6339100E2F7C}" type="presParOf" srcId="{BAD764E6-7D25-43F3-97C7-FACA67021435}" destId="{AA0387D6-B621-4892-9028-8314F811A69C}" srcOrd="11" destOrd="0" presId="urn:microsoft.com/office/officeart/2008/layout/AscendingPictureAccentProcess"/>
    <dgm:cxn modelId="{989B6AAA-0538-443D-9BC3-0236CA889E2D}" type="presParOf" srcId="{BAD764E6-7D25-43F3-97C7-FACA67021435}" destId="{2F382DAA-F3F7-4485-9C21-99CB57680127}" srcOrd="12" destOrd="0" presId="urn:microsoft.com/office/officeart/2008/layout/AscendingPictureAccentProcess"/>
    <dgm:cxn modelId="{943CA48C-6032-4456-9C91-BD312EA74697}" type="presParOf" srcId="{BAD764E6-7D25-43F3-97C7-FACA67021435}" destId="{B473AE06-9185-49D2-89C0-651CBC00092F}" srcOrd="13" destOrd="0" presId="urn:microsoft.com/office/officeart/2008/layout/AscendingPictureAccentProcess"/>
    <dgm:cxn modelId="{929DFAB1-9821-4215-9969-AA65B74747C3}" type="presParOf" srcId="{BAD764E6-7D25-43F3-97C7-FACA67021435}" destId="{6B5D926C-450B-4756-BBB5-7A603C7A924F}" srcOrd="14" destOrd="0" presId="urn:microsoft.com/office/officeart/2008/layout/AscendingPictureAccentProcess"/>
    <dgm:cxn modelId="{5B7F83A6-5318-43B4-9963-CC8F4C741CFE}" type="presParOf" srcId="{6B5D926C-450B-4756-BBB5-7A603C7A924F}" destId="{4F561FCC-6B91-4E05-A0FE-C9FC7CF76FCD}" srcOrd="0" destOrd="0" presId="urn:microsoft.com/office/officeart/2008/layout/AscendingPictureAccentProcess"/>
    <dgm:cxn modelId="{2C602016-0805-437D-8D20-B723001DB069}" type="presParOf" srcId="{BAD764E6-7D25-43F3-97C7-FACA67021435}" destId="{DFD1BB75-5E55-4CEA-9E81-090C0B885CE5}" srcOrd="15" destOrd="0" presId="urn:microsoft.com/office/officeart/2008/layout/AscendingPictureAccentProcess"/>
    <dgm:cxn modelId="{F0B7163C-EB68-40D6-B633-D4D32568E025}" type="presParOf" srcId="{BAD764E6-7D25-43F3-97C7-FACA67021435}" destId="{910754B8-E727-4590-919F-CAC8C48A85C9}" srcOrd="16" destOrd="0" presId="urn:microsoft.com/office/officeart/2008/layout/AscendingPictureAccentProcess"/>
    <dgm:cxn modelId="{37F9503A-A2F5-41E3-9C2F-B8852D8D8BC8}" type="presParOf" srcId="{910754B8-E727-4590-919F-CAC8C48A85C9}" destId="{1CDCD707-8AD8-4DD7-AC8A-89A04F0CBC00}" srcOrd="0" destOrd="0" presId="urn:microsoft.com/office/officeart/2008/layout/AscendingPictureAccentProcess"/>
    <dgm:cxn modelId="{4D2936B0-25B4-4254-BFF7-2B6AEF2315CE}" type="presParOf" srcId="{BAD764E6-7D25-43F3-97C7-FACA67021435}" destId="{CA75822D-926C-4584-9719-D3980C796E1C}" srcOrd="17" destOrd="0" presId="urn:microsoft.com/office/officeart/2008/layout/AscendingPictureAccentProcess"/>
    <dgm:cxn modelId="{1E6F791B-2A19-4916-ACAD-917AC036822E}" type="presParOf" srcId="{BAD764E6-7D25-43F3-97C7-FACA67021435}" destId="{EA4F66D8-4CFF-4688-A806-4E9BEB49FACF}" srcOrd="18" destOrd="0" presId="urn:microsoft.com/office/officeart/2008/layout/AscendingPictureAccentProcess"/>
    <dgm:cxn modelId="{09B70AFC-0532-431B-BEC5-09C6B9F076AC}" type="presParOf" srcId="{EA4F66D8-4CFF-4688-A806-4E9BEB49FACF}" destId="{788EA6DB-004D-4565-B82F-A247267C6F1D}" srcOrd="0" destOrd="0" presId="urn:microsoft.com/office/officeart/2008/layout/AscendingPictureAccentProcess"/>
    <dgm:cxn modelId="{9E87047D-8BC2-42B6-9D54-2CB7D1CE3A35}" type="presParOf" srcId="{BAD764E6-7D25-43F3-97C7-FACA67021435}" destId="{B3145EAE-AA54-4F2E-A36B-8BC327601323}" srcOrd="19" destOrd="0" presId="urn:microsoft.com/office/officeart/2008/layout/AscendingPictureAccentProcess"/>
    <dgm:cxn modelId="{2D6AE653-70DA-46B3-B2C0-673F78DA0DED}" type="presParOf" srcId="{BAD764E6-7D25-43F3-97C7-FACA67021435}" destId="{95744999-8DB8-4F0D-B54C-D9D5C890ED12}" srcOrd="20" destOrd="0" presId="urn:microsoft.com/office/officeart/2008/layout/AscendingPictureAccentProcess"/>
    <dgm:cxn modelId="{8D574785-8544-435C-BDE4-F335CCAF10E1}" type="presParOf" srcId="{95744999-8DB8-4F0D-B54C-D9D5C890ED12}" destId="{A86EBA4B-BB0F-4FE0-B980-3454637FDF72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59073-EF77-4233-8A9E-6CBB6B8A2479}" type="doc">
      <dgm:prSet loTypeId="urn:microsoft.com/office/officeart/2008/layout/AscendingPictureAccentProcess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A54F2F9-A650-4A4F-93D2-942F295809F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деятель науки Российской Федерации"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2F86A-63FD-4B64-872D-78018052CC7A}" type="parTrans" cxnId="{E79E8770-3809-4AC8-852E-A241BE8D6457}">
      <dgm:prSet/>
      <dgm:spPr/>
      <dgm:t>
        <a:bodyPr/>
        <a:lstStyle/>
        <a:p>
          <a:endParaRPr lang="ru-RU"/>
        </a:p>
      </dgm:t>
    </dgm:pt>
    <dgm:pt modelId="{48D4C09C-E23F-4F22-818D-23220124DE72}" type="sibTrans" cxnId="{E79E8770-3809-4AC8-852E-A241BE8D6457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736EF5D4-50F9-48C2-A925-3CE15623CAE2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работник высшей школы Российской Федерации"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CDD726-6A4B-4FB9-99BE-B3068577CD6C}" type="parTrans" cxnId="{D8C12264-67DC-44F8-AA7D-97EA5402AE83}">
      <dgm:prSet/>
      <dgm:spPr/>
      <dgm:t>
        <a:bodyPr/>
        <a:lstStyle/>
        <a:p>
          <a:endParaRPr lang="ru-RU"/>
        </a:p>
      </dgm:t>
    </dgm:pt>
    <dgm:pt modelId="{FE050781-A8DE-456D-B10F-BCA0D3D3DFFE}" type="sibTrans" cxnId="{D8C12264-67DC-44F8-AA7D-97EA5402AE83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ru-RU"/>
        </a:p>
      </dgm:t>
    </dgm:pt>
    <dgm:pt modelId="{98997319-6750-48A3-8AB7-F8F6D11FC19D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учитель Российской Федерации"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2A7A0-928A-4E5A-8055-51CF25720922}" type="parTrans" cxnId="{F5C11969-8F70-495F-B59D-A08C051D0297}">
      <dgm:prSet/>
      <dgm:spPr/>
      <dgm:t>
        <a:bodyPr/>
        <a:lstStyle/>
        <a:p>
          <a:endParaRPr lang="ru-RU"/>
        </a:p>
      </dgm:t>
    </dgm:pt>
    <dgm:pt modelId="{72C05337-62E3-4486-95CB-1EAD1158EDA8}" type="sibTrans" cxnId="{F5C11969-8F70-495F-B59D-A08C051D0297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FEC0F6F2-2A61-4643-A328-B4619F446424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экономист Российской Федерации"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F9953A-0265-46D1-8F11-A6BA323EFF3C}" type="parTrans" cxnId="{5879439C-EE8D-46C4-BC47-8A58FD2A3EF8}">
      <dgm:prSet/>
      <dgm:spPr/>
      <dgm:t>
        <a:bodyPr/>
        <a:lstStyle/>
        <a:p>
          <a:endParaRPr lang="ru-RU"/>
        </a:p>
      </dgm:t>
    </dgm:pt>
    <dgm:pt modelId="{539B27A3-042A-4399-8503-33709FDC9C18}" type="sibTrans" cxnId="{5879439C-EE8D-46C4-BC47-8A58FD2A3EF8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ru-RU"/>
        </a:p>
      </dgm:t>
    </dgm:pt>
    <dgm:pt modelId="{DB1B892D-8990-4ED2-9E09-5A27BDD9D38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юрист Российской Федерации"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2C1B54-1B1F-44E6-94C6-9C93EC53C7D6}" type="parTrans" cxnId="{9E1DC228-4475-4764-B681-61214F6A2876}">
      <dgm:prSet/>
      <dgm:spPr/>
      <dgm:t>
        <a:bodyPr/>
        <a:lstStyle/>
        <a:p>
          <a:endParaRPr lang="ru-RU"/>
        </a:p>
      </dgm:t>
    </dgm:pt>
    <dgm:pt modelId="{9BFC9C03-D4FA-47AF-8619-98C2DF029BE3}" type="sibTrans" cxnId="{9E1DC228-4475-4764-B681-61214F6A2876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ru-RU"/>
        </a:p>
      </dgm:t>
    </dgm:pt>
    <dgm:pt modelId="{5A29767D-69E5-4176-8E74-93D765EB093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"Народный учитель Российской Федерации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F64E86-8535-472A-9FCF-878D0D093EAE}" type="sibTrans" cxnId="{2EDECF10-418F-404C-98FB-B1697A047058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ru-RU"/>
        </a:p>
      </dgm:t>
    </dgm:pt>
    <dgm:pt modelId="{C5DE6C8D-355A-4E35-BC24-21D7B541FC03}" type="parTrans" cxnId="{2EDECF10-418F-404C-98FB-B1697A047058}">
      <dgm:prSet/>
      <dgm:spPr/>
      <dgm:t>
        <a:bodyPr/>
        <a:lstStyle/>
        <a:p>
          <a:endParaRPr lang="ru-RU"/>
        </a:p>
      </dgm:t>
    </dgm:pt>
    <dgm:pt modelId="{A0272DA2-1021-41BF-9619-50F0165F1B23}" type="pres">
      <dgm:prSet presAssocID="{B2A59073-EF77-4233-8A9E-6CBB6B8A247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8604DF4-71BF-42BA-8C41-78079DF7381D}" type="pres">
      <dgm:prSet presAssocID="{B2A59073-EF77-4233-8A9E-6CBB6B8A2479}" presName="dot1" presStyleLbl="alignNode1" presStyleIdx="0" presStyleCnt="17"/>
      <dgm:spPr/>
      <dgm:t>
        <a:bodyPr/>
        <a:lstStyle/>
        <a:p>
          <a:endParaRPr lang="ru-RU"/>
        </a:p>
      </dgm:t>
    </dgm:pt>
    <dgm:pt modelId="{2E42F9CB-D260-4681-86BF-CCE42EF24B18}" type="pres">
      <dgm:prSet presAssocID="{B2A59073-EF77-4233-8A9E-6CBB6B8A2479}" presName="dot2" presStyleLbl="alignNode1" presStyleIdx="1" presStyleCnt="17"/>
      <dgm:spPr/>
      <dgm:t>
        <a:bodyPr/>
        <a:lstStyle/>
        <a:p>
          <a:endParaRPr lang="ru-RU"/>
        </a:p>
      </dgm:t>
    </dgm:pt>
    <dgm:pt modelId="{D93F44C2-F41B-4DB2-A254-800248DD44A0}" type="pres">
      <dgm:prSet presAssocID="{B2A59073-EF77-4233-8A9E-6CBB6B8A2479}" presName="dot3" presStyleLbl="alignNode1" presStyleIdx="2" presStyleCnt="17"/>
      <dgm:spPr/>
      <dgm:t>
        <a:bodyPr/>
        <a:lstStyle/>
        <a:p>
          <a:endParaRPr lang="ru-RU"/>
        </a:p>
      </dgm:t>
    </dgm:pt>
    <dgm:pt modelId="{D6595366-CD00-4ECA-AD7E-B5D43DE547F6}" type="pres">
      <dgm:prSet presAssocID="{B2A59073-EF77-4233-8A9E-6CBB6B8A2479}" presName="dot4" presStyleLbl="alignNode1" presStyleIdx="3" presStyleCnt="17"/>
      <dgm:spPr/>
      <dgm:t>
        <a:bodyPr/>
        <a:lstStyle/>
        <a:p>
          <a:endParaRPr lang="ru-RU"/>
        </a:p>
      </dgm:t>
    </dgm:pt>
    <dgm:pt modelId="{6D006AF9-5CB7-436D-A881-2390F053530F}" type="pres">
      <dgm:prSet presAssocID="{B2A59073-EF77-4233-8A9E-6CBB6B8A2479}" presName="dot5" presStyleLbl="alignNode1" presStyleIdx="4" presStyleCnt="17"/>
      <dgm:spPr/>
      <dgm:t>
        <a:bodyPr/>
        <a:lstStyle/>
        <a:p>
          <a:endParaRPr lang="ru-RU"/>
        </a:p>
      </dgm:t>
    </dgm:pt>
    <dgm:pt modelId="{83EB82DC-1D49-40AA-B6BD-74509167BF4B}" type="pres">
      <dgm:prSet presAssocID="{B2A59073-EF77-4233-8A9E-6CBB6B8A2479}" presName="dot6" presStyleLbl="alignNode1" presStyleIdx="5" presStyleCnt="17"/>
      <dgm:spPr/>
      <dgm:t>
        <a:bodyPr/>
        <a:lstStyle/>
        <a:p>
          <a:endParaRPr lang="ru-RU"/>
        </a:p>
      </dgm:t>
    </dgm:pt>
    <dgm:pt modelId="{75B7FA3B-9800-4D03-8704-0C0410DE4E53}" type="pres">
      <dgm:prSet presAssocID="{B2A59073-EF77-4233-8A9E-6CBB6B8A2479}" presName="dot7" presStyleLbl="alignNode1" presStyleIdx="6" presStyleCnt="17"/>
      <dgm:spPr/>
      <dgm:t>
        <a:bodyPr/>
        <a:lstStyle/>
        <a:p>
          <a:endParaRPr lang="ru-RU"/>
        </a:p>
      </dgm:t>
    </dgm:pt>
    <dgm:pt modelId="{16537A89-E802-4C11-B2CA-2E91CDD978D1}" type="pres">
      <dgm:prSet presAssocID="{B2A59073-EF77-4233-8A9E-6CBB6B8A2479}" presName="dot8" presStyleLbl="alignNode1" presStyleIdx="7" presStyleCnt="17"/>
      <dgm:spPr/>
      <dgm:t>
        <a:bodyPr/>
        <a:lstStyle/>
        <a:p>
          <a:endParaRPr lang="ru-RU"/>
        </a:p>
      </dgm:t>
    </dgm:pt>
    <dgm:pt modelId="{EAC31321-FB36-4EE3-A61B-9E3F227AA9B2}" type="pres">
      <dgm:prSet presAssocID="{B2A59073-EF77-4233-8A9E-6CBB6B8A2479}" presName="dot9" presStyleLbl="alignNode1" presStyleIdx="8" presStyleCnt="17"/>
      <dgm:spPr/>
      <dgm:t>
        <a:bodyPr/>
        <a:lstStyle/>
        <a:p>
          <a:endParaRPr lang="ru-RU"/>
        </a:p>
      </dgm:t>
    </dgm:pt>
    <dgm:pt modelId="{403A1BFD-F811-4213-BA5F-B3735C7F8877}" type="pres">
      <dgm:prSet presAssocID="{B2A59073-EF77-4233-8A9E-6CBB6B8A2479}" presName="dot10" presStyleLbl="alignNode1" presStyleIdx="9" presStyleCnt="17"/>
      <dgm:spPr/>
      <dgm:t>
        <a:bodyPr/>
        <a:lstStyle/>
        <a:p>
          <a:endParaRPr lang="ru-RU"/>
        </a:p>
      </dgm:t>
    </dgm:pt>
    <dgm:pt modelId="{172E6891-571F-46B3-A60A-3E71418B92FE}" type="pres">
      <dgm:prSet presAssocID="{B2A59073-EF77-4233-8A9E-6CBB6B8A2479}" presName="dotArrow1" presStyleLbl="alignNode1" presStyleIdx="10" presStyleCnt="17"/>
      <dgm:spPr/>
      <dgm:t>
        <a:bodyPr/>
        <a:lstStyle/>
        <a:p>
          <a:endParaRPr lang="ru-RU"/>
        </a:p>
      </dgm:t>
    </dgm:pt>
    <dgm:pt modelId="{27DEF6DD-63DD-46A8-AD3C-58C9E81AE050}" type="pres">
      <dgm:prSet presAssocID="{B2A59073-EF77-4233-8A9E-6CBB6B8A2479}" presName="dotArrow2" presStyleLbl="alignNode1" presStyleIdx="11" presStyleCnt="17"/>
      <dgm:spPr/>
      <dgm:t>
        <a:bodyPr/>
        <a:lstStyle/>
        <a:p>
          <a:endParaRPr lang="ru-RU"/>
        </a:p>
      </dgm:t>
    </dgm:pt>
    <dgm:pt modelId="{FF38331A-C82B-4EE6-94E7-342035EF87F6}" type="pres">
      <dgm:prSet presAssocID="{B2A59073-EF77-4233-8A9E-6CBB6B8A2479}" presName="dotArrow3" presStyleLbl="alignNode1" presStyleIdx="12" presStyleCnt="17"/>
      <dgm:spPr/>
      <dgm:t>
        <a:bodyPr/>
        <a:lstStyle/>
        <a:p>
          <a:endParaRPr lang="ru-RU"/>
        </a:p>
      </dgm:t>
    </dgm:pt>
    <dgm:pt modelId="{3CD15E87-26E6-4ADA-A435-35107BF37FE2}" type="pres">
      <dgm:prSet presAssocID="{B2A59073-EF77-4233-8A9E-6CBB6B8A2479}" presName="dotArrow4" presStyleLbl="alignNode1" presStyleIdx="13" presStyleCnt="17"/>
      <dgm:spPr/>
      <dgm:t>
        <a:bodyPr/>
        <a:lstStyle/>
        <a:p>
          <a:endParaRPr lang="ru-RU"/>
        </a:p>
      </dgm:t>
    </dgm:pt>
    <dgm:pt modelId="{344B7274-4E51-455A-BBF8-CFB0DD156156}" type="pres">
      <dgm:prSet presAssocID="{B2A59073-EF77-4233-8A9E-6CBB6B8A2479}" presName="dotArrow5" presStyleLbl="alignNode1" presStyleIdx="14" presStyleCnt="17"/>
      <dgm:spPr/>
      <dgm:t>
        <a:bodyPr/>
        <a:lstStyle/>
        <a:p>
          <a:endParaRPr lang="ru-RU"/>
        </a:p>
      </dgm:t>
    </dgm:pt>
    <dgm:pt modelId="{1C75AE21-A536-4EBB-8E38-8E37D58ADB6E}" type="pres">
      <dgm:prSet presAssocID="{B2A59073-EF77-4233-8A9E-6CBB6B8A2479}" presName="dotArrow6" presStyleLbl="alignNode1" presStyleIdx="15" presStyleCnt="17"/>
      <dgm:spPr/>
      <dgm:t>
        <a:bodyPr/>
        <a:lstStyle/>
        <a:p>
          <a:endParaRPr lang="ru-RU"/>
        </a:p>
      </dgm:t>
    </dgm:pt>
    <dgm:pt modelId="{4470B3A4-3DF5-42B0-9F4F-9792DC6BA8BB}" type="pres">
      <dgm:prSet presAssocID="{B2A59073-EF77-4233-8A9E-6CBB6B8A2479}" presName="dotArrow7" presStyleLbl="alignNode1" presStyleIdx="16" presStyleCnt="17"/>
      <dgm:spPr/>
      <dgm:t>
        <a:bodyPr/>
        <a:lstStyle/>
        <a:p>
          <a:endParaRPr lang="ru-RU"/>
        </a:p>
      </dgm:t>
    </dgm:pt>
    <dgm:pt modelId="{5A90DD59-6EE3-4EF3-B289-ACE8F3242B7F}" type="pres">
      <dgm:prSet presAssocID="{DB1B892D-8990-4ED2-9E09-5A27BDD9D382}" presName="parTx1" presStyleLbl="node1" presStyleIdx="0" presStyleCnt="6" custScaleX="116785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76A45FD-8C30-440F-BD58-6E8920CB34D7}" type="pres">
      <dgm:prSet presAssocID="{9BFC9C03-D4FA-47AF-8619-98C2DF029BE3}" presName="picture1" presStyleCnt="0"/>
      <dgm:spPr/>
      <dgm:t>
        <a:bodyPr/>
        <a:lstStyle/>
        <a:p>
          <a:endParaRPr lang="ru-RU"/>
        </a:p>
      </dgm:t>
    </dgm:pt>
    <dgm:pt modelId="{218EC698-2242-4849-99C1-B6002C39146B}" type="pres">
      <dgm:prSet presAssocID="{9BFC9C03-D4FA-47AF-8619-98C2DF029BE3}" presName="imageRepeatNode" presStyleLbl="fgImgPlace1" presStyleIdx="0" presStyleCnt="6"/>
      <dgm:spPr/>
      <dgm:t>
        <a:bodyPr/>
        <a:lstStyle/>
        <a:p>
          <a:endParaRPr lang="ru-RU"/>
        </a:p>
      </dgm:t>
    </dgm:pt>
    <dgm:pt modelId="{354446D7-A460-4081-815C-AAE00E6AD3D9}" type="pres">
      <dgm:prSet presAssocID="{FEC0F6F2-2A61-4643-A328-B4619F446424}" presName="parTx2" presStyleLbl="node1" presStyleIdx="1" presStyleCnt="6" custScaleX="108425" custScaleY="132040" custLinFactNeighborX="1628" custLinFactNeighborY="-12146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96E2826-6194-4262-989A-BA9F43AE43E1}" type="pres">
      <dgm:prSet presAssocID="{539B27A3-042A-4399-8503-33709FDC9C18}" presName="picture2" presStyleCnt="0"/>
      <dgm:spPr/>
      <dgm:t>
        <a:bodyPr/>
        <a:lstStyle/>
        <a:p>
          <a:endParaRPr lang="ru-RU"/>
        </a:p>
      </dgm:t>
    </dgm:pt>
    <dgm:pt modelId="{88499966-B5BE-4CBD-9915-BD3F21B12777}" type="pres">
      <dgm:prSet presAssocID="{539B27A3-042A-4399-8503-33709FDC9C18}" presName="imageRepeatNode" presStyleLbl="fgImgPlace1" presStyleIdx="1" presStyleCnt="6"/>
      <dgm:spPr/>
      <dgm:t>
        <a:bodyPr/>
        <a:lstStyle/>
        <a:p>
          <a:endParaRPr lang="ru-RU"/>
        </a:p>
      </dgm:t>
    </dgm:pt>
    <dgm:pt modelId="{A912FE39-7A83-400D-B083-092CF3330C8A}" type="pres">
      <dgm:prSet presAssocID="{98997319-6750-48A3-8AB7-F8F6D11FC19D}" presName="parTx3" presStyleLbl="node1" presStyleIdx="2" presStyleCnt="6" custScaleX="113201" custLinFactNeighborX="-558" custLinFactNeighborY="9627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AC30E34-F762-4DBB-8A4B-4377DFBDC0FC}" type="pres">
      <dgm:prSet presAssocID="{72C05337-62E3-4486-95CB-1EAD1158EDA8}" presName="picture3" presStyleCnt="0"/>
      <dgm:spPr/>
      <dgm:t>
        <a:bodyPr/>
        <a:lstStyle/>
        <a:p>
          <a:endParaRPr lang="ru-RU"/>
        </a:p>
      </dgm:t>
    </dgm:pt>
    <dgm:pt modelId="{16590899-36B1-42C0-A079-AFFBC1F18EBB}" type="pres">
      <dgm:prSet presAssocID="{72C05337-62E3-4486-95CB-1EAD1158EDA8}" presName="imageRepeatNode" presStyleLbl="fgImgPlace1" presStyleIdx="2" presStyleCnt="6"/>
      <dgm:spPr/>
      <dgm:t>
        <a:bodyPr/>
        <a:lstStyle/>
        <a:p>
          <a:endParaRPr lang="ru-RU"/>
        </a:p>
      </dgm:t>
    </dgm:pt>
    <dgm:pt modelId="{273533AA-71B6-4255-864D-FF8EC0C49C16}" type="pres">
      <dgm:prSet presAssocID="{736EF5D4-50F9-48C2-A925-3CE15623CAE2}" presName="parTx4" presStyleLbl="node1" presStyleIdx="3" presStyleCnt="6" custScaleX="112459" custScaleY="126957" custLinFactNeighborX="4078" custLinFactNeighborY="-20621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585A833-700D-4E09-955B-FE444848BB19}" type="pres">
      <dgm:prSet presAssocID="{FE050781-A8DE-456D-B10F-BCA0D3D3DFFE}" presName="picture4" presStyleCnt="0"/>
      <dgm:spPr/>
      <dgm:t>
        <a:bodyPr/>
        <a:lstStyle/>
        <a:p>
          <a:endParaRPr lang="ru-RU"/>
        </a:p>
      </dgm:t>
    </dgm:pt>
    <dgm:pt modelId="{D065F345-0E76-461F-A11C-2B4077096AF0}" type="pres">
      <dgm:prSet presAssocID="{FE050781-A8DE-456D-B10F-BCA0D3D3DFFE}" presName="imageRepeatNode" presStyleLbl="fgImgPlace1" presStyleIdx="3" presStyleCnt="6"/>
      <dgm:spPr/>
      <dgm:t>
        <a:bodyPr/>
        <a:lstStyle/>
        <a:p>
          <a:endParaRPr lang="ru-RU"/>
        </a:p>
      </dgm:t>
    </dgm:pt>
    <dgm:pt modelId="{CA92C75E-2AF1-4DBE-8965-4329E506AB31}" type="pres">
      <dgm:prSet presAssocID="{8A54F2F9-A650-4A4F-93D2-942F295809F6}" presName="parTx5" presStyleLbl="node1" presStyleIdx="4" presStyleCnt="6" custScaleX="112096" custScaleY="139221" custLinFactNeighborX="2697" custLinFactNeighborY="-1424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0C84DFD-8F8E-4779-8328-983BD06594F7}" type="pres">
      <dgm:prSet presAssocID="{48D4C09C-E23F-4F22-818D-23220124DE72}" presName="picture5" presStyleCnt="0"/>
      <dgm:spPr/>
      <dgm:t>
        <a:bodyPr/>
        <a:lstStyle/>
        <a:p>
          <a:endParaRPr lang="ru-RU"/>
        </a:p>
      </dgm:t>
    </dgm:pt>
    <dgm:pt modelId="{666D7225-57E8-4EE6-A49E-029806161DCB}" type="pres">
      <dgm:prSet presAssocID="{48D4C09C-E23F-4F22-818D-23220124DE72}" presName="imageRepeatNode" presStyleLbl="fgImgPlace1" presStyleIdx="4" presStyleCnt="6"/>
      <dgm:spPr/>
      <dgm:t>
        <a:bodyPr/>
        <a:lstStyle/>
        <a:p>
          <a:endParaRPr lang="ru-RU"/>
        </a:p>
      </dgm:t>
    </dgm:pt>
    <dgm:pt modelId="{15F4B660-A7DD-44E5-BAB6-2D86C83843BA}" type="pres">
      <dgm:prSet presAssocID="{5A29767D-69E5-4176-8E74-93D765EB093B}" presName="parTx6" presStyleLbl="node1" presStyleIdx="5" presStyleCnt="6" custScaleY="148596" custLinFactNeighborX="543" custLinFactNeighborY="-23087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9E8F14F-2F4E-4CE5-887F-7210900E3542}" type="pres">
      <dgm:prSet presAssocID="{C9F64E86-8535-472A-9FCF-878D0D093EAE}" presName="picture6" presStyleCnt="0"/>
      <dgm:spPr/>
      <dgm:t>
        <a:bodyPr/>
        <a:lstStyle/>
        <a:p>
          <a:endParaRPr lang="ru-RU"/>
        </a:p>
      </dgm:t>
    </dgm:pt>
    <dgm:pt modelId="{4DAB69E3-7573-452D-9389-C3C4AAFE030E}" type="pres">
      <dgm:prSet presAssocID="{C9F64E86-8535-472A-9FCF-878D0D093EAE}" presName="imageRepeatNode" presStyleLbl="fgImgPlace1" presStyleIdx="5" presStyleCnt="6"/>
      <dgm:spPr/>
      <dgm:t>
        <a:bodyPr/>
        <a:lstStyle/>
        <a:p>
          <a:endParaRPr lang="ru-RU"/>
        </a:p>
      </dgm:t>
    </dgm:pt>
  </dgm:ptLst>
  <dgm:cxnLst>
    <dgm:cxn modelId="{4ABD250E-B84D-4C0F-8D3F-8CC0F970B9E0}" type="presOf" srcId="{FEC0F6F2-2A61-4643-A328-B4619F446424}" destId="{354446D7-A460-4081-815C-AAE00E6AD3D9}" srcOrd="0" destOrd="0" presId="urn:microsoft.com/office/officeart/2008/layout/AscendingPictureAccentProcess"/>
    <dgm:cxn modelId="{EC8EC9FE-BAF8-4BC2-B009-8C51C0C4A796}" type="presOf" srcId="{8A54F2F9-A650-4A4F-93D2-942F295809F6}" destId="{CA92C75E-2AF1-4DBE-8965-4329E506AB31}" srcOrd="0" destOrd="0" presId="urn:microsoft.com/office/officeart/2008/layout/AscendingPictureAccentProcess"/>
    <dgm:cxn modelId="{5AA3EF8B-67C5-4F00-8F38-1B16DAB769DE}" type="presOf" srcId="{72C05337-62E3-4486-95CB-1EAD1158EDA8}" destId="{16590899-36B1-42C0-A079-AFFBC1F18EBB}" srcOrd="0" destOrd="0" presId="urn:microsoft.com/office/officeart/2008/layout/AscendingPictureAccentProcess"/>
    <dgm:cxn modelId="{A72D0EED-B4B2-4C34-979E-2806B6679C36}" type="presOf" srcId="{98997319-6750-48A3-8AB7-F8F6D11FC19D}" destId="{A912FE39-7A83-400D-B083-092CF3330C8A}" srcOrd="0" destOrd="0" presId="urn:microsoft.com/office/officeart/2008/layout/AscendingPictureAccentProcess"/>
    <dgm:cxn modelId="{B0BDECB2-684B-44AD-ABB3-A651017EA069}" type="presOf" srcId="{539B27A3-042A-4399-8503-33709FDC9C18}" destId="{88499966-B5BE-4CBD-9915-BD3F21B12777}" srcOrd="0" destOrd="0" presId="urn:microsoft.com/office/officeart/2008/layout/AscendingPictureAccentProcess"/>
    <dgm:cxn modelId="{C5AA52FC-9328-45FC-949D-B193A3334436}" type="presOf" srcId="{FE050781-A8DE-456D-B10F-BCA0D3D3DFFE}" destId="{D065F345-0E76-461F-A11C-2B4077096AF0}" srcOrd="0" destOrd="0" presId="urn:microsoft.com/office/officeart/2008/layout/AscendingPictureAccentProcess"/>
    <dgm:cxn modelId="{9E1DC228-4475-4764-B681-61214F6A2876}" srcId="{B2A59073-EF77-4233-8A9E-6CBB6B8A2479}" destId="{DB1B892D-8990-4ED2-9E09-5A27BDD9D382}" srcOrd="0" destOrd="0" parTransId="{C02C1B54-1B1F-44E6-94C6-9C93EC53C7D6}" sibTransId="{9BFC9C03-D4FA-47AF-8619-98C2DF029BE3}"/>
    <dgm:cxn modelId="{C3AF45CE-63D1-4BED-84BC-757F56E5DA7F}" type="presOf" srcId="{C9F64E86-8535-472A-9FCF-878D0D093EAE}" destId="{4DAB69E3-7573-452D-9389-C3C4AAFE030E}" srcOrd="0" destOrd="0" presId="urn:microsoft.com/office/officeart/2008/layout/AscendingPictureAccentProcess"/>
    <dgm:cxn modelId="{2EDECF10-418F-404C-98FB-B1697A047058}" srcId="{B2A59073-EF77-4233-8A9E-6CBB6B8A2479}" destId="{5A29767D-69E5-4176-8E74-93D765EB093B}" srcOrd="5" destOrd="0" parTransId="{C5DE6C8D-355A-4E35-BC24-21D7B541FC03}" sibTransId="{C9F64E86-8535-472A-9FCF-878D0D093EAE}"/>
    <dgm:cxn modelId="{D8C12264-67DC-44F8-AA7D-97EA5402AE83}" srcId="{B2A59073-EF77-4233-8A9E-6CBB6B8A2479}" destId="{736EF5D4-50F9-48C2-A925-3CE15623CAE2}" srcOrd="3" destOrd="0" parTransId="{C2CDD726-6A4B-4FB9-99BE-B3068577CD6C}" sibTransId="{FE050781-A8DE-456D-B10F-BCA0D3D3DFFE}"/>
    <dgm:cxn modelId="{9B57DC4F-F480-4523-BAEB-CFF95367DEC4}" type="presOf" srcId="{DB1B892D-8990-4ED2-9E09-5A27BDD9D382}" destId="{5A90DD59-6EE3-4EF3-B289-ACE8F3242B7F}" srcOrd="0" destOrd="0" presId="urn:microsoft.com/office/officeart/2008/layout/AscendingPictureAccentProcess"/>
    <dgm:cxn modelId="{603B9525-0EAB-453B-A5C4-83DE6D647C7B}" type="presOf" srcId="{48D4C09C-E23F-4F22-818D-23220124DE72}" destId="{666D7225-57E8-4EE6-A49E-029806161DCB}" srcOrd="0" destOrd="0" presId="urn:microsoft.com/office/officeart/2008/layout/AscendingPictureAccentProcess"/>
    <dgm:cxn modelId="{101F0A12-8C22-4CEB-B88A-7977260840E0}" type="presOf" srcId="{5A29767D-69E5-4176-8E74-93D765EB093B}" destId="{15F4B660-A7DD-44E5-BAB6-2D86C83843BA}" srcOrd="0" destOrd="0" presId="urn:microsoft.com/office/officeart/2008/layout/AscendingPictureAccentProcess"/>
    <dgm:cxn modelId="{E79E8770-3809-4AC8-852E-A241BE8D6457}" srcId="{B2A59073-EF77-4233-8A9E-6CBB6B8A2479}" destId="{8A54F2F9-A650-4A4F-93D2-942F295809F6}" srcOrd="4" destOrd="0" parTransId="{9212F86A-63FD-4B64-872D-78018052CC7A}" sibTransId="{48D4C09C-E23F-4F22-818D-23220124DE72}"/>
    <dgm:cxn modelId="{5879439C-EE8D-46C4-BC47-8A58FD2A3EF8}" srcId="{B2A59073-EF77-4233-8A9E-6CBB6B8A2479}" destId="{FEC0F6F2-2A61-4643-A328-B4619F446424}" srcOrd="1" destOrd="0" parTransId="{23F9953A-0265-46D1-8F11-A6BA323EFF3C}" sibTransId="{539B27A3-042A-4399-8503-33709FDC9C18}"/>
    <dgm:cxn modelId="{5F12452C-D15E-461A-BB8A-91B6C8EBC19A}" type="presOf" srcId="{9BFC9C03-D4FA-47AF-8619-98C2DF029BE3}" destId="{218EC698-2242-4849-99C1-B6002C39146B}" srcOrd="0" destOrd="0" presId="urn:microsoft.com/office/officeart/2008/layout/AscendingPictureAccentProcess"/>
    <dgm:cxn modelId="{F5C11969-8F70-495F-B59D-A08C051D0297}" srcId="{B2A59073-EF77-4233-8A9E-6CBB6B8A2479}" destId="{98997319-6750-48A3-8AB7-F8F6D11FC19D}" srcOrd="2" destOrd="0" parTransId="{EBC2A7A0-928A-4E5A-8055-51CF25720922}" sibTransId="{72C05337-62E3-4486-95CB-1EAD1158EDA8}"/>
    <dgm:cxn modelId="{F034FAEA-73E5-41D2-9E8F-E096BB2BA12A}" type="presOf" srcId="{B2A59073-EF77-4233-8A9E-6CBB6B8A2479}" destId="{A0272DA2-1021-41BF-9619-50F0165F1B23}" srcOrd="0" destOrd="0" presId="urn:microsoft.com/office/officeart/2008/layout/AscendingPictureAccentProcess"/>
    <dgm:cxn modelId="{E3CAE67A-4505-4F01-B65A-A70E5B90FA54}" type="presOf" srcId="{736EF5D4-50F9-48C2-A925-3CE15623CAE2}" destId="{273533AA-71B6-4255-864D-FF8EC0C49C16}" srcOrd="0" destOrd="0" presId="urn:microsoft.com/office/officeart/2008/layout/AscendingPictureAccentProcess"/>
    <dgm:cxn modelId="{B9357A28-84F4-4A3C-B0A1-2EE8D515A251}" type="presParOf" srcId="{A0272DA2-1021-41BF-9619-50F0165F1B23}" destId="{D8604DF4-71BF-42BA-8C41-78079DF7381D}" srcOrd="0" destOrd="0" presId="urn:microsoft.com/office/officeart/2008/layout/AscendingPictureAccentProcess"/>
    <dgm:cxn modelId="{50CC2705-E5C4-43C0-A3DF-A90F79EE37A9}" type="presParOf" srcId="{A0272DA2-1021-41BF-9619-50F0165F1B23}" destId="{2E42F9CB-D260-4681-86BF-CCE42EF24B18}" srcOrd="1" destOrd="0" presId="urn:microsoft.com/office/officeart/2008/layout/AscendingPictureAccentProcess"/>
    <dgm:cxn modelId="{A0CDA83B-2785-4D5B-8AE4-ECB8DC532C12}" type="presParOf" srcId="{A0272DA2-1021-41BF-9619-50F0165F1B23}" destId="{D93F44C2-F41B-4DB2-A254-800248DD44A0}" srcOrd="2" destOrd="0" presId="urn:microsoft.com/office/officeart/2008/layout/AscendingPictureAccentProcess"/>
    <dgm:cxn modelId="{446F39C0-E48F-42AD-B031-EA5A05AC93E9}" type="presParOf" srcId="{A0272DA2-1021-41BF-9619-50F0165F1B23}" destId="{D6595366-CD00-4ECA-AD7E-B5D43DE547F6}" srcOrd="3" destOrd="0" presId="urn:microsoft.com/office/officeart/2008/layout/AscendingPictureAccentProcess"/>
    <dgm:cxn modelId="{1D54B90D-19CF-4785-863F-DB39FE4868DA}" type="presParOf" srcId="{A0272DA2-1021-41BF-9619-50F0165F1B23}" destId="{6D006AF9-5CB7-436D-A881-2390F053530F}" srcOrd="4" destOrd="0" presId="urn:microsoft.com/office/officeart/2008/layout/AscendingPictureAccentProcess"/>
    <dgm:cxn modelId="{99D6A4FC-6E88-4736-8A6D-D048B206A74A}" type="presParOf" srcId="{A0272DA2-1021-41BF-9619-50F0165F1B23}" destId="{83EB82DC-1D49-40AA-B6BD-74509167BF4B}" srcOrd="5" destOrd="0" presId="urn:microsoft.com/office/officeart/2008/layout/AscendingPictureAccentProcess"/>
    <dgm:cxn modelId="{0FE466AF-CDE3-494E-8512-BD6B63327CC0}" type="presParOf" srcId="{A0272DA2-1021-41BF-9619-50F0165F1B23}" destId="{75B7FA3B-9800-4D03-8704-0C0410DE4E53}" srcOrd="6" destOrd="0" presId="urn:microsoft.com/office/officeart/2008/layout/AscendingPictureAccentProcess"/>
    <dgm:cxn modelId="{2EA7684B-9365-4F28-931C-E9F2289619EF}" type="presParOf" srcId="{A0272DA2-1021-41BF-9619-50F0165F1B23}" destId="{16537A89-E802-4C11-B2CA-2E91CDD978D1}" srcOrd="7" destOrd="0" presId="urn:microsoft.com/office/officeart/2008/layout/AscendingPictureAccentProcess"/>
    <dgm:cxn modelId="{EE6229DC-FEF0-4B3C-A1BA-093D5ED6E065}" type="presParOf" srcId="{A0272DA2-1021-41BF-9619-50F0165F1B23}" destId="{EAC31321-FB36-4EE3-A61B-9E3F227AA9B2}" srcOrd="8" destOrd="0" presId="urn:microsoft.com/office/officeart/2008/layout/AscendingPictureAccentProcess"/>
    <dgm:cxn modelId="{003635DD-EB74-4131-8A36-012601A92A2B}" type="presParOf" srcId="{A0272DA2-1021-41BF-9619-50F0165F1B23}" destId="{403A1BFD-F811-4213-BA5F-B3735C7F8877}" srcOrd="9" destOrd="0" presId="urn:microsoft.com/office/officeart/2008/layout/AscendingPictureAccentProcess"/>
    <dgm:cxn modelId="{C3093D7C-4722-4232-B7AF-D1099064923E}" type="presParOf" srcId="{A0272DA2-1021-41BF-9619-50F0165F1B23}" destId="{172E6891-571F-46B3-A60A-3E71418B92FE}" srcOrd="10" destOrd="0" presId="urn:microsoft.com/office/officeart/2008/layout/AscendingPictureAccentProcess"/>
    <dgm:cxn modelId="{5C48098E-5522-4AF7-B16D-3457D5042974}" type="presParOf" srcId="{A0272DA2-1021-41BF-9619-50F0165F1B23}" destId="{27DEF6DD-63DD-46A8-AD3C-58C9E81AE050}" srcOrd="11" destOrd="0" presId="urn:microsoft.com/office/officeart/2008/layout/AscendingPictureAccentProcess"/>
    <dgm:cxn modelId="{8594EF8C-DBEB-47AC-ABE1-45C2F0514D29}" type="presParOf" srcId="{A0272DA2-1021-41BF-9619-50F0165F1B23}" destId="{FF38331A-C82B-4EE6-94E7-342035EF87F6}" srcOrd="12" destOrd="0" presId="urn:microsoft.com/office/officeart/2008/layout/AscendingPictureAccentProcess"/>
    <dgm:cxn modelId="{B6FAE679-63ED-418F-B523-2C56FA4AEF9A}" type="presParOf" srcId="{A0272DA2-1021-41BF-9619-50F0165F1B23}" destId="{3CD15E87-26E6-4ADA-A435-35107BF37FE2}" srcOrd="13" destOrd="0" presId="urn:microsoft.com/office/officeart/2008/layout/AscendingPictureAccentProcess"/>
    <dgm:cxn modelId="{AD227C08-ADEF-4DB7-A120-6A3CA60EDD95}" type="presParOf" srcId="{A0272DA2-1021-41BF-9619-50F0165F1B23}" destId="{344B7274-4E51-455A-BBF8-CFB0DD156156}" srcOrd="14" destOrd="0" presId="urn:microsoft.com/office/officeart/2008/layout/AscendingPictureAccentProcess"/>
    <dgm:cxn modelId="{AA3BD403-25E2-469F-9400-74D93174F5FE}" type="presParOf" srcId="{A0272DA2-1021-41BF-9619-50F0165F1B23}" destId="{1C75AE21-A536-4EBB-8E38-8E37D58ADB6E}" srcOrd="15" destOrd="0" presId="urn:microsoft.com/office/officeart/2008/layout/AscendingPictureAccentProcess"/>
    <dgm:cxn modelId="{4B0F1C1C-F99B-4912-A31A-FCCE729B769E}" type="presParOf" srcId="{A0272DA2-1021-41BF-9619-50F0165F1B23}" destId="{4470B3A4-3DF5-42B0-9F4F-9792DC6BA8BB}" srcOrd="16" destOrd="0" presId="urn:microsoft.com/office/officeart/2008/layout/AscendingPictureAccentProcess"/>
    <dgm:cxn modelId="{E69EF3A4-59E9-4C1B-BAF9-AD6DF9131CB8}" type="presParOf" srcId="{A0272DA2-1021-41BF-9619-50F0165F1B23}" destId="{5A90DD59-6EE3-4EF3-B289-ACE8F3242B7F}" srcOrd="17" destOrd="0" presId="urn:microsoft.com/office/officeart/2008/layout/AscendingPictureAccentProcess"/>
    <dgm:cxn modelId="{A2253421-964A-46FC-9B79-319DF8ADECD6}" type="presParOf" srcId="{A0272DA2-1021-41BF-9619-50F0165F1B23}" destId="{976A45FD-8C30-440F-BD58-6E8920CB34D7}" srcOrd="18" destOrd="0" presId="urn:microsoft.com/office/officeart/2008/layout/AscendingPictureAccentProcess"/>
    <dgm:cxn modelId="{FE7787E6-51B0-4AEF-BE81-0138738AAFB6}" type="presParOf" srcId="{976A45FD-8C30-440F-BD58-6E8920CB34D7}" destId="{218EC698-2242-4849-99C1-B6002C39146B}" srcOrd="0" destOrd="0" presId="urn:microsoft.com/office/officeart/2008/layout/AscendingPictureAccentProcess"/>
    <dgm:cxn modelId="{869E7966-8C88-411B-83CB-E64CABDFDC78}" type="presParOf" srcId="{A0272DA2-1021-41BF-9619-50F0165F1B23}" destId="{354446D7-A460-4081-815C-AAE00E6AD3D9}" srcOrd="19" destOrd="0" presId="urn:microsoft.com/office/officeart/2008/layout/AscendingPictureAccentProcess"/>
    <dgm:cxn modelId="{E4F4FD6B-D3A5-480D-AC39-E93A00F63DCF}" type="presParOf" srcId="{A0272DA2-1021-41BF-9619-50F0165F1B23}" destId="{196E2826-6194-4262-989A-BA9F43AE43E1}" srcOrd="20" destOrd="0" presId="urn:microsoft.com/office/officeart/2008/layout/AscendingPictureAccentProcess"/>
    <dgm:cxn modelId="{467A31A1-37F7-412E-80E6-A820CAF5AF3E}" type="presParOf" srcId="{196E2826-6194-4262-989A-BA9F43AE43E1}" destId="{88499966-B5BE-4CBD-9915-BD3F21B12777}" srcOrd="0" destOrd="0" presId="urn:microsoft.com/office/officeart/2008/layout/AscendingPictureAccentProcess"/>
    <dgm:cxn modelId="{E8D1C770-8E85-49B6-8C53-473BF4A5AC86}" type="presParOf" srcId="{A0272DA2-1021-41BF-9619-50F0165F1B23}" destId="{A912FE39-7A83-400D-B083-092CF3330C8A}" srcOrd="21" destOrd="0" presId="urn:microsoft.com/office/officeart/2008/layout/AscendingPictureAccentProcess"/>
    <dgm:cxn modelId="{7FFAE056-13B5-45A8-849D-97FAE1C3B3EC}" type="presParOf" srcId="{A0272DA2-1021-41BF-9619-50F0165F1B23}" destId="{FAC30E34-F762-4DBB-8A4B-4377DFBDC0FC}" srcOrd="22" destOrd="0" presId="urn:microsoft.com/office/officeart/2008/layout/AscendingPictureAccentProcess"/>
    <dgm:cxn modelId="{EAAC038B-41C8-49C9-8722-2A5F81952D8B}" type="presParOf" srcId="{FAC30E34-F762-4DBB-8A4B-4377DFBDC0FC}" destId="{16590899-36B1-42C0-A079-AFFBC1F18EBB}" srcOrd="0" destOrd="0" presId="urn:microsoft.com/office/officeart/2008/layout/AscendingPictureAccentProcess"/>
    <dgm:cxn modelId="{35A1A10A-E206-4201-84B6-88AF86FE4D4B}" type="presParOf" srcId="{A0272DA2-1021-41BF-9619-50F0165F1B23}" destId="{273533AA-71B6-4255-864D-FF8EC0C49C16}" srcOrd="23" destOrd="0" presId="urn:microsoft.com/office/officeart/2008/layout/AscendingPictureAccentProcess"/>
    <dgm:cxn modelId="{0944FEA1-8519-4894-BF09-325E862466C4}" type="presParOf" srcId="{A0272DA2-1021-41BF-9619-50F0165F1B23}" destId="{A585A833-700D-4E09-955B-FE444848BB19}" srcOrd="24" destOrd="0" presId="urn:microsoft.com/office/officeart/2008/layout/AscendingPictureAccentProcess"/>
    <dgm:cxn modelId="{225FD37D-1F74-4BE3-A276-E536F249F485}" type="presParOf" srcId="{A585A833-700D-4E09-955B-FE444848BB19}" destId="{D065F345-0E76-461F-A11C-2B4077096AF0}" srcOrd="0" destOrd="0" presId="urn:microsoft.com/office/officeart/2008/layout/AscendingPictureAccentProcess"/>
    <dgm:cxn modelId="{B6622BEC-63A3-429E-9A66-2D422FB7CD1B}" type="presParOf" srcId="{A0272DA2-1021-41BF-9619-50F0165F1B23}" destId="{CA92C75E-2AF1-4DBE-8965-4329E506AB31}" srcOrd="25" destOrd="0" presId="urn:microsoft.com/office/officeart/2008/layout/AscendingPictureAccentProcess"/>
    <dgm:cxn modelId="{4B8F118A-BF94-4D8F-BA8E-EE0F4A6D62B7}" type="presParOf" srcId="{A0272DA2-1021-41BF-9619-50F0165F1B23}" destId="{70C84DFD-8F8E-4779-8328-983BD06594F7}" srcOrd="26" destOrd="0" presId="urn:microsoft.com/office/officeart/2008/layout/AscendingPictureAccentProcess"/>
    <dgm:cxn modelId="{4301EAC9-D3D2-47E1-A92F-FB9F810742E0}" type="presParOf" srcId="{70C84DFD-8F8E-4779-8328-983BD06594F7}" destId="{666D7225-57E8-4EE6-A49E-029806161DCB}" srcOrd="0" destOrd="0" presId="urn:microsoft.com/office/officeart/2008/layout/AscendingPictureAccentProcess"/>
    <dgm:cxn modelId="{1C8D0C70-66C2-4EAE-AC53-1C4121416D6B}" type="presParOf" srcId="{A0272DA2-1021-41BF-9619-50F0165F1B23}" destId="{15F4B660-A7DD-44E5-BAB6-2D86C83843BA}" srcOrd="27" destOrd="0" presId="urn:microsoft.com/office/officeart/2008/layout/AscendingPictureAccentProcess"/>
    <dgm:cxn modelId="{479346F2-2CEA-4722-B0F4-587D5A773E85}" type="presParOf" srcId="{A0272DA2-1021-41BF-9619-50F0165F1B23}" destId="{09E8F14F-2F4E-4CE5-887F-7210900E3542}" srcOrd="28" destOrd="0" presId="urn:microsoft.com/office/officeart/2008/layout/AscendingPictureAccentProcess"/>
    <dgm:cxn modelId="{D6953981-7FA8-4248-BABC-FD2FF0E08100}" type="presParOf" srcId="{09E8F14F-2F4E-4CE5-887F-7210900E3542}" destId="{4DAB69E3-7573-452D-9389-C3C4AAFE030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97D3BD-4B49-4747-9FD4-FD5CFD4864A1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268EE40-129A-427C-86D3-D5F97A3BEE99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Почётная грамота Президента РФ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5D7CF8-9DEC-44E2-83C2-EFD7431A7519}" type="parTrans" cxnId="{7AF7F765-A0FB-43B9-9BCE-10C881EDE6BD}">
      <dgm:prSet/>
      <dgm:spPr/>
      <dgm:t>
        <a:bodyPr/>
        <a:lstStyle/>
        <a:p>
          <a:endParaRPr lang="ru-RU"/>
        </a:p>
      </dgm:t>
    </dgm:pt>
    <dgm:pt modelId="{D12D3FCB-5BB7-42A9-A2F5-EB7143D5E282}" type="sibTrans" cxnId="{7AF7F765-A0FB-43B9-9BCE-10C881EDE6BD}">
      <dgm:prSet/>
      <dgm:spPr/>
      <dgm:t>
        <a:bodyPr/>
        <a:lstStyle/>
        <a:p>
          <a:endParaRPr lang="ru-RU"/>
        </a:p>
      </dgm:t>
    </dgm:pt>
    <dgm:pt modelId="{A9CE38E7-D5EF-4F49-BF3C-C00B6F2CCBA1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Благодарность Президента РФ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240CB-D5FE-4E42-8C86-CDD583DBACDC}" type="parTrans" cxnId="{CB819578-58E5-4216-B270-E4F1F27D3C6D}">
      <dgm:prSet/>
      <dgm:spPr/>
      <dgm:t>
        <a:bodyPr/>
        <a:lstStyle/>
        <a:p>
          <a:endParaRPr lang="ru-RU"/>
        </a:p>
      </dgm:t>
    </dgm:pt>
    <dgm:pt modelId="{DF383D3E-19D8-407D-808E-3FF56CC2A16E}" type="sibTrans" cxnId="{CB819578-58E5-4216-B270-E4F1F27D3C6D}">
      <dgm:prSet/>
      <dgm:spPr/>
      <dgm:t>
        <a:bodyPr/>
        <a:lstStyle/>
        <a:p>
          <a:endParaRPr lang="ru-RU"/>
        </a:p>
      </dgm:t>
    </dgm:pt>
    <dgm:pt modelId="{3B35823D-8E0E-4604-AF34-C265ACA91BDE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Медаль Столыпина П.А. 1 и 2 степени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48AABF-EC6B-4B9A-A78C-12A82743BF84}" type="parTrans" cxnId="{324A7257-96D8-4548-9D21-E59E4CA3209D}">
      <dgm:prSet/>
      <dgm:spPr/>
      <dgm:t>
        <a:bodyPr/>
        <a:lstStyle/>
        <a:p>
          <a:endParaRPr lang="ru-RU"/>
        </a:p>
      </dgm:t>
    </dgm:pt>
    <dgm:pt modelId="{DD86BA0F-0BF5-462A-8680-1AEE72A9EB3D}" type="sibTrans" cxnId="{324A7257-96D8-4548-9D21-E59E4CA3209D}">
      <dgm:prSet/>
      <dgm:spPr/>
      <dgm:t>
        <a:bodyPr/>
        <a:lstStyle/>
        <a:p>
          <a:endParaRPr lang="ru-RU"/>
        </a:p>
      </dgm:t>
    </dgm:pt>
    <dgm:pt modelId="{DDD537EC-604F-4114-A1E8-2F122C9A0E4F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Почётная грамота Правительства РФ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6BDDB-3C60-4763-B48B-FEC26681D9FA}" type="parTrans" cxnId="{09773C76-1550-403B-917B-B1DCF3BD6E7D}">
      <dgm:prSet/>
      <dgm:spPr/>
      <dgm:t>
        <a:bodyPr/>
        <a:lstStyle/>
        <a:p>
          <a:endParaRPr lang="ru-RU"/>
        </a:p>
      </dgm:t>
    </dgm:pt>
    <dgm:pt modelId="{16E335E3-4303-4DE3-9779-47843622B5A7}" type="sibTrans" cxnId="{09773C76-1550-403B-917B-B1DCF3BD6E7D}">
      <dgm:prSet/>
      <dgm:spPr/>
      <dgm:t>
        <a:bodyPr/>
        <a:lstStyle/>
        <a:p>
          <a:endParaRPr lang="ru-RU"/>
        </a:p>
      </dgm:t>
    </dgm:pt>
    <dgm:pt modelId="{1D566670-3A01-4D78-BAB3-E92CF8C69BCA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Благодарность Правительства РФ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6284CF-23DE-4F79-B4BF-B5C3CFD4E2F6}" type="parTrans" cxnId="{CC3BED25-4BAD-4ACA-B0E6-A03EB60BB533}">
      <dgm:prSet/>
      <dgm:spPr/>
      <dgm:t>
        <a:bodyPr/>
        <a:lstStyle/>
        <a:p>
          <a:endParaRPr lang="ru-RU"/>
        </a:p>
      </dgm:t>
    </dgm:pt>
    <dgm:pt modelId="{A082B18D-E313-4C9F-BD63-8414EE5F690A}" type="sibTrans" cxnId="{CC3BED25-4BAD-4ACA-B0E6-A03EB60BB533}">
      <dgm:prSet/>
      <dgm:spPr/>
      <dgm:t>
        <a:bodyPr/>
        <a:lstStyle/>
        <a:p>
          <a:endParaRPr lang="ru-RU"/>
        </a:p>
      </dgm:t>
    </dgm:pt>
    <dgm:pt modelId="{C6354A0B-7D18-43E6-AC07-91A8B0A99E06}" type="pres">
      <dgm:prSet presAssocID="{4797D3BD-4B49-4747-9FD4-FD5CFD4864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EDB4C2-5C0D-4AB4-AE66-8428B92C3E5E}" type="pres">
      <dgm:prSet presAssocID="{4797D3BD-4B49-4747-9FD4-FD5CFD4864A1}" presName="arrow" presStyleLbl="bgShp" presStyleIdx="0" presStyleCnt="1"/>
      <dgm:spPr/>
    </dgm:pt>
    <dgm:pt modelId="{7DBBB8A9-7EE3-487B-ACA6-5224EF54F6EF}" type="pres">
      <dgm:prSet presAssocID="{4797D3BD-4B49-4747-9FD4-FD5CFD4864A1}" presName="linearProcess" presStyleCnt="0"/>
      <dgm:spPr/>
    </dgm:pt>
    <dgm:pt modelId="{5E8F51B3-50DA-40F1-BA09-C993D78625BC}" type="pres">
      <dgm:prSet presAssocID="{1D566670-3A01-4D78-BAB3-E92CF8C69BC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68A26-8545-402E-8E79-1944C15BCA68}" type="pres">
      <dgm:prSet presAssocID="{A082B18D-E313-4C9F-BD63-8414EE5F690A}" presName="sibTrans" presStyleCnt="0"/>
      <dgm:spPr/>
    </dgm:pt>
    <dgm:pt modelId="{B704D09D-D9ED-48F9-9B7E-0BFF3311DEC7}" type="pres">
      <dgm:prSet presAssocID="{DDD537EC-604F-4114-A1E8-2F122C9A0E4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FB648-18DA-4321-A081-96D574370136}" type="pres">
      <dgm:prSet presAssocID="{16E335E3-4303-4DE3-9779-47843622B5A7}" presName="sibTrans" presStyleCnt="0"/>
      <dgm:spPr/>
    </dgm:pt>
    <dgm:pt modelId="{0AB5DFC1-39B9-4999-AF9A-328D1DD0043D}" type="pres">
      <dgm:prSet presAssocID="{3B35823D-8E0E-4604-AF34-C265ACA91BD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7160E-636B-4D39-B1B9-385DEA446825}" type="pres">
      <dgm:prSet presAssocID="{DD86BA0F-0BF5-462A-8680-1AEE72A9EB3D}" presName="sibTrans" presStyleCnt="0"/>
      <dgm:spPr/>
    </dgm:pt>
    <dgm:pt modelId="{90B7D52D-3400-4B8E-8490-849EA7A292EC}" type="pres">
      <dgm:prSet presAssocID="{A9CE38E7-D5EF-4F49-BF3C-C00B6F2CCBA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CA335-F081-4509-BC9A-43E7A9BFA90B}" type="pres">
      <dgm:prSet presAssocID="{DF383D3E-19D8-407D-808E-3FF56CC2A16E}" presName="sibTrans" presStyleCnt="0"/>
      <dgm:spPr/>
    </dgm:pt>
    <dgm:pt modelId="{36114CE4-6DB4-4452-9734-B0CD21166950}" type="pres">
      <dgm:prSet presAssocID="{F268EE40-129A-427C-86D3-D5F97A3BEE9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773C76-1550-403B-917B-B1DCF3BD6E7D}" srcId="{4797D3BD-4B49-4747-9FD4-FD5CFD4864A1}" destId="{DDD537EC-604F-4114-A1E8-2F122C9A0E4F}" srcOrd="1" destOrd="0" parTransId="{8596BDDB-3C60-4763-B48B-FEC26681D9FA}" sibTransId="{16E335E3-4303-4DE3-9779-47843622B5A7}"/>
    <dgm:cxn modelId="{2E0C6BCB-14CE-4C42-A1A1-B767148B4966}" type="presOf" srcId="{A9CE38E7-D5EF-4F49-BF3C-C00B6F2CCBA1}" destId="{90B7D52D-3400-4B8E-8490-849EA7A292EC}" srcOrd="0" destOrd="0" presId="urn:microsoft.com/office/officeart/2005/8/layout/hProcess9"/>
    <dgm:cxn modelId="{7AF7F765-A0FB-43B9-9BCE-10C881EDE6BD}" srcId="{4797D3BD-4B49-4747-9FD4-FD5CFD4864A1}" destId="{F268EE40-129A-427C-86D3-D5F97A3BEE99}" srcOrd="4" destOrd="0" parTransId="{4F5D7CF8-9DEC-44E2-83C2-EFD7431A7519}" sibTransId="{D12D3FCB-5BB7-42A9-A2F5-EB7143D5E282}"/>
    <dgm:cxn modelId="{C16526A9-71EF-4708-B364-A8D7C879337F}" type="presOf" srcId="{3B35823D-8E0E-4604-AF34-C265ACA91BDE}" destId="{0AB5DFC1-39B9-4999-AF9A-328D1DD0043D}" srcOrd="0" destOrd="0" presId="urn:microsoft.com/office/officeart/2005/8/layout/hProcess9"/>
    <dgm:cxn modelId="{6CD232F2-6653-433C-8E2B-2EBB5881E204}" type="presOf" srcId="{1D566670-3A01-4D78-BAB3-E92CF8C69BCA}" destId="{5E8F51B3-50DA-40F1-BA09-C993D78625BC}" srcOrd="0" destOrd="0" presId="urn:microsoft.com/office/officeart/2005/8/layout/hProcess9"/>
    <dgm:cxn modelId="{F51AD10E-2934-497C-8C6F-1485225D7188}" type="presOf" srcId="{4797D3BD-4B49-4747-9FD4-FD5CFD4864A1}" destId="{C6354A0B-7D18-43E6-AC07-91A8B0A99E06}" srcOrd="0" destOrd="0" presId="urn:microsoft.com/office/officeart/2005/8/layout/hProcess9"/>
    <dgm:cxn modelId="{9A0C38D5-ECF5-4756-8FEA-B480BD8BE3D3}" type="presOf" srcId="{F268EE40-129A-427C-86D3-D5F97A3BEE99}" destId="{36114CE4-6DB4-4452-9734-B0CD21166950}" srcOrd="0" destOrd="0" presId="urn:microsoft.com/office/officeart/2005/8/layout/hProcess9"/>
    <dgm:cxn modelId="{324A7257-96D8-4548-9D21-E59E4CA3209D}" srcId="{4797D3BD-4B49-4747-9FD4-FD5CFD4864A1}" destId="{3B35823D-8E0E-4604-AF34-C265ACA91BDE}" srcOrd="2" destOrd="0" parTransId="{6948AABF-EC6B-4B9A-A78C-12A82743BF84}" sibTransId="{DD86BA0F-0BF5-462A-8680-1AEE72A9EB3D}"/>
    <dgm:cxn modelId="{CC3BED25-4BAD-4ACA-B0E6-A03EB60BB533}" srcId="{4797D3BD-4B49-4747-9FD4-FD5CFD4864A1}" destId="{1D566670-3A01-4D78-BAB3-E92CF8C69BCA}" srcOrd="0" destOrd="0" parTransId="{786284CF-23DE-4F79-B4BF-B5C3CFD4E2F6}" sibTransId="{A082B18D-E313-4C9F-BD63-8414EE5F690A}"/>
    <dgm:cxn modelId="{96CCF73E-955F-4A93-AE3C-4334E7F2ADF3}" type="presOf" srcId="{DDD537EC-604F-4114-A1E8-2F122C9A0E4F}" destId="{B704D09D-D9ED-48F9-9B7E-0BFF3311DEC7}" srcOrd="0" destOrd="0" presId="urn:microsoft.com/office/officeart/2005/8/layout/hProcess9"/>
    <dgm:cxn modelId="{CB819578-58E5-4216-B270-E4F1F27D3C6D}" srcId="{4797D3BD-4B49-4747-9FD4-FD5CFD4864A1}" destId="{A9CE38E7-D5EF-4F49-BF3C-C00B6F2CCBA1}" srcOrd="3" destOrd="0" parTransId="{EAE240CB-D5FE-4E42-8C86-CDD583DBACDC}" sibTransId="{DF383D3E-19D8-407D-808E-3FF56CC2A16E}"/>
    <dgm:cxn modelId="{B019AC6F-55F5-445E-A5AE-6F3828EA7DBE}" type="presParOf" srcId="{C6354A0B-7D18-43E6-AC07-91A8B0A99E06}" destId="{7AEDB4C2-5C0D-4AB4-AE66-8428B92C3E5E}" srcOrd="0" destOrd="0" presId="urn:microsoft.com/office/officeart/2005/8/layout/hProcess9"/>
    <dgm:cxn modelId="{55133625-3873-460C-865A-209D1C2F2BFB}" type="presParOf" srcId="{C6354A0B-7D18-43E6-AC07-91A8B0A99E06}" destId="{7DBBB8A9-7EE3-487B-ACA6-5224EF54F6EF}" srcOrd="1" destOrd="0" presId="urn:microsoft.com/office/officeart/2005/8/layout/hProcess9"/>
    <dgm:cxn modelId="{204AFAA5-B93F-4E75-8849-FF23F485F21B}" type="presParOf" srcId="{7DBBB8A9-7EE3-487B-ACA6-5224EF54F6EF}" destId="{5E8F51B3-50DA-40F1-BA09-C993D78625BC}" srcOrd="0" destOrd="0" presId="urn:microsoft.com/office/officeart/2005/8/layout/hProcess9"/>
    <dgm:cxn modelId="{6C2F07DB-29FA-4768-A681-1865D361F01F}" type="presParOf" srcId="{7DBBB8A9-7EE3-487B-ACA6-5224EF54F6EF}" destId="{13668A26-8545-402E-8E79-1944C15BCA68}" srcOrd="1" destOrd="0" presId="urn:microsoft.com/office/officeart/2005/8/layout/hProcess9"/>
    <dgm:cxn modelId="{8BCEF5C3-4A3F-47E7-BC22-8C0A3F2B0405}" type="presParOf" srcId="{7DBBB8A9-7EE3-487B-ACA6-5224EF54F6EF}" destId="{B704D09D-D9ED-48F9-9B7E-0BFF3311DEC7}" srcOrd="2" destOrd="0" presId="urn:microsoft.com/office/officeart/2005/8/layout/hProcess9"/>
    <dgm:cxn modelId="{E73B4A87-CAE9-4F0C-B0E0-9DA741893DAD}" type="presParOf" srcId="{7DBBB8A9-7EE3-487B-ACA6-5224EF54F6EF}" destId="{9E3FB648-18DA-4321-A081-96D574370136}" srcOrd="3" destOrd="0" presId="urn:microsoft.com/office/officeart/2005/8/layout/hProcess9"/>
    <dgm:cxn modelId="{4C2CC752-AAC0-4564-A959-319F43BDD4CE}" type="presParOf" srcId="{7DBBB8A9-7EE3-487B-ACA6-5224EF54F6EF}" destId="{0AB5DFC1-39B9-4999-AF9A-328D1DD0043D}" srcOrd="4" destOrd="0" presId="urn:microsoft.com/office/officeart/2005/8/layout/hProcess9"/>
    <dgm:cxn modelId="{79DE314C-B622-4EBE-94E4-FF40911A5534}" type="presParOf" srcId="{7DBBB8A9-7EE3-487B-ACA6-5224EF54F6EF}" destId="{C567160E-636B-4D39-B1B9-385DEA446825}" srcOrd="5" destOrd="0" presId="urn:microsoft.com/office/officeart/2005/8/layout/hProcess9"/>
    <dgm:cxn modelId="{67FE9DC3-9401-4062-A7CB-9C1AACCB8B27}" type="presParOf" srcId="{7DBBB8A9-7EE3-487B-ACA6-5224EF54F6EF}" destId="{90B7D52D-3400-4B8E-8490-849EA7A292EC}" srcOrd="6" destOrd="0" presId="urn:microsoft.com/office/officeart/2005/8/layout/hProcess9"/>
    <dgm:cxn modelId="{BCEE7860-A1EC-420E-BDE4-1684D07987D4}" type="presParOf" srcId="{7DBBB8A9-7EE3-487B-ACA6-5224EF54F6EF}" destId="{2FBCA335-F081-4509-BC9A-43E7A9BFA90B}" srcOrd="7" destOrd="0" presId="urn:microsoft.com/office/officeart/2005/8/layout/hProcess9"/>
    <dgm:cxn modelId="{8AEF0C0D-C89D-4D4D-86C1-342088FCE901}" type="presParOf" srcId="{7DBBB8A9-7EE3-487B-ACA6-5224EF54F6EF}" destId="{36114CE4-6DB4-4452-9734-B0CD2116695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B39CD-8993-49AB-99AB-26DD86BC3AE6}">
      <dsp:nvSpPr>
        <dsp:cNvPr id="0" name=""/>
        <dsp:cNvSpPr/>
      </dsp:nvSpPr>
      <dsp:spPr>
        <a:xfrm>
          <a:off x="3438530" y="5330568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E1C579-0314-44BB-917D-0DBBC9037DB5}">
      <dsp:nvSpPr>
        <dsp:cNvPr id="0" name=""/>
        <dsp:cNvSpPr/>
      </dsp:nvSpPr>
      <dsp:spPr>
        <a:xfrm>
          <a:off x="3289876" y="5571700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054D40-0AFD-4A26-B604-954F351E4FAD}">
      <dsp:nvSpPr>
        <dsp:cNvPr id="0" name=""/>
        <dsp:cNvSpPr/>
      </dsp:nvSpPr>
      <dsp:spPr>
        <a:xfrm>
          <a:off x="3100948" y="5704490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A3E4D0-E7DE-4675-BD1D-412D91E14314}">
      <dsp:nvSpPr>
        <dsp:cNvPr id="0" name=""/>
        <dsp:cNvSpPr/>
      </dsp:nvSpPr>
      <dsp:spPr>
        <a:xfrm>
          <a:off x="2131490" y="6618184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CE4352-7E46-410B-B179-8D4F68ED737C}">
      <dsp:nvSpPr>
        <dsp:cNvPr id="0" name=""/>
        <dsp:cNvSpPr/>
      </dsp:nvSpPr>
      <dsp:spPr>
        <a:xfrm>
          <a:off x="4442932" y="3962125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E0EE71-B003-4E3F-91AC-EDA0033942F6}">
      <dsp:nvSpPr>
        <dsp:cNvPr id="0" name=""/>
        <dsp:cNvSpPr/>
      </dsp:nvSpPr>
      <dsp:spPr>
        <a:xfrm>
          <a:off x="4979148" y="2257038"/>
          <a:ext cx="132790" cy="13279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A231B5-EEA3-470F-96F2-0919B218CC2C}">
      <dsp:nvSpPr>
        <dsp:cNvPr id="0" name=""/>
        <dsp:cNvSpPr/>
      </dsp:nvSpPr>
      <dsp:spPr>
        <a:xfrm>
          <a:off x="4755867" y="519651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B94803-7249-4E71-9F50-896D2405BC4E}">
      <dsp:nvSpPr>
        <dsp:cNvPr id="0" name=""/>
        <dsp:cNvSpPr/>
      </dsp:nvSpPr>
      <dsp:spPr>
        <a:xfrm>
          <a:off x="4945114" y="385400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9DE6DB2-C6F5-4855-BDF8-A9F02BDDCEAC}">
      <dsp:nvSpPr>
        <dsp:cNvPr id="0" name=""/>
        <dsp:cNvSpPr/>
      </dsp:nvSpPr>
      <dsp:spPr>
        <a:xfrm>
          <a:off x="5134360" y="251149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3C4966-0FC1-431B-8DFC-5F69AFCEC832}">
      <dsp:nvSpPr>
        <dsp:cNvPr id="0" name=""/>
        <dsp:cNvSpPr/>
      </dsp:nvSpPr>
      <dsp:spPr>
        <a:xfrm>
          <a:off x="5323607" y="385400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7E0A97-40D0-4E8E-827A-2B29AC5D28DA}">
      <dsp:nvSpPr>
        <dsp:cNvPr id="0" name=""/>
        <dsp:cNvSpPr/>
      </dsp:nvSpPr>
      <dsp:spPr>
        <a:xfrm>
          <a:off x="5513649" y="519651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0387D6-B621-4892-9028-8314F811A69C}">
      <dsp:nvSpPr>
        <dsp:cNvPr id="0" name=""/>
        <dsp:cNvSpPr/>
      </dsp:nvSpPr>
      <dsp:spPr>
        <a:xfrm>
          <a:off x="5134360" y="534707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382DAA-F3F7-4485-9C21-99CB57680127}">
      <dsp:nvSpPr>
        <dsp:cNvPr id="0" name=""/>
        <dsp:cNvSpPr/>
      </dsp:nvSpPr>
      <dsp:spPr>
        <a:xfrm>
          <a:off x="5134360" y="818265"/>
          <a:ext cx="132790" cy="132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73AE06-9185-49D2-89C0-651CBC00092F}">
      <dsp:nvSpPr>
        <dsp:cNvPr id="0" name=""/>
        <dsp:cNvSpPr/>
      </dsp:nvSpPr>
      <dsp:spPr>
        <a:xfrm>
          <a:off x="3002569" y="6075298"/>
          <a:ext cx="2490483" cy="5248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5067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Медаль ордена "За заслуги перед Отечеством" 1, 2 степени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8191" y="6100920"/>
        <a:ext cx="2439239" cy="473631"/>
      </dsp:txXfrm>
    </dsp:sp>
    <dsp:sp modelId="{4F561FCC-6B91-4E05-A0FE-C9FC7CF76FCD}">
      <dsp:nvSpPr>
        <dsp:cNvPr id="0" name=""/>
        <dsp:cNvSpPr/>
      </dsp:nvSpPr>
      <dsp:spPr>
        <a:xfrm>
          <a:off x="2352470" y="5828731"/>
          <a:ext cx="1159607" cy="947810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517" t="-85781" r="-2517" b="-219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D1BB75-5E55-4CEA-9E81-090C0B885CE5}">
      <dsp:nvSpPr>
        <dsp:cNvPr id="0" name=""/>
        <dsp:cNvSpPr/>
      </dsp:nvSpPr>
      <dsp:spPr>
        <a:xfrm>
          <a:off x="3421953" y="4582796"/>
          <a:ext cx="2690841" cy="65076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5067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Орден Дружбы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3720" y="4614563"/>
        <a:ext cx="2627307" cy="587226"/>
      </dsp:txXfrm>
    </dsp:sp>
    <dsp:sp modelId="{1CDCD707-8AD8-4DD7-AC8A-89A04F0CBC00}">
      <dsp:nvSpPr>
        <dsp:cNvPr id="0" name=""/>
        <dsp:cNvSpPr/>
      </dsp:nvSpPr>
      <dsp:spPr>
        <a:xfrm>
          <a:off x="3272393" y="4284646"/>
          <a:ext cx="1106202" cy="1053127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291" b="3291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75822D-926C-4584-9719-D3980C796E1C}">
      <dsp:nvSpPr>
        <dsp:cNvPr id="0" name=""/>
        <dsp:cNvSpPr/>
      </dsp:nvSpPr>
      <dsp:spPr>
        <a:xfrm>
          <a:off x="4726660" y="3190575"/>
          <a:ext cx="2132388" cy="59735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5067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Орден Почёта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820" y="3219735"/>
        <a:ext cx="2074068" cy="539031"/>
      </dsp:txXfrm>
    </dsp:sp>
    <dsp:sp modelId="{788EA6DB-004D-4565-B82F-A247267C6F1D}">
      <dsp:nvSpPr>
        <dsp:cNvPr id="0" name=""/>
        <dsp:cNvSpPr/>
      </dsp:nvSpPr>
      <dsp:spPr>
        <a:xfrm>
          <a:off x="4134534" y="2801954"/>
          <a:ext cx="1184010" cy="1037207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550" b="2550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145EAE-AA54-4F2E-A36B-8BC327601323}">
      <dsp:nvSpPr>
        <dsp:cNvPr id="0" name=""/>
        <dsp:cNvSpPr/>
      </dsp:nvSpPr>
      <dsp:spPr>
        <a:xfrm>
          <a:off x="5103902" y="1585092"/>
          <a:ext cx="2196849" cy="56933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5067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Орден «За заслуги перед Отечеством»1, 2, 3, 4 степени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1694" y="1612884"/>
        <a:ext cx="2141265" cy="513747"/>
      </dsp:txXfrm>
    </dsp:sp>
    <dsp:sp modelId="{A86EBA4B-BB0F-4FE0-B980-3454637FDF72}">
      <dsp:nvSpPr>
        <dsp:cNvPr id="0" name=""/>
        <dsp:cNvSpPr/>
      </dsp:nvSpPr>
      <dsp:spPr>
        <a:xfrm>
          <a:off x="4653745" y="1101310"/>
          <a:ext cx="1043465" cy="980645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59" t="-12033" r="-1259" b="-1967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04DF4-71BF-42BA-8C41-78079DF7381D}">
      <dsp:nvSpPr>
        <dsp:cNvPr id="0" name=""/>
        <dsp:cNvSpPr/>
      </dsp:nvSpPr>
      <dsp:spPr>
        <a:xfrm>
          <a:off x="2967763" y="5431088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42F9CB-D260-4681-86BF-CCE42EF24B18}">
      <dsp:nvSpPr>
        <dsp:cNvPr id="0" name=""/>
        <dsp:cNvSpPr/>
      </dsp:nvSpPr>
      <dsp:spPr>
        <a:xfrm>
          <a:off x="2776643" y="5513034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3F44C2-F41B-4DB2-A254-800248DD44A0}">
      <dsp:nvSpPr>
        <dsp:cNvPr id="0" name=""/>
        <dsp:cNvSpPr/>
      </dsp:nvSpPr>
      <dsp:spPr>
        <a:xfrm>
          <a:off x="2581930" y="5582816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595366-CD00-4ECA-AD7E-B5D43DE547F6}">
      <dsp:nvSpPr>
        <dsp:cNvPr id="0" name=""/>
        <dsp:cNvSpPr/>
      </dsp:nvSpPr>
      <dsp:spPr>
        <a:xfrm>
          <a:off x="2384344" y="5639794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006AF9-5CB7-436D-A881-2390F053530F}">
      <dsp:nvSpPr>
        <dsp:cNvPr id="0" name=""/>
        <dsp:cNvSpPr/>
      </dsp:nvSpPr>
      <dsp:spPr>
        <a:xfrm>
          <a:off x="2184602" y="5683967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EB82DC-1D49-40AA-B6BD-74509167BF4B}">
      <dsp:nvSpPr>
        <dsp:cNvPr id="0" name=""/>
        <dsp:cNvSpPr/>
      </dsp:nvSpPr>
      <dsp:spPr>
        <a:xfrm>
          <a:off x="4052692" y="4663489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B7FA3B-9800-4D03-8704-0C0410DE4E53}">
      <dsp:nvSpPr>
        <dsp:cNvPr id="0" name=""/>
        <dsp:cNvSpPr/>
      </dsp:nvSpPr>
      <dsp:spPr>
        <a:xfrm>
          <a:off x="3893186" y="4815856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537A89-E802-4C11-B2CA-2E91CDD978D1}">
      <dsp:nvSpPr>
        <dsp:cNvPr id="0" name=""/>
        <dsp:cNvSpPr/>
      </dsp:nvSpPr>
      <dsp:spPr>
        <a:xfrm>
          <a:off x="4745322" y="3758887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C31321-FB36-4EE3-A61B-9E3F227AA9B2}">
      <dsp:nvSpPr>
        <dsp:cNvPr id="0" name=""/>
        <dsp:cNvSpPr/>
      </dsp:nvSpPr>
      <dsp:spPr>
        <a:xfrm>
          <a:off x="5214501" y="2689113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3A1BFD-F811-4213-BA5F-B3735C7F8877}">
      <dsp:nvSpPr>
        <dsp:cNvPr id="0" name=""/>
        <dsp:cNvSpPr/>
      </dsp:nvSpPr>
      <dsp:spPr>
        <a:xfrm>
          <a:off x="5437953" y="1575165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2E6891-571F-46B3-A60A-3E71418B92FE}">
      <dsp:nvSpPr>
        <dsp:cNvPr id="0" name=""/>
        <dsp:cNvSpPr/>
      </dsp:nvSpPr>
      <dsp:spPr>
        <a:xfrm>
          <a:off x="5243240" y="251232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DEF6DD-63DD-46A8-AD3C-58C9E81AE050}">
      <dsp:nvSpPr>
        <dsp:cNvPr id="0" name=""/>
        <dsp:cNvSpPr/>
      </dsp:nvSpPr>
      <dsp:spPr>
        <a:xfrm>
          <a:off x="5376162" y="144319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38331A-C82B-4EE6-94E7-342035EF87F6}">
      <dsp:nvSpPr>
        <dsp:cNvPr id="0" name=""/>
        <dsp:cNvSpPr/>
      </dsp:nvSpPr>
      <dsp:spPr>
        <a:xfrm>
          <a:off x="5509802" y="37405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D15E87-26E6-4ADA-A435-35107BF37FE2}">
      <dsp:nvSpPr>
        <dsp:cNvPr id="0" name=""/>
        <dsp:cNvSpPr/>
      </dsp:nvSpPr>
      <dsp:spPr>
        <a:xfrm>
          <a:off x="5642724" y="144319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4B7274-4E51-455A-BBF8-CFB0DD156156}">
      <dsp:nvSpPr>
        <dsp:cNvPr id="0" name=""/>
        <dsp:cNvSpPr/>
      </dsp:nvSpPr>
      <dsp:spPr>
        <a:xfrm>
          <a:off x="5775646" y="251232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75AE21-A536-4EBB-8E38-8E37D58ADB6E}">
      <dsp:nvSpPr>
        <dsp:cNvPr id="0" name=""/>
        <dsp:cNvSpPr/>
      </dsp:nvSpPr>
      <dsp:spPr>
        <a:xfrm>
          <a:off x="5509802" y="262756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70B3A4-3DF5-42B0-9F4F-9792DC6BA8BB}">
      <dsp:nvSpPr>
        <dsp:cNvPr id="0" name=""/>
        <dsp:cNvSpPr/>
      </dsp:nvSpPr>
      <dsp:spPr>
        <a:xfrm>
          <a:off x="5509802" y="488106"/>
          <a:ext cx="89812" cy="8981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90DD59-6EE3-4EF3-B289-ACE8F3242B7F}">
      <dsp:nvSpPr>
        <dsp:cNvPr id="0" name=""/>
        <dsp:cNvSpPr/>
      </dsp:nvSpPr>
      <dsp:spPr>
        <a:xfrm>
          <a:off x="1558963" y="5845390"/>
          <a:ext cx="2262202" cy="5192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10012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юрист Российской Федерации"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963" y="5845390"/>
        <a:ext cx="2262202" cy="519202"/>
      </dsp:txXfrm>
    </dsp:sp>
    <dsp:sp modelId="{218EC698-2242-4849-99C1-B6002C39146B}">
      <dsp:nvSpPr>
        <dsp:cNvPr id="0" name=""/>
        <dsp:cNvSpPr/>
      </dsp:nvSpPr>
      <dsp:spPr>
        <a:xfrm>
          <a:off x="1184096" y="5336111"/>
          <a:ext cx="898120" cy="89820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4446D7-A460-4081-815C-AAE00E6AD3D9}">
      <dsp:nvSpPr>
        <dsp:cNvPr id="0" name=""/>
        <dsp:cNvSpPr/>
      </dsp:nvSpPr>
      <dsp:spPr>
        <a:xfrm>
          <a:off x="3528780" y="5081359"/>
          <a:ext cx="2100263" cy="6855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0012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экономист Российской Федерации"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8780" y="5081359"/>
        <a:ext cx="2100263" cy="685554"/>
      </dsp:txXfrm>
    </dsp:sp>
    <dsp:sp modelId="{88499966-B5BE-4CBD-9915-BD3F21B12777}">
      <dsp:nvSpPr>
        <dsp:cNvPr id="0" name=""/>
        <dsp:cNvSpPr/>
      </dsp:nvSpPr>
      <dsp:spPr>
        <a:xfrm>
          <a:off x="3041409" y="4718318"/>
          <a:ext cx="898120" cy="89820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12FE39-7A83-400D-B083-092CF3330C8A}">
      <dsp:nvSpPr>
        <dsp:cNvPr id="0" name=""/>
        <dsp:cNvSpPr/>
      </dsp:nvSpPr>
      <dsp:spPr>
        <a:xfrm>
          <a:off x="4356262" y="4352492"/>
          <a:ext cx="2192777" cy="5192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410012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учитель Российской Федерации"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6262" y="4352492"/>
        <a:ext cx="2192777" cy="519202"/>
      </dsp:txXfrm>
    </dsp:sp>
    <dsp:sp modelId="{16590899-36B1-42C0-A079-AFFBC1F18EBB}">
      <dsp:nvSpPr>
        <dsp:cNvPr id="0" name=""/>
        <dsp:cNvSpPr/>
      </dsp:nvSpPr>
      <dsp:spPr>
        <a:xfrm>
          <a:off x="3957491" y="3793229"/>
          <a:ext cx="898120" cy="89820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73533AA-71B6-4255-864D-FF8EC0C49C16}">
      <dsp:nvSpPr>
        <dsp:cNvPr id="0" name=""/>
        <dsp:cNvSpPr/>
      </dsp:nvSpPr>
      <dsp:spPr>
        <a:xfrm>
          <a:off x="5005774" y="3112667"/>
          <a:ext cx="2178404" cy="65916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10012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работник высшей школы Российской Федерации"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5774" y="3112667"/>
        <a:ext cx="2178404" cy="659163"/>
      </dsp:txXfrm>
    </dsp:sp>
    <dsp:sp modelId="{D065F345-0E76-461F-A11C-2B4077096AF0}">
      <dsp:nvSpPr>
        <dsp:cNvPr id="0" name=""/>
        <dsp:cNvSpPr/>
      </dsp:nvSpPr>
      <dsp:spPr>
        <a:xfrm>
          <a:off x="4510015" y="2780433"/>
          <a:ext cx="898120" cy="89820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92C75E-2AF1-4DBE-8965-4329E506AB31}">
      <dsp:nvSpPr>
        <dsp:cNvPr id="0" name=""/>
        <dsp:cNvSpPr/>
      </dsp:nvSpPr>
      <dsp:spPr>
        <a:xfrm>
          <a:off x="5338913" y="2023059"/>
          <a:ext cx="2171373" cy="72283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0012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"Заслуженный деятель науки Российской Федерации"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8913" y="2023059"/>
        <a:ext cx="2171373" cy="722838"/>
      </dsp:txXfrm>
    </dsp:sp>
    <dsp:sp modelId="{666D7225-57E8-4EE6-A49E-029806161DCB}">
      <dsp:nvSpPr>
        <dsp:cNvPr id="0" name=""/>
        <dsp:cNvSpPr/>
      </dsp:nvSpPr>
      <dsp:spPr>
        <a:xfrm>
          <a:off x="4866389" y="1689533"/>
          <a:ext cx="898120" cy="898200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F4B660-A7DD-44E5-BAB6-2D86C83843BA}">
      <dsp:nvSpPr>
        <dsp:cNvPr id="0" name=""/>
        <dsp:cNvSpPr/>
      </dsp:nvSpPr>
      <dsp:spPr>
        <a:xfrm>
          <a:off x="5608337" y="879813"/>
          <a:ext cx="1937065" cy="77151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0012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Почётное звание "Народный учитель Российской Федерации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8337" y="879813"/>
        <a:ext cx="1937065" cy="771513"/>
      </dsp:txXfrm>
    </dsp:sp>
    <dsp:sp modelId="{4DAB69E3-7573-452D-9389-C3C4AAFE030E}">
      <dsp:nvSpPr>
        <dsp:cNvPr id="0" name=""/>
        <dsp:cNvSpPr/>
      </dsp:nvSpPr>
      <dsp:spPr>
        <a:xfrm>
          <a:off x="5060383" y="616558"/>
          <a:ext cx="898120" cy="898200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DB4C2-5C0D-4AB4-AE66-8428B92C3E5E}">
      <dsp:nvSpPr>
        <dsp:cNvPr id="0" name=""/>
        <dsp:cNvSpPr/>
      </dsp:nvSpPr>
      <dsp:spPr>
        <a:xfrm>
          <a:off x="905153" y="0"/>
          <a:ext cx="10258403" cy="3496388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F51B3-50DA-40F1-BA09-C993D78625BC}">
      <dsp:nvSpPr>
        <dsp:cNvPr id="0" name=""/>
        <dsp:cNvSpPr/>
      </dsp:nvSpPr>
      <dsp:spPr>
        <a:xfrm>
          <a:off x="3535" y="1048916"/>
          <a:ext cx="2128524" cy="13985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Благодарность Правительства РФ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807" y="1117188"/>
        <a:ext cx="1991980" cy="1262011"/>
      </dsp:txXfrm>
    </dsp:sp>
    <dsp:sp modelId="{B704D09D-D9ED-48F9-9B7E-0BFF3311DEC7}">
      <dsp:nvSpPr>
        <dsp:cNvPr id="0" name=""/>
        <dsp:cNvSpPr/>
      </dsp:nvSpPr>
      <dsp:spPr>
        <a:xfrm>
          <a:off x="2486814" y="1048916"/>
          <a:ext cx="2128524" cy="13985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Почётная грамота Правительства РФ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5086" y="1117188"/>
        <a:ext cx="1991980" cy="1262011"/>
      </dsp:txXfrm>
    </dsp:sp>
    <dsp:sp modelId="{0AB5DFC1-39B9-4999-AF9A-328D1DD0043D}">
      <dsp:nvSpPr>
        <dsp:cNvPr id="0" name=""/>
        <dsp:cNvSpPr/>
      </dsp:nvSpPr>
      <dsp:spPr>
        <a:xfrm>
          <a:off x="4970092" y="1048916"/>
          <a:ext cx="2128524" cy="13985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Медаль Столыпина П.А. 1 и 2 степени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8364" y="1117188"/>
        <a:ext cx="1991980" cy="1262011"/>
      </dsp:txXfrm>
    </dsp:sp>
    <dsp:sp modelId="{90B7D52D-3400-4B8E-8490-849EA7A292EC}">
      <dsp:nvSpPr>
        <dsp:cNvPr id="0" name=""/>
        <dsp:cNvSpPr/>
      </dsp:nvSpPr>
      <dsp:spPr>
        <a:xfrm>
          <a:off x="7453371" y="1048916"/>
          <a:ext cx="2128524" cy="13985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Благодарность Президента РФ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21643" y="1117188"/>
        <a:ext cx="1991980" cy="1262011"/>
      </dsp:txXfrm>
    </dsp:sp>
    <dsp:sp modelId="{36114CE4-6DB4-4452-9734-B0CD21166950}">
      <dsp:nvSpPr>
        <dsp:cNvPr id="0" name=""/>
        <dsp:cNvSpPr/>
      </dsp:nvSpPr>
      <dsp:spPr>
        <a:xfrm>
          <a:off x="9936649" y="1048916"/>
          <a:ext cx="2128524" cy="13985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Почётная грамота Президента РФ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04921" y="1117188"/>
        <a:ext cx="1991980" cy="1262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0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82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8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9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8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7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9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2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97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5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4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041C-B1C3-4E8D-9302-EDC61FDA5A6F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8BF9-C0AF-4901-9305-337C817FA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775402"/>
              </p:ext>
            </p:extLst>
          </p:nvPr>
        </p:nvGraphicFramePr>
        <p:xfrm>
          <a:off x="-878086" y="0"/>
          <a:ext cx="820905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4497" y="0"/>
            <a:ext cx="10907641" cy="55954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22428" y="4535978"/>
            <a:ext cx="5108027" cy="62352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аграждение производится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наличия у гражданина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представленного к ордену, иной государственной награды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7516" y="5990897"/>
            <a:ext cx="5370786" cy="69368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ысшей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степенью медали ордена "За заслуги перед Отечеством" является I степень, дающая право при новых заслугах на награждение орденом "За заслуги перед Отечеством" IV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степени, награждение осуществляется последовательно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334" y="733328"/>
            <a:ext cx="2650949" cy="2176574"/>
          </a:xfrm>
          <a:prstGeom prst="roundRect">
            <a:avLst/>
          </a:prstGeom>
          <a:solidFill>
            <a:srgbClr val="DBE9F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награждены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без медали ордена,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удостоенные звания Героя Российской Федерации, Героя Труда Российской Федерации, Героя Советского Союза или Героя Социалистического Труда, а также лица, которые награждены орденами Святого Георгия, Александра Невского, Суворова, Ушакова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или, которым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присвоено почетное звание Российской Федерации категории "народный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827283" y="1730197"/>
            <a:ext cx="956441" cy="733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421823" y="1829096"/>
            <a:ext cx="399392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22428" y="3464866"/>
            <a:ext cx="462454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244662" y="4847741"/>
            <a:ext cx="777766" cy="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35062" y="6337738"/>
            <a:ext cx="462454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072530" y="2537687"/>
            <a:ext cx="137091" cy="137091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Овал 22"/>
          <p:cNvSpPr/>
          <p:nvPr/>
        </p:nvSpPr>
        <p:spPr>
          <a:xfrm>
            <a:off x="3431399" y="4155669"/>
            <a:ext cx="137091" cy="137091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1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Скругленный прямоугольник 16"/>
          <p:cNvSpPr/>
          <p:nvPr/>
        </p:nvSpPr>
        <p:spPr>
          <a:xfrm>
            <a:off x="176334" y="3290228"/>
            <a:ext cx="2167473" cy="1730881"/>
          </a:xfrm>
          <a:prstGeom prst="roundRect">
            <a:avLst/>
          </a:prstGeom>
          <a:solidFill>
            <a:srgbClr val="DBE9F6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одной и той же государственной наградой не производится, за исключением награждения одноименной государственной наградой более высокой степени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21215" y="1561161"/>
            <a:ext cx="5108026" cy="68163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аграждение осуществляется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последовательно, от низшей степени к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высшей, лица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представляемые к ордену "За заслуги перед Отечеством" IV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награждены медалью ордена "За заслуги перед Отечеством" I и II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84882" y="3160613"/>
            <a:ext cx="5044966" cy="623527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аграждение производится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наличия у гражданина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представленного к ордену, иной государственной награды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27639717"/>
              </p:ext>
            </p:extLst>
          </p:nvPr>
        </p:nvGraphicFramePr>
        <p:xfrm>
          <a:off x="-1035920" y="219519"/>
          <a:ext cx="8718981" cy="640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4497" y="0"/>
            <a:ext cx="10907641" cy="55954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6979" y="1145631"/>
            <a:ext cx="5209918" cy="6096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рисваивается не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чем через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лет после присвоения почетного звания "Заслуженный учитель Российской Федерации" или "Заслуженный работник высшей школы Российской Федерации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21214" y="2228193"/>
            <a:ext cx="5225684" cy="662154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при наличии у представленного к награде лица ученой степени доктора наук и заключения президиума профильных государственных академий наук о признании результатов научной и научно-практической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74372" y="3247678"/>
            <a:ext cx="1576552" cy="1216585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20 лет с начала осуществления профессиональной преподавательской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87557" y="3247678"/>
            <a:ext cx="3859341" cy="1216585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у представленного к награде лица ученой степени кандидата или доктора наук, а также отраслевых наград (почетный знак, почетное отраслевое звание или медаль К.Д. Ушинского) федерального органа государственной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74372" y="4572008"/>
            <a:ext cx="5572525" cy="6096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рисваивается не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чем через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осуществления преподавательской деятельности и при наличии отраслевой награды (почетный знак, отраслевое почетное звание или медаль К. Д. Ушинского) федерального органа государственной власти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74372" y="5428596"/>
            <a:ext cx="5572525" cy="6096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рисваивается не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чем через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начала осуществления профессиональной деятельности и при наличии отраслевых наград (поощрений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федеральных органов государственной власти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74371" y="6153811"/>
            <a:ext cx="5572525" cy="6096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рисваивается не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чем через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начала ведения юридической практики или занятия юридической наукой в российских организациях и при наличии наград (поощрений) федеральных органов государственной власти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6505902" y="1471455"/>
            <a:ext cx="346842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1"/>
          </p:cNvCxnSpPr>
          <p:nvPr/>
        </p:nvCxnSpPr>
        <p:spPr>
          <a:xfrm>
            <a:off x="6474372" y="2559270"/>
            <a:ext cx="346842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80083" y="3605048"/>
            <a:ext cx="2942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538952" y="4792717"/>
            <a:ext cx="935419" cy="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2" idx="1"/>
          </p:cNvCxnSpPr>
          <p:nvPr/>
        </p:nvCxnSpPr>
        <p:spPr>
          <a:xfrm>
            <a:off x="4603531" y="5733396"/>
            <a:ext cx="1870841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806263" y="6342997"/>
            <a:ext cx="3668109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797612" y="798788"/>
            <a:ext cx="2312277" cy="2091559"/>
          </a:xfrm>
          <a:prstGeom prst="roundRect">
            <a:avLst/>
          </a:prstGeom>
          <a:solidFill>
            <a:srgbClr val="DBE9F6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государственной наградой производится за новые заслуги и достижения не ранее чем через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предыдущего награждения, за исключением награждения за совершение подвига, проявленные мужество, смелость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отвагу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9" r="12907"/>
          <a:stretch/>
        </p:blipFill>
        <p:spPr>
          <a:xfrm>
            <a:off x="156477" y="2528130"/>
            <a:ext cx="641135" cy="724434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797613" y="3247678"/>
            <a:ext cx="1745305" cy="1103020"/>
          </a:xfrm>
          <a:prstGeom prst="roundRect">
            <a:avLst/>
          </a:prstGeom>
          <a:solidFill>
            <a:srgbClr val="DBE9F6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не предусмотрены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02208"/>
              </p:ext>
            </p:extLst>
          </p:nvPr>
        </p:nvGraphicFramePr>
        <p:xfrm>
          <a:off x="123290" y="1825625"/>
          <a:ext cx="12068710" cy="349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 rot="5400000">
            <a:off x="9232614" y="-340575"/>
            <a:ext cx="1035128" cy="4315146"/>
          </a:xfrm>
          <a:prstGeom prst="leftBrace">
            <a:avLst>
              <a:gd name="adj1" fmla="val 34455"/>
              <a:gd name="adj2" fmla="val 523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21723" y="888961"/>
            <a:ext cx="3503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 Президента РФ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3222232" y="2593371"/>
            <a:ext cx="1035128" cy="6760399"/>
          </a:xfrm>
          <a:prstGeom prst="leftBrace">
            <a:avLst>
              <a:gd name="adj1" fmla="val 34455"/>
              <a:gd name="adj2" fmla="val 49169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73330" y="6488668"/>
            <a:ext cx="3051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 Правительства РФ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4880224" y="1130157"/>
            <a:ext cx="2034283" cy="833447"/>
          </a:xfrm>
          <a:prstGeom prst="wedgeRoundRectCallout">
            <a:avLst>
              <a:gd name="adj1" fmla="val 25176"/>
              <a:gd name="adj2" fmla="val 132094"/>
              <a:gd name="adj3" fmla="val 16667"/>
            </a:avLst>
          </a:prstGeom>
          <a:solidFill>
            <a:srgbClr val="DBE9F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ица, занимающиеся профессиональной деятельностью не менее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7931650" y="4695290"/>
            <a:ext cx="4099391" cy="1561672"/>
          </a:xfrm>
          <a:prstGeom prst="snip2DiagRect">
            <a:avLst/>
          </a:prstGeom>
          <a:solidFill>
            <a:srgbClr val="DBE9F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аграждаются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замещающие государственные должности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видные деятели в области науки, культуры, искусства, воспитания, просвещения и спорта, авторитетные представители общественности и деловых кругов, граждане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внесшие значительный вклад в реализацию государственной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как правило, имеющие широкую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известность</a:t>
            </a:r>
            <a:endParaRPr lang="ru-RU" sz="1200" dirty="0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482885" y="4521056"/>
            <a:ext cx="3780890" cy="925103"/>
          </a:xfrm>
          <a:prstGeom prst="snip2DiagRect">
            <a:avLst/>
          </a:prstGeom>
          <a:solidFill>
            <a:srgbClr val="DBE9F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удостаиваться граждане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имеющие широкую известность, а также организации и воинские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373328" y="1130157"/>
            <a:ext cx="2034283" cy="664613"/>
          </a:xfrm>
          <a:prstGeom prst="wedgeRoundRectCallout">
            <a:avLst>
              <a:gd name="adj1" fmla="val 26691"/>
              <a:gd name="adj2" fmla="val 177911"/>
              <a:gd name="adj3" fmla="val 16667"/>
            </a:avLst>
          </a:prstGeom>
          <a:solidFill>
            <a:srgbClr val="DBE9F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награжденным грамотой, выдается нагрудный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885" y="92963"/>
            <a:ext cx="7448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Правительственные награды и награды Президента Российской Федерации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1986" y="910953"/>
            <a:ext cx="1745305" cy="1103020"/>
          </a:xfrm>
          <a:prstGeom prst="roundRect">
            <a:avLst/>
          </a:prstGeom>
          <a:solidFill>
            <a:srgbClr val="DBE9F6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не предусмотрены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03C1BDAF1EE0F4DB790AECA6D6B8C1E" ma:contentTypeVersion="1" ma:contentTypeDescription="Создание документа." ma:contentTypeScope="" ma:versionID="9be2853e4ba9ba808101147742c2d32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B308C6-A90C-47E9-9F73-37F75FAD4A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DEA0A8-0B31-471C-B731-2DBB4F4539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F990C8-7F01-462A-A968-9D4F10C82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8004</TotalTime>
  <Words>617</Words>
  <Application>Microsoft Office PowerPoint</Application>
  <PresentationFormat>Широкоэкранный</PresentationFormat>
  <Paragraphs>40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          Государственные                  награды</vt:lpstr>
      <vt:lpstr>                 Государственные              награды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Громова Марина Владимировна</dc:creator>
  <cp:lastModifiedBy>Плиев Тамерлан Александрович</cp:lastModifiedBy>
  <cp:revision>171</cp:revision>
  <dcterms:created xsi:type="dcterms:W3CDTF">2016-09-08T13:34:52Z</dcterms:created>
  <dcterms:modified xsi:type="dcterms:W3CDTF">2017-04-28T06:29:19Z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0x010100603C1BDAF1EE0F4DB790AECA6D6B8C1E</vt:lpwstr>
  </property>
</Properties>
</file>