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65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141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slide" Target="slides/slide4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Другие регионы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numRef>
              <c:f>Лист1!$A$2:$A$5</c:f>
              <c:numCache>
                <c:formatCode>General</c:formatCode>
                <c:ptCount val="4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4.2</c:v>
                </c:pt>
                <c:pt idx="1">
                  <c:v>4.4000000000000004</c:v>
                </c:pt>
                <c:pt idx="2">
                  <c:v>5.7</c:v>
                </c:pt>
                <c:pt idx="3">
                  <c:v>5.9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E54-4BBC-8C3C-C52DC856633D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Москва и московская область</c:v>
                </c:pt>
              </c:strCache>
            </c:strRef>
          </c:tx>
          <c:spPr>
            <a:solidFill>
              <a:srgbClr val="256569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numRef>
              <c:f>Лист1!$A$2:$A$5</c:f>
              <c:numCache>
                <c:formatCode>General</c:formatCode>
                <c:ptCount val="4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5.8</c:v>
                </c:pt>
                <c:pt idx="1">
                  <c:v>5.6</c:v>
                </c:pt>
                <c:pt idx="2">
                  <c:v>4.3</c:v>
                </c:pt>
                <c:pt idx="3">
                  <c:v>4.0999999999999996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E54-4BBC-8C3C-C52DC856633D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Столбец1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numRef>
              <c:f>Лист1!$A$2:$A$5</c:f>
              <c:numCache>
                <c:formatCode>General</c:formatCode>
                <c:ptCount val="4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</c:numCache>
            </c:num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2-4E54-4BBC-8C3C-C52DC856633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01573744"/>
        <c:axId val="601570416"/>
        <c:axId val="0"/>
      </c:bar3DChart>
      <c:catAx>
        <c:axId val="6015737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01570416"/>
        <c:crossesAt val="0"/>
        <c:auto val="1"/>
        <c:lblAlgn val="ctr"/>
        <c:lblOffset val="100"/>
        <c:noMultiLvlLbl val="0"/>
      </c:catAx>
      <c:valAx>
        <c:axId val="6015704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015737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t>22.09.2016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3000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t>22.09.2016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0399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t>22.09.2016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2207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t>22.09.2016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4709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t>22.09.2016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3228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t>22.09.2016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7691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t>22.09.2016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354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t>22.09.2016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3335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t>22.09.2016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6892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t>22.09.2016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0321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t>22.09.2016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499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6214AC-42D7-4112-B607-287FA1B3348F}" type="datetimeFigureOut">
              <a:rPr lang="ru-RU" smtClean="0"/>
              <a:t>22.09.2016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7577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25656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000"/>
          <a:stretch/>
        </p:blipFill>
        <p:spPr>
          <a:xfrm>
            <a:off x="1108364" y="376454"/>
            <a:ext cx="3131127" cy="108802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08364" y="2021037"/>
            <a:ext cx="717665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НАЗВАНИЕ ПРЕЗЕНТАЦИИ</a:t>
            </a:r>
            <a:endParaRPr lang="ru-RU" sz="5400" b="1" dirty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5420" y="493763"/>
            <a:ext cx="6068580" cy="6364237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219200" y="3775363"/>
            <a:ext cx="5514109" cy="4571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1149927" y="4053235"/>
            <a:ext cx="55141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Подзаголовок презентации</a:t>
            </a:r>
            <a:endParaRPr lang="ru-RU" sz="2800" dirty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80712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6545" y="4605923"/>
            <a:ext cx="2147454" cy="2252076"/>
          </a:xfrm>
          <a:prstGeom prst="rect">
            <a:avLst/>
          </a:prstGeom>
        </p:spPr>
      </p:pic>
      <p:sp>
        <p:nvSpPr>
          <p:cNvPr id="4" name="Пятиугольник 3"/>
          <p:cNvSpPr/>
          <p:nvPr/>
        </p:nvSpPr>
        <p:spPr>
          <a:xfrm>
            <a:off x="0" y="484909"/>
            <a:ext cx="5389418" cy="554182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7208158" y="427844"/>
            <a:ext cx="1724227" cy="61124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382982" y="577334"/>
            <a:ext cx="26853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НАЗВАНИЕ СЛАЙДА</a:t>
            </a:r>
            <a:endParaRPr lang="ru-RU" b="1" dirty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1273" y="1343891"/>
            <a:ext cx="77724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Федеральное государственное образовательное бюджетное учреждение высшего образования "Финансовый университет при Правительстве Российской Федерации” (далее Финансовый университет) - один из старейших российских вузов, готовящих экономистов, финансистов, юристов по финансовому праву, математиков, </a:t>
            </a:r>
            <a:r>
              <a:rPr lang="ru-RU" sz="1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ит</a:t>
            </a:r>
            <a:r>
              <a:rPr lang="ru-RU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-специалистов, социологов и политологов</a:t>
            </a:r>
            <a:r>
              <a:rPr lang="ru-RU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.</a:t>
            </a:r>
          </a:p>
          <a:p>
            <a:r>
              <a:rPr lang="ru-RU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Финансовый университет – один из ведущих вузов </a:t>
            </a:r>
            <a:r>
              <a:rPr lang="ru-RU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страны:</a:t>
            </a:r>
            <a:endParaRPr lang="ru-RU" sz="1600" b="1" dirty="0">
              <a:solidFill>
                <a:schemeClr val="tx1">
                  <a:lumMod val="50000"/>
                  <a:lumOff val="50000"/>
                </a:schemeClr>
              </a:solidFill>
              <a:latin typeface="Book Antiqua" panose="0204060205030503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20436" y="3274320"/>
            <a:ext cx="95410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256569"/>
                </a:solidFill>
                <a:latin typeface="Book Antiqua" panose="02040602050305030304" pitchFamily="18" charset="0"/>
              </a:rPr>
              <a:t>12</a:t>
            </a:r>
            <a:endParaRPr lang="ru-RU" sz="6000" b="1" dirty="0">
              <a:solidFill>
                <a:srgbClr val="256569"/>
              </a:solidFill>
              <a:latin typeface="Book Antiqua" panose="0204060205030503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05270" y="3412819"/>
            <a:ext cx="145472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направлений </a:t>
            </a:r>
            <a:r>
              <a:rPr lang="ru-RU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подготовки бакалавров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338945" y="3274320"/>
            <a:ext cx="95410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256569"/>
                </a:solidFill>
                <a:latin typeface="Book Antiqua" panose="02040602050305030304" pitchFamily="18" charset="0"/>
              </a:rPr>
              <a:t>11</a:t>
            </a:r>
            <a:endParaRPr lang="ru-RU" sz="6000" b="1" dirty="0">
              <a:solidFill>
                <a:srgbClr val="256569"/>
              </a:solidFill>
              <a:latin typeface="Book Antiqua" panose="0204060205030503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223779" y="3412819"/>
            <a:ext cx="145472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направлений подготовки магистров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791200" y="3274320"/>
            <a:ext cx="56938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>
                <a:solidFill>
                  <a:srgbClr val="256569"/>
                </a:solidFill>
                <a:latin typeface="Book Antiqua" panose="02040602050305030304" pitchFamily="18" charset="0"/>
              </a:rPr>
              <a:t>9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360587" y="3440973"/>
            <a:ext cx="257179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основных образовательных программ среднего профессионального образования</a:t>
            </a:r>
            <a:endParaRPr lang="ru-RU" sz="1400" dirty="0">
              <a:solidFill>
                <a:schemeClr val="tx1">
                  <a:lumMod val="65000"/>
                  <a:lumOff val="35000"/>
                </a:schemeClr>
              </a:solidFill>
              <a:latin typeface="Book Antiqua" panose="0204060205030503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70784" y="4605923"/>
            <a:ext cx="95410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256569"/>
                </a:solidFill>
                <a:latin typeface="Book Antiqua" panose="02040602050305030304" pitchFamily="18" charset="0"/>
              </a:rPr>
              <a:t>10</a:t>
            </a:r>
            <a:endParaRPr lang="ru-RU" sz="6000" b="1" dirty="0">
              <a:solidFill>
                <a:srgbClr val="256569"/>
              </a:solidFill>
              <a:latin typeface="Book Antiqua" panose="0204060205030503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655618" y="4744422"/>
            <a:ext cx="14547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программ МВА</a:t>
            </a:r>
            <a:endParaRPr lang="ru-RU" sz="1400" dirty="0">
              <a:solidFill>
                <a:schemeClr val="tx1">
                  <a:lumMod val="65000"/>
                  <a:lumOff val="35000"/>
                </a:schemeClr>
              </a:solidFill>
              <a:latin typeface="Book Antiqua" panose="0204060205030503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338945" y="4605923"/>
            <a:ext cx="133882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256569"/>
                </a:solidFill>
                <a:latin typeface="Book Antiqua" panose="02040602050305030304" pitchFamily="18" charset="0"/>
              </a:rPr>
              <a:t>108</a:t>
            </a:r>
            <a:endParaRPr lang="ru-RU" sz="6000" b="1" dirty="0">
              <a:solidFill>
                <a:srgbClr val="256569"/>
              </a:solidFill>
              <a:latin typeface="Book Antiqua" panose="0204060205030503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744928" y="4744422"/>
            <a:ext cx="266193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программ переподготовки и повышения квалификации специалистов</a:t>
            </a:r>
            <a:endParaRPr lang="ru-RU" sz="1400" dirty="0">
              <a:solidFill>
                <a:schemeClr val="tx1">
                  <a:lumMod val="65000"/>
                  <a:lumOff val="35000"/>
                </a:schemeClr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43130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ятиугольник 2"/>
          <p:cNvSpPr/>
          <p:nvPr/>
        </p:nvSpPr>
        <p:spPr>
          <a:xfrm>
            <a:off x="0" y="484909"/>
            <a:ext cx="5389418" cy="554182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7208158" y="427844"/>
            <a:ext cx="1724227" cy="61124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382982" y="577334"/>
            <a:ext cx="26853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НАЗВАНИЕ СЛАЙДА</a:t>
            </a:r>
            <a:endParaRPr lang="ru-RU" b="1" dirty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90655" y="1510146"/>
            <a:ext cx="404173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Федеральное государственное образовательное бюджетное учреждение высшего образования "Финансовый университет при Правительстве Российской Федерации” (далее Финансовый университет) - один из старейших российских вузов, готовящих экономистов, финансистов, юристов по финансовому праву, математиков, </a:t>
            </a:r>
            <a:r>
              <a:rPr lang="ru-RU" sz="1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ит</a:t>
            </a:r>
            <a:r>
              <a:rPr lang="ru-RU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-специалистов, социологов и политологов</a:t>
            </a:r>
            <a:r>
              <a:rPr lang="ru-RU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.</a:t>
            </a:r>
          </a:p>
          <a:p>
            <a:r>
              <a:rPr lang="ru-RU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Финансовый университет – один из ведущих вузов </a:t>
            </a:r>
            <a:r>
              <a:rPr lang="ru-RU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страны:</a:t>
            </a:r>
            <a:endParaRPr lang="ru-RU" sz="1600" b="1" dirty="0">
              <a:solidFill>
                <a:schemeClr val="tx1">
                  <a:lumMod val="50000"/>
                  <a:lumOff val="50000"/>
                </a:schemeClr>
              </a:solidFill>
              <a:latin typeface="Book Antiqua" panose="0204060205030503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90655" y="5052737"/>
            <a:ext cx="404173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Финансовый университет – один из ведущих вузов страны, реализующий </a:t>
            </a:r>
            <a:r>
              <a:rPr lang="ru-RU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12 </a:t>
            </a:r>
            <a:r>
              <a:rPr lang="ru-RU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направлений подготовки бакалавров (</a:t>
            </a:r>
            <a:r>
              <a:rPr lang="ru-RU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28 </a:t>
            </a:r>
            <a:r>
              <a:rPr lang="ru-RU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профиля подготовки), </a:t>
            </a:r>
            <a:r>
              <a:rPr lang="ru-RU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11 </a:t>
            </a:r>
            <a:r>
              <a:rPr lang="ru-RU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направлений подготовки магистров (более </a:t>
            </a:r>
            <a:r>
              <a:rPr lang="ru-RU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50 </a:t>
            </a:r>
            <a:r>
              <a:rPr lang="ru-RU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магистерских программ), </a:t>
            </a:r>
            <a:r>
              <a:rPr lang="ru-RU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9 </a:t>
            </a:r>
            <a:r>
              <a:rPr lang="ru-RU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основных образовательных программ среднего профессионального образования, а также </a:t>
            </a:r>
            <a:r>
              <a:rPr lang="ru-RU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10</a:t>
            </a:r>
            <a:r>
              <a:rPr lang="ru-RU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программ МВА и </a:t>
            </a:r>
            <a:r>
              <a:rPr lang="ru-RU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108 </a:t>
            </a:r>
            <a:r>
              <a:rPr lang="ru-RU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программ переподготовки и повышения квалификации специалистов.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979494" y="4905186"/>
            <a:ext cx="3864052" cy="45719"/>
          </a:xfrm>
          <a:prstGeom prst="rect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06" r="30430"/>
          <a:stretch/>
        </p:blipFill>
        <p:spPr>
          <a:xfrm>
            <a:off x="366533" y="1510146"/>
            <a:ext cx="4233176" cy="4989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91194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271705546"/>
              </p:ext>
            </p:extLst>
          </p:nvPr>
        </p:nvGraphicFramePr>
        <p:xfrm>
          <a:off x="677657" y="2449946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ятиугольник 4"/>
          <p:cNvSpPr/>
          <p:nvPr/>
        </p:nvSpPr>
        <p:spPr>
          <a:xfrm>
            <a:off x="0" y="484909"/>
            <a:ext cx="5389418" cy="554182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7208158" y="427844"/>
            <a:ext cx="1724227" cy="61124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382982" y="577334"/>
            <a:ext cx="26853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НАЗВАНИЕ СЛАЙДА</a:t>
            </a:r>
            <a:endParaRPr lang="ru-RU" b="1" dirty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77656" y="1357746"/>
            <a:ext cx="78567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Региональная характеристика зачисленного контингента на 1-й  курс на программы </a:t>
            </a:r>
            <a:r>
              <a:rPr lang="ru-RU" sz="16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бакалавриата</a:t>
            </a:r>
            <a:r>
              <a:rPr lang="ru-RU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 по месту постоянного проживания </a:t>
            </a:r>
            <a:endParaRPr lang="ru-RU" sz="1600" b="1" dirty="0">
              <a:solidFill>
                <a:schemeClr val="tx1">
                  <a:lumMod val="50000"/>
                  <a:lumOff val="50000"/>
                </a:schemeClr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55352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F791C8459B9E964988D894F86A4E6C2F" ma:contentTypeVersion="0" ma:contentTypeDescription="Создание документа." ma:contentTypeScope="" ma:versionID="447ff3d34428e2bc84ddd3681463d68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5b6ee6868b3de15550ffcb219b059981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9C1E4F5-F39D-4687-9DCB-BD55FD5EA062}"/>
</file>

<file path=customXml/itemProps2.xml><?xml version="1.0" encoding="utf-8"?>
<ds:datastoreItem xmlns:ds="http://schemas.openxmlformats.org/officeDocument/2006/customXml" ds:itemID="{FE14FB3A-98B0-4541-A9B6-6A9A9A4E9711}"/>
</file>

<file path=customXml/itemProps3.xml><?xml version="1.0" encoding="utf-8"?>
<ds:datastoreItem xmlns:ds="http://schemas.openxmlformats.org/officeDocument/2006/customXml" ds:itemID="{77F78A8B-7EE1-459B-81DE-8E382C3F86C9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98</TotalTime>
  <Words>123</Words>
  <Application>Microsoft Office PowerPoint</Application>
  <PresentationFormat>Экран (4:3)</PresentationFormat>
  <Paragraphs>21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Book Antiqua</vt:lpstr>
      <vt:lpstr>Calibri</vt:lpstr>
      <vt:lpstr>Calibri Light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Windows User</dc:creator>
  <cp:lastModifiedBy>Windows User</cp:lastModifiedBy>
  <cp:revision>8</cp:revision>
  <dcterms:created xsi:type="dcterms:W3CDTF">2016-09-22T16:49:19Z</dcterms:created>
  <dcterms:modified xsi:type="dcterms:W3CDTF">2016-09-22T18:27:49Z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0x010100F791C8459B9E964988D894F86A4E6C2F</vt:lpwstr>
  </property>
</Properties>
</file>