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регионы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4.2</c:v>
                </c:pt>
                <c:pt idx="1">
                  <c:v>4.4000000000000004</c:v>
                </c:pt>
                <c:pt idx="2">
                  <c:v>5.7</c:v>
                </c:pt>
                <c:pt idx="3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4-4BBC-8C3C-C52DC85663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Москва и московская область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5.8</c:v>
                </c:pt>
                <c:pt idx="1">
                  <c:v>5.6</c:v>
                </c:pt>
                <c:pt idx="2">
                  <c:v>4.3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54-4BBC-8C3C-C52DC856633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4E54-4BBC-8C3C-C52DC8566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1573744"/>
        <c:axId val="601570416"/>
        <c:axId val="0"/>
      </c:bar3DChart>
      <c:catAx>
        <c:axId val="60157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0416"/>
        <c:crossesAt val="0"/>
        <c:auto val="1"/>
        <c:lblAlgn val="ctr"/>
        <c:lblOffset val="100"/>
        <c:noMultiLvlLbl val="0"/>
      </c:catAx>
      <c:valAx>
        <c:axId val="60157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8364" y="2021037"/>
            <a:ext cx="7176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ПРЕЗЕНТАЦИИ</a:t>
            </a:r>
            <a:endParaRPr lang="ru-RU" sz="5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20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9200" y="3775363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49927" y="4053235"/>
            <a:ext cx="5514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Подзаголовок презентации</a:t>
            </a:r>
            <a:endParaRPr lang="ru-RU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4605923"/>
            <a:ext cx="2147454" cy="2252076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273" y="1343891"/>
            <a:ext cx="7772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Федеральное государственное образовательное бюджетное учреждение высшего образования "Финансовый университет при Правительстве Российской Федерации” (далее Финансовый университет) - один из старейших российских вузов, готовящих экономистов, финансистов, юристов по финансовому праву, математиков,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ит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-специалистов, социологов и политологов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страны: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0436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12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5270" y="3412819"/>
            <a:ext cx="1454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подготовки бакалавров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38945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11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23779" y="3412819"/>
            <a:ext cx="1454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магистров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3274320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60587" y="3440973"/>
            <a:ext cx="2571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основных образовательных программ среднего профессионального образования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0784" y="4605923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10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55618" y="4744422"/>
            <a:ext cx="145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МВА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38945" y="4605923"/>
            <a:ext cx="13388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108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44928" y="4744422"/>
            <a:ext cx="26619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переподготовки и повышения квалификации специалистов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1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0655" y="1510146"/>
            <a:ext cx="404173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Федеральное государственное образовательное бюджетное учреждение высшего образования "Финансовый университет при Правительстве Российской Федерации” (далее Финансовый университет) - один из старейших российских вузов, готовящих экономистов, финансистов, юристов по финансовому праву, математиков,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ит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-специалистов, социологов и политологов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страны: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0655" y="5052737"/>
            <a:ext cx="40417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страны, реализующий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12 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бакалавров (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28 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профиля подготовки),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11 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магистров (более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50 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магистерских программ),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9 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основных образовательных программ среднего профессионального образования, а также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МВА и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108 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переподготовки и повышения квалификации специалистов.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79494" y="4905186"/>
            <a:ext cx="3864052" cy="45719"/>
          </a:xfrm>
          <a:prstGeom prst="rect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6" r="30430"/>
          <a:stretch/>
        </p:blipFill>
        <p:spPr>
          <a:xfrm>
            <a:off x="366533" y="1510146"/>
            <a:ext cx="4233176" cy="498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1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71705546"/>
              </p:ext>
            </p:extLst>
          </p:nvPr>
        </p:nvGraphicFramePr>
        <p:xfrm>
          <a:off x="677657" y="244994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ятиугольник 4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7656" y="1357746"/>
            <a:ext cx="785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Региональная характеристика зачисленного контингента на 1-й  курс на программы </a:t>
            </a:r>
            <a:r>
              <a:rPr lang="ru-RU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бакалавриата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по месту постоянного проживания 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535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791C8459B9E964988D894F86A4E6C2F" ma:contentTypeVersion="0" ma:contentTypeDescription="Создание документа." ma:contentTypeScope="" ma:versionID="447ff3d34428e2bc84ddd3681463d68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0C0BDC-AA6E-4C5B-B180-4E2AC8CB91E4}"/>
</file>

<file path=customXml/itemProps2.xml><?xml version="1.0" encoding="utf-8"?>
<ds:datastoreItem xmlns:ds="http://schemas.openxmlformats.org/officeDocument/2006/customXml" ds:itemID="{FE14FB3A-98B0-4541-A9B6-6A9A9A4E9711}"/>
</file>

<file path=customXml/itemProps3.xml><?xml version="1.0" encoding="utf-8"?>
<ds:datastoreItem xmlns:ds="http://schemas.openxmlformats.org/officeDocument/2006/customXml" ds:itemID="{77F78A8B-7EE1-459B-81DE-8E382C3F86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123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8</cp:revision>
  <dcterms:created xsi:type="dcterms:W3CDTF">2016-09-22T16:49:19Z</dcterms:created>
  <dcterms:modified xsi:type="dcterms:W3CDTF">2016-09-22T18:27:49Z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0x010100F791C8459B9E964988D894F86A4E6C2F</vt:lpwstr>
  </property>
</Properties>
</file>