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7478"/>
    <a:srgbClr val="FEE8E8"/>
    <a:srgbClr val="F6F9F9"/>
    <a:srgbClr val="0F3A3D"/>
    <a:srgbClr val="225D60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4811" y="4468352"/>
            <a:ext cx="86926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Аспирант департамента </a:t>
            </a:r>
            <a:r>
              <a:rPr lang="ru-RU" sz="2800" dirty="0">
                <a:solidFill>
                  <a:schemeClr val="bg1"/>
                </a:solidFill>
                <a:latin typeface="Book Antiqua" panose="02040602050305030304" pitchFamily="18" charset="0"/>
              </a:rPr>
              <a:t>правового регулирования </a:t>
            </a:r>
            <a:r>
              <a:rPr lang="ru-RU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экономической деятельности  </a:t>
            </a:r>
            <a:r>
              <a:rPr lang="ru-RU" sz="2800" dirty="0">
                <a:solidFill>
                  <a:schemeClr val="bg1"/>
                </a:solidFill>
                <a:latin typeface="Book Antiqua" panose="02040602050305030304" pitchFamily="18" charset="0"/>
              </a:rPr>
              <a:t>ю</a:t>
            </a:r>
            <a:r>
              <a:rPr lang="ru-RU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ридического Факультета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Финансовый Университет</a:t>
            </a:r>
          </a:p>
        </p:txBody>
      </p:sp>
      <p:sp>
        <p:nvSpPr>
          <p:cNvPr id="4" name="Прямоугольник 3"/>
          <p:cNvSpPr/>
          <p:nvPr/>
        </p:nvSpPr>
        <p:spPr>
          <a:xfrm flipV="1">
            <a:off x="384809" y="3811202"/>
            <a:ext cx="7235455" cy="45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4809" y="1791159"/>
            <a:ext cx="86926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Хаддур Зейн Алабдин</a:t>
            </a:r>
            <a:endParaRPr lang="ru-RU" sz="4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/>
          <p:cNvSpPr>
            <a:spLocks noGrp="1"/>
          </p:cNvSpPr>
          <p:nvPr>
            <p:ph type="title"/>
          </p:nvPr>
        </p:nvSpPr>
        <p:spPr>
          <a:xfrm>
            <a:off x="244567" y="606977"/>
            <a:ext cx="9032437" cy="315736"/>
          </a:xfrm>
        </p:spPr>
        <p:txBody>
          <a:bodyPr/>
          <a:lstStyle/>
          <a:p>
            <a:r>
              <a:rPr lang="ru-RU" dirty="0"/>
              <a:t>Общие сведения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412FBA-5C3B-9849-B02A-088F2563D977}"/>
              </a:ext>
            </a:extLst>
          </p:cNvPr>
          <p:cNvSpPr txBox="1"/>
          <p:nvPr/>
        </p:nvSpPr>
        <p:spPr>
          <a:xfrm>
            <a:off x="0" y="6488668"/>
            <a:ext cx="576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256569"/>
                </a:solidFill>
                <a:latin typeface="Book Antiqua" panose="02040602050305030304" pitchFamily="18" charset="0"/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35483" y="1243141"/>
            <a:ext cx="68822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2014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окончил Ал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баас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университет по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специальности «Юриспруденция» квалификация «Юрист».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2021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Окончил Финансовый университет при правительстве РФ, Магистратура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по специальности «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Юриспруденция»,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Программа «Юрист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для частного бизнеса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 власти»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Ученая степень: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Аспирант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 2021 г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Поступил на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программу «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Аспирантура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»,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департамент правового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регулирования экономической деятельности  юридического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Факультета, Финансовый Университет.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диссертация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 тему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«Правовое регулирование предпринимательской деятельности с использованием технологий искусственного интеллекта на рынке транспортных услуг»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4002536" y="3974488"/>
            <a:ext cx="7235455" cy="4572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335483" y="5213459"/>
            <a:ext cx="6033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Повышение квалификации: не прошел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/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</a:br>
            <a:endParaRPr lang="ru-RU" sz="1600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29" y="1243141"/>
            <a:ext cx="3742862" cy="481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73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44567" y="1404698"/>
            <a:ext cx="10939549" cy="525324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Стажер – Исследователь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1800" dirty="0">
                <a:solidFill>
                  <a:schemeClr val="tx1"/>
                </a:solidFill>
              </a:rPr>
              <a:t>Участник </a:t>
            </a:r>
            <a:r>
              <a:rPr lang="ru-RU" sz="1800" dirty="0" smtClean="0">
                <a:solidFill>
                  <a:schemeClr val="tx1"/>
                </a:solidFill>
              </a:rPr>
              <a:t>государственного задания финансового университета</a:t>
            </a:r>
            <a:r>
              <a:rPr lang="en-US" sz="1800" dirty="0" smtClean="0">
                <a:solidFill>
                  <a:schemeClr val="tx1"/>
                </a:solidFill>
              </a:rPr>
              <a:t>: 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1800" dirty="0">
                <a:solidFill>
                  <a:schemeClr val="tx1"/>
                </a:solidFill>
              </a:rPr>
              <a:t>«Выявление административно-правовых барьеров, препятствующих развитию искусственного интеллекта как ключевой технологии цифровой экономики».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244567" y="606977"/>
            <a:ext cx="9032437" cy="3157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r>
              <a:rPr lang="ru-RU" b="0" dirty="0" smtClean="0"/>
              <a:t>Учебно-методическая деятельность</a:t>
            </a:r>
            <a:endParaRPr lang="ru-RU" b="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412FBA-5C3B-9849-B02A-088F2563D977}"/>
              </a:ext>
            </a:extLst>
          </p:cNvPr>
          <p:cNvSpPr txBox="1"/>
          <p:nvPr/>
        </p:nvSpPr>
        <p:spPr>
          <a:xfrm>
            <a:off x="0" y="6488668"/>
            <a:ext cx="576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256569"/>
                </a:solidFill>
                <a:latin typeface="Book Antiqua" panose="0204060205030503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5070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7071" y="1456927"/>
            <a:ext cx="107981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Хаддур Зейн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Алабдин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, Аспирант департамента правового регулирования экономической деятельности  юридического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Факультета.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Финансовый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Университет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при правительстве РФ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.</a:t>
            </a:r>
          </a:p>
          <a:p>
            <a:pPr algn="just"/>
            <a:endParaRPr lang="ru-RU" dirty="0" smtClean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endParaRPr lang="ru-RU" b="1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2460" y="4094805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5</a:t>
            </a:r>
            <a:endParaRPr lang="ru-RU" sz="60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0706" y="4156361"/>
            <a:ext cx="14547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статей в российских журналах из перечня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ВАК и (РИНЦ)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0825482-2702-430D-A482-DE5B2A212400}"/>
              </a:ext>
            </a:extLst>
          </p:cNvPr>
          <p:cNvSpPr/>
          <p:nvPr/>
        </p:nvSpPr>
        <p:spPr>
          <a:xfrm>
            <a:off x="6646385" y="5356689"/>
            <a:ext cx="17268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1400" dirty="0">
              <a:solidFill>
                <a:prstClr val="black">
                  <a:lumMod val="65000"/>
                  <a:lumOff val="35000"/>
                </a:prst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03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FEC92F-6EAA-4793-836A-D0E72E183559}"/>
</file>

<file path=customXml/itemProps2.xml><?xml version="1.0" encoding="utf-8"?>
<ds:datastoreItem xmlns:ds="http://schemas.openxmlformats.org/officeDocument/2006/customXml" ds:itemID="{8ECA8BAD-863E-478E-9EAA-1CCBBC3F9467}"/>
</file>

<file path=customXml/itemProps3.xml><?xml version="1.0" encoding="utf-8"?>
<ds:datastoreItem xmlns:ds="http://schemas.openxmlformats.org/officeDocument/2006/customXml" ds:itemID="{BF5557A0-6AA9-4518-B7B5-FB47789AF498}"/>
</file>

<file path=docProps/app.xml><?xml version="1.0" encoding="utf-8"?>
<Properties xmlns="http://schemas.openxmlformats.org/officeDocument/2006/extended-properties" xmlns:vt="http://schemas.openxmlformats.org/officeDocument/2006/docPropsVTypes">
  <Template>Shablon_Finuniver (2)</Template>
  <TotalTime>412</TotalTime>
  <Words>171</Words>
  <Application>Microsoft Office PowerPoint</Application>
  <PresentationFormat>Широкоэкранный</PresentationFormat>
  <Paragraphs>24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Book Antiqua</vt:lpstr>
      <vt:lpstr>Calibri</vt:lpstr>
      <vt:lpstr>Wingdings</vt:lpstr>
      <vt:lpstr>Тема Office</vt:lpstr>
      <vt:lpstr>Презентация PowerPoint</vt:lpstr>
      <vt:lpstr>Общие сведения</vt:lpstr>
      <vt:lpstr>Презентация PowerPoint</vt:lpstr>
      <vt:lpstr>Презентация PowerPoint</vt:lpstr>
    </vt:vector>
  </TitlesOfParts>
  <Company>Финансовый университет при правительстве РФ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Хаддур Зейн Алабдин</dc:creator>
  <cp:lastModifiedBy>Zein Khaddur</cp:lastModifiedBy>
  <cp:revision>158</cp:revision>
  <dcterms:created xsi:type="dcterms:W3CDTF">2020-11-02T10:19:08Z</dcterms:created>
  <dcterms:modified xsi:type="dcterms:W3CDTF">2023-08-21T11:31:50Z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