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A3D"/>
    <a:srgbClr val="225D60"/>
    <a:srgbClr val="2A7478"/>
    <a:srgbClr val="256569"/>
    <a:srgbClr val="595959"/>
    <a:srgbClr val="59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gradFill flip="none" rotWithShape="1">
          <a:gsLst>
            <a:gs pos="1000">
              <a:srgbClr val="0F3A3D"/>
            </a:gs>
            <a:gs pos="50000">
              <a:srgbClr val="256569"/>
            </a:gs>
            <a:gs pos="98000">
              <a:srgbClr val="2A747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95" y="0"/>
            <a:ext cx="653940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1108364" y="376454"/>
            <a:ext cx="3131127" cy="1088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755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56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246903"/>
            <a:ext cx="7734300" cy="49300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02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31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gradFill flip="none" rotWithShape="1">
          <a:gsLst>
            <a:gs pos="1000">
              <a:schemeClr val="bg1">
                <a:lumMod val="95000"/>
              </a:schemeClr>
            </a:gs>
            <a:gs pos="26000">
              <a:schemeClr val="bg1">
                <a:lumMod val="65000"/>
              </a:schemeClr>
            </a:gs>
            <a:gs pos="9000">
              <a:schemeClr val="bg1">
                <a:lumMod val="85000"/>
              </a:schemeClr>
            </a:gs>
            <a:gs pos="94000">
              <a:srgbClr val="25656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51" y="572013"/>
            <a:ext cx="10515600" cy="404133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03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ятиугольник 7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885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671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ятиугольник 7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88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ятиугольник 6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05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иугольник 13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9" y="642938"/>
            <a:ext cx="5729286" cy="344486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671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654" y="509428"/>
            <a:ext cx="8514860" cy="501651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61417" y="124690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2413" y="244713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396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>
                <a:lumMod val="95000"/>
              </a:schemeClr>
            </a:gs>
            <a:gs pos="86000">
              <a:schemeClr val="bg1">
                <a:lumMod val="85000"/>
              </a:schemeClr>
            </a:gs>
            <a:gs pos="29000">
              <a:schemeClr val="bg1">
                <a:lumMod val="95000"/>
              </a:schemeClr>
            </a:gs>
            <a:gs pos="98000">
              <a:srgbClr val="25656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530AB-7E7F-42A0-9819-35D12B816B3C}" type="datetimeFigureOut">
              <a:rPr lang="ru-RU" smtClean="0"/>
              <a:t>25.08.2023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912B7-E224-4081-8122-29E446CEC7A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80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4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0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Портфолио </a:t>
            </a:r>
            <a:br>
              <a:rPr lang="ru-RU" dirty="0" smtClean="0"/>
            </a:br>
            <a:r>
              <a:rPr lang="ru-RU" sz="1800" dirty="0" smtClean="0"/>
              <a:t>старший преподаватель, кандидат экономических наук Загайнов М.Р.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72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Преподавательский стаж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Преподавательский стаж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2</a:t>
            </a:r>
          </a:p>
          <a:p>
            <a:r>
              <a:rPr lang="ru-RU" dirty="0" smtClean="0"/>
              <a:t> </a:t>
            </a:r>
            <a:r>
              <a:rPr lang="ru-RU" dirty="0" smtClean="0"/>
              <a:t>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6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15942"/>
            <a:ext cx="5181600" cy="357070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Курсы повышения квалификации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169228"/>
            <a:ext cx="5181600" cy="366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07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Курсы повышения квалификации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735395"/>
              </p:ext>
            </p:extLst>
          </p:nvPr>
        </p:nvGraphicFramePr>
        <p:xfrm>
          <a:off x="838200" y="1825625"/>
          <a:ext cx="5224871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8020012" imgH="5667018" progId="Acrobat.Document.11">
                  <p:embed/>
                </p:oleObj>
              </mc:Choice>
              <mc:Fallback>
                <p:oleObj name="Acrobat Document" r:id="rId3" imgW="8020012" imgH="5667018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825625"/>
                        <a:ext cx="5224871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644293"/>
              </p:ext>
            </p:extLst>
          </p:nvPr>
        </p:nvGraphicFramePr>
        <p:xfrm>
          <a:off x="6172201" y="1825625"/>
          <a:ext cx="5181600" cy="4358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5" imgW="7838840" imgH="5391001" progId="Acrobat.Document.11">
                  <p:embed/>
                </p:oleObj>
              </mc:Choice>
              <mc:Fallback>
                <p:oleObj name="Acrobat Document" r:id="rId5" imgW="7838840" imgH="5391001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72201" y="1825625"/>
                        <a:ext cx="5181600" cy="4358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93734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Финансовый Университет">
      <a:dk1>
        <a:sysClr val="windowText" lastClr="000000"/>
      </a:dk1>
      <a:lt1>
        <a:sysClr val="window" lastClr="FFFFFF"/>
      </a:lt1>
      <a:dk2>
        <a:srgbClr val="373545"/>
      </a:dk2>
      <a:lt2>
        <a:srgbClr val="A5A5A5"/>
      </a:lt2>
      <a:accent1>
        <a:srgbClr val="256569"/>
      </a:accent1>
      <a:accent2>
        <a:srgbClr val="AFAFAF"/>
      </a:accent2>
      <a:accent3>
        <a:srgbClr val="5BBFC5"/>
      </a:accent3>
      <a:accent4>
        <a:srgbClr val="7B7B7B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Финансовый Университет" id="{B61C6C59-7E8E-44EC-9D0A-175FD0FD7AA0}" vid="{4B9A828B-7C95-4D9C-8B7B-426AD85F479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F6EB6BED3958C4F9B9DFF43A63C53CF" ma:contentTypeVersion="1" ma:contentTypeDescription="Создание документа." ma:contentTypeScope="" ma:versionID="d9ac2a2e6a22ce91ea6527a7e96fe38d">
  <xsd:schema xmlns:xsd="http://www.w3.org/2001/XMLSchema" xmlns:xs="http://www.w3.org/2001/XMLSchema" xmlns:p="http://schemas.microsoft.com/office/2006/metadata/properties" xmlns:ns2="b545a042-29c2-4f0a-932d-d96c064ae9ed" targetNamespace="http://schemas.microsoft.com/office/2006/metadata/properties" ma:root="true" ma:fieldsID="0329678ff4acef0a306ae52ae5bf9457" ns2:_="">
    <xsd:import namespace="b545a042-29c2-4f0a-932d-d96c064ae9e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a042-29c2-4f0a-932d-d96c064a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4E8365-C5C3-4B5E-909E-452BB69B4464}"/>
</file>

<file path=customXml/itemProps2.xml><?xml version="1.0" encoding="utf-8"?>
<ds:datastoreItem xmlns:ds="http://schemas.openxmlformats.org/officeDocument/2006/customXml" ds:itemID="{ABDF78A5-81CF-43F3-AD36-4664B6F8271F}"/>
</file>

<file path=customXml/itemProps3.xml><?xml version="1.0" encoding="utf-8"?>
<ds:datastoreItem xmlns:ds="http://schemas.openxmlformats.org/officeDocument/2006/customXml" ds:itemID="{1404A748-0F2E-4A74-A9D8-30B8C8858159}"/>
</file>

<file path=docProps/app.xml><?xml version="1.0" encoding="utf-8"?>
<Properties xmlns="http://schemas.openxmlformats.org/officeDocument/2006/extended-properties" xmlns:vt="http://schemas.openxmlformats.org/officeDocument/2006/docPropsVTypes">
  <Template>Shablon_Finuniver</Template>
  <TotalTime>39</TotalTime>
  <Words>14</Words>
  <Application>Microsoft Office PowerPoint</Application>
  <PresentationFormat>Широкоэкранный</PresentationFormat>
  <Paragraphs>7</Paragraphs>
  <Slides>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Book Antiqua</vt:lpstr>
      <vt:lpstr>Calibri</vt:lpstr>
      <vt:lpstr>Wingdings</vt:lpstr>
      <vt:lpstr>Тема Office</vt:lpstr>
      <vt:lpstr>Adobe Acrobat Document</vt:lpstr>
      <vt:lpstr>Портфолио  старший преподаватель, кандидат экономических наук Загайнов М.Р.</vt:lpstr>
      <vt:lpstr>Преподавательский стаж</vt:lpstr>
      <vt:lpstr>Курсы повышения квалификации</vt:lpstr>
      <vt:lpstr>Курсы повышения квалификации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 старший преподаватель, кандидат экономических наук Загайнов М.Р.</dc:title>
  <dc:creator>admin</dc:creator>
  <cp:lastModifiedBy>admin</cp:lastModifiedBy>
  <cp:revision>4</cp:revision>
  <dcterms:created xsi:type="dcterms:W3CDTF">2022-08-24T06:57:30Z</dcterms:created>
  <dcterms:modified xsi:type="dcterms:W3CDTF">2023-08-25T09:09:51Z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0x0101002F6EB6BED3958C4F9B9DFF43A63C53CF</vt:lpwstr>
  </property>
</Properties>
</file>