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D1F44-A75F-4353-B6A8-DE553571FF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638190-F86B-485A-9C52-9287E79319E9}">
      <dgm:prSet phldrT="[Текст]"/>
      <dgm:spPr/>
      <dgm:t>
        <a:bodyPr/>
        <a:lstStyle/>
        <a:p>
          <a:r>
            <a:rPr lang="ru-RU" dirty="0" smtClean="0"/>
            <a:t>Сфера научных интересов</a:t>
          </a:r>
          <a:endParaRPr lang="ru-RU" dirty="0"/>
        </a:p>
      </dgm:t>
    </dgm:pt>
    <dgm:pt modelId="{07E05660-6207-4929-B9DF-61300C90BCC2}" type="parTrans" cxnId="{E5E470DC-A8B5-4C9C-8574-C544FB7D77FC}">
      <dgm:prSet/>
      <dgm:spPr/>
      <dgm:t>
        <a:bodyPr/>
        <a:lstStyle/>
        <a:p>
          <a:endParaRPr lang="ru-RU"/>
        </a:p>
      </dgm:t>
    </dgm:pt>
    <dgm:pt modelId="{437C9507-DAB7-45BA-A3BE-74434E865781}" type="sibTrans" cxnId="{E5E470DC-A8B5-4C9C-8574-C544FB7D77FC}">
      <dgm:prSet/>
      <dgm:spPr/>
      <dgm:t>
        <a:bodyPr/>
        <a:lstStyle/>
        <a:p>
          <a:endParaRPr lang="ru-RU"/>
        </a:p>
      </dgm:t>
    </dgm:pt>
    <dgm:pt modelId="{C76AD527-092B-456E-817F-087881EE3B43}">
      <dgm:prSet phldrT="[Текст]"/>
      <dgm:spPr/>
      <dgm:t>
        <a:bodyPr/>
        <a:lstStyle/>
        <a:p>
          <a:r>
            <a:rPr lang="ru-RU" dirty="0" smtClean="0"/>
            <a:t>Правовое регулирование предпринимательской деятельности, </a:t>
          </a:r>
          <a:endParaRPr lang="ru-RU" dirty="0"/>
        </a:p>
      </dgm:t>
    </dgm:pt>
    <dgm:pt modelId="{D8CF71F6-7C91-489D-B74D-C5E3AC2ED4E4}" type="parTrans" cxnId="{148FE0B0-7F65-4397-B830-52589D6A0674}">
      <dgm:prSet/>
      <dgm:spPr/>
      <dgm:t>
        <a:bodyPr/>
        <a:lstStyle/>
        <a:p>
          <a:endParaRPr lang="ru-RU"/>
        </a:p>
      </dgm:t>
    </dgm:pt>
    <dgm:pt modelId="{F6E61D4C-95AC-4FCC-A20E-FEE207F0E437}" type="sibTrans" cxnId="{148FE0B0-7F65-4397-B830-52589D6A0674}">
      <dgm:prSet/>
      <dgm:spPr/>
      <dgm:t>
        <a:bodyPr/>
        <a:lstStyle/>
        <a:p>
          <a:endParaRPr lang="ru-RU"/>
        </a:p>
      </dgm:t>
    </dgm:pt>
    <dgm:pt modelId="{8427CF2D-7123-42CF-8957-17BD746345B8}">
      <dgm:prSet phldrT="[Текст]"/>
      <dgm:spPr/>
      <dgm:t>
        <a:bodyPr/>
        <a:lstStyle/>
        <a:p>
          <a:r>
            <a:rPr lang="ru-RU" dirty="0" smtClean="0"/>
            <a:t>Дисциплины</a:t>
          </a:r>
          <a:endParaRPr lang="ru-RU" dirty="0"/>
        </a:p>
      </dgm:t>
    </dgm:pt>
    <dgm:pt modelId="{B0353978-D25F-42DC-B2AF-E4DD8153E8D7}" type="parTrans" cxnId="{9100A323-8C9C-4326-8342-8341FECA3BD5}">
      <dgm:prSet/>
      <dgm:spPr/>
      <dgm:t>
        <a:bodyPr/>
        <a:lstStyle/>
        <a:p>
          <a:endParaRPr lang="ru-RU"/>
        </a:p>
      </dgm:t>
    </dgm:pt>
    <dgm:pt modelId="{AF990792-23D7-4077-A10D-B2EB52985DB4}" type="sibTrans" cxnId="{9100A323-8C9C-4326-8342-8341FECA3BD5}">
      <dgm:prSet/>
      <dgm:spPr/>
      <dgm:t>
        <a:bodyPr/>
        <a:lstStyle/>
        <a:p>
          <a:endParaRPr lang="ru-RU"/>
        </a:p>
      </dgm:t>
    </dgm:pt>
    <dgm:pt modelId="{D026645A-0B63-442A-8423-0998F84BD46B}">
      <dgm:prSet phldrT="[Текст]"/>
      <dgm:spPr/>
      <dgm:t>
        <a:bodyPr/>
        <a:lstStyle/>
        <a:p>
          <a:r>
            <a:rPr lang="ru-RU" dirty="0" smtClean="0"/>
            <a:t>Торговое право</a:t>
          </a:r>
          <a:endParaRPr lang="ru-RU" dirty="0"/>
        </a:p>
      </dgm:t>
    </dgm:pt>
    <dgm:pt modelId="{8C57834F-487F-48C6-9E70-438DBB31C2E5}" type="parTrans" cxnId="{1F74D0D6-0684-40BD-9ACF-810DB9E3D5DD}">
      <dgm:prSet/>
      <dgm:spPr/>
      <dgm:t>
        <a:bodyPr/>
        <a:lstStyle/>
        <a:p>
          <a:endParaRPr lang="ru-RU"/>
        </a:p>
      </dgm:t>
    </dgm:pt>
    <dgm:pt modelId="{2F488F66-F0AA-4F90-BF38-2A3784C86876}" type="sibTrans" cxnId="{1F74D0D6-0684-40BD-9ACF-810DB9E3D5DD}">
      <dgm:prSet/>
      <dgm:spPr/>
      <dgm:t>
        <a:bodyPr/>
        <a:lstStyle/>
        <a:p>
          <a:endParaRPr lang="ru-RU"/>
        </a:p>
      </dgm:t>
    </dgm:pt>
    <dgm:pt modelId="{DA2E3C43-F7B8-4DCD-AA37-4137487A2C0A}">
      <dgm:prSet phldrT="[Текст]"/>
      <dgm:spPr/>
      <dgm:t>
        <a:bodyPr/>
        <a:lstStyle/>
        <a:p>
          <a:r>
            <a:rPr lang="ru-RU" dirty="0" smtClean="0"/>
            <a:t>Торговое (коммерческое) право, </a:t>
          </a:r>
          <a:endParaRPr lang="ru-RU" dirty="0"/>
        </a:p>
      </dgm:t>
    </dgm:pt>
    <dgm:pt modelId="{4D6E2A31-1AD2-406B-8BA8-C78133AB357C}" type="parTrans" cxnId="{D96CF29A-D65B-430E-85A8-4AF94E2BD277}">
      <dgm:prSet/>
      <dgm:spPr/>
      <dgm:t>
        <a:bodyPr/>
        <a:lstStyle/>
        <a:p>
          <a:endParaRPr lang="ru-RU"/>
        </a:p>
      </dgm:t>
    </dgm:pt>
    <dgm:pt modelId="{8913C4D1-E78A-4F20-828D-BB82C35385D8}" type="sibTrans" cxnId="{D96CF29A-D65B-430E-85A8-4AF94E2BD277}">
      <dgm:prSet/>
      <dgm:spPr/>
      <dgm:t>
        <a:bodyPr/>
        <a:lstStyle/>
        <a:p>
          <a:endParaRPr lang="ru-RU"/>
        </a:p>
      </dgm:t>
    </dgm:pt>
    <dgm:pt modelId="{91DA8EEE-18B2-4207-A1AF-800BDEE981BC}">
      <dgm:prSet phldrT="[Текст]"/>
      <dgm:spPr/>
      <dgm:t>
        <a:bodyPr/>
        <a:lstStyle/>
        <a:p>
          <a:r>
            <a:rPr lang="ru-RU" dirty="0" smtClean="0"/>
            <a:t>Правовое регулирование отдельных видов предпринимательской деятельности, </a:t>
          </a:r>
          <a:endParaRPr lang="ru-RU" dirty="0"/>
        </a:p>
      </dgm:t>
    </dgm:pt>
    <dgm:pt modelId="{7D38EDDF-FC2D-47A1-868D-1002A4BDBABF}" type="parTrans" cxnId="{3F2271A3-8021-4A52-8EF3-CBCA4980F456}">
      <dgm:prSet/>
      <dgm:spPr/>
      <dgm:t>
        <a:bodyPr/>
        <a:lstStyle/>
        <a:p>
          <a:endParaRPr lang="ru-RU"/>
        </a:p>
      </dgm:t>
    </dgm:pt>
    <dgm:pt modelId="{46933135-83B5-4BE3-8652-0AFE60D9E632}" type="sibTrans" cxnId="{3F2271A3-8021-4A52-8EF3-CBCA4980F456}">
      <dgm:prSet/>
      <dgm:spPr/>
      <dgm:t>
        <a:bodyPr/>
        <a:lstStyle/>
        <a:p>
          <a:endParaRPr lang="ru-RU"/>
        </a:p>
      </dgm:t>
    </dgm:pt>
    <dgm:pt modelId="{7261C106-4E11-471C-B9FD-6D30D3C90DFE}">
      <dgm:prSet phldrT="[Текст]"/>
      <dgm:spPr/>
      <dgm:t>
        <a:bodyPr/>
        <a:lstStyle/>
        <a:p>
          <a:r>
            <a:rPr lang="ru-RU" dirty="0" smtClean="0"/>
            <a:t>Корпоративные правоотношения, </a:t>
          </a:r>
          <a:endParaRPr lang="ru-RU" dirty="0"/>
        </a:p>
      </dgm:t>
    </dgm:pt>
    <dgm:pt modelId="{8BE2F7F6-A4F7-45BC-A6B2-4AA7A3CC9D7E}" type="parTrans" cxnId="{E0D00701-FBB3-4792-B75E-56C8F90CEB4C}">
      <dgm:prSet/>
      <dgm:spPr/>
      <dgm:t>
        <a:bodyPr/>
        <a:lstStyle/>
        <a:p>
          <a:endParaRPr lang="ru-RU"/>
        </a:p>
      </dgm:t>
    </dgm:pt>
    <dgm:pt modelId="{2D913FE1-5324-4301-88D9-D2D909CDB28B}" type="sibTrans" cxnId="{E0D00701-FBB3-4792-B75E-56C8F90CEB4C}">
      <dgm:prSet/>
      <dgm:spPr/>
      <dgm:t>
        <a:bodyPr/>
        <a:lstStyle/>
        <a:p>
          <a:endParaRPr lang="ru-RU"/>
        </a:p>
      </dgm:t>
    </dgm:pt>
    <dgm:pt modelId="{D83EF007-F8F3-4B63-97D4-0B10E95FF7B1}">
      <dgm:prSet phldrT="[Текст]"/>
      <dgm:spPr/>
      <dgm:t>
        <a:bodyPr/>
        <a:lstStyle/>
        <a:p>
          <a:r>
            <a:rPr lang="ru-RU" dirty="0" smtClean="0"/>
            <a:t>Правовое регулирование несостоятельности (банкротства)</a:t>
          </a:r>
          <a:endParaRPr lang="ru-RU" dirty="0"/>
        </a:p>
      </dgm:t>
    </dgm:pt>
    <dgm:pt modelId="{3D49ED1D-E0C9-4EAB-A93F-45881AD4EDA3}" type="parTrans" cxnId="{E375CD57-51A1-49AF-97E0-D456EFCAD33C}">
      <dgm:prSet/>
      <dgm:spPr/>
      <dgm:t>
        <a:bodyPr/>
        <a:lstStyle/>
        <a:p>
          <a:endParaRPr lang="ru-RU"/>
        </a:p>
      </dgm:t>
    </dgm:pt>
    <dgm:pt modelId="{D63C5B4A-3855-43AB-951C-0905D92F39F2}" type="sibTrans" cxnId="{E375CD57-51A1-49AF-97E0-D456EFCAD33C}">
      <dgm:prSet/>
      <dgm:spPr/>
      <dgm:t>
        <a:bodyPr/>
        <a:lstStyle/>
        <a:p>
          <a:endParaRPr lang="ru-RU"/>
        </a:p>
      </dgm:t>
    </dgm:pt>
    <dgm:pt modelId="{7A62F401-5BED-4222-B297-1068AD54F925}">
      <dgm:prSet phldrT="[Текст]"/>
      <dgm:spPr/>
      <dgm:t>
        <a:bodyPr/>
        <a:lstStyle/>
        <a:p>
          <a:r>
            <a:rPr lang="ru-RU" dirty="0" smtClean="0"/>
            <a:t>Стаж работы</a:t>
          </a:r>
          <a:endParaRPr lang="ru-RU" dirty="0"/>
        </a:p>
      </dgm:t>
    </dgm:pt>
    <dgm:pt modelId="{1B26BD08-B8EB-4E8A-9892-2347350842BB}" type="parTrans" cxnId="{C14F7D57-5F44-48BB-A274-0CE01F07D259}">
      <dgm:prSet/>
      <dgm:spPr/>
      <dgm:t>
        <a:bodyPr/>
        <a:lstStyle/>
        <a:p>
          <a:endParaRPr lang="ru-RU"/>
        </a:p>
      </dgm:t>
    </dgm:pt>
    <dgm:pt modelId="{202D7DAE-C232-4D5B-B545-4C43998663DB}" type="sibTrans" cxnId="{C14F7D57-5F44-48BB-A274-0CE01F07D259}">
      <dgm:prSet/>
      <dgm:spPr/>
      <dgm:t>
        <a:bodyPr/>
        <a:lstStyle/>
        <a:p>
          <a:endParaRPr lang="ru-RU"/>
        </a:p>
      </dgm:t>
    </dgm:pt>
    <dgm:pt modelId="{69DC19B4-7452-46F5-AE52-51C543E8E8C8}">
      <dgm:prSet phldrT="[Текст]"/>
      <dgm:spPr/>
      <dgm:t>
        <a:bodyPr/>
        <a:lstStyle/>
        <a:p>
          <a:r>
            <a:rPr lang="ru-RU" dirty="0" smtClean="0"/>
            <a:t>Публикации</a:t>
          </a:r>
          <a:endParaRPr lang="ru-RU" dirty="0"/>
        </a:p>
      </dgm:t>
    </dgm:pt>
    <dgm:pt modelId="{15315651-C37E-4FFB-B41F-BC1FFC4202D8}" type="parTrans" cxnId="{0879CE5A-59A6-40A4-A6F8-5AB71266A3E5}">
      <dgm:prSet/>
      <dgm:spPr/>
      <dgm:t>
        <a:bodyPr/>
        <a:lstStyle/>
        <a:p>
          <a:endParaRPr lang="ru-RU"/>
        </a:p>
      </dgm:t>
    </dgm:pt>
    <dgm:pt modelId="{E5C0C304-25D2-41C8-9C0F-384D0B07A354}" type="sibTrans" cxnId="{0879CE5A-59A6-40A4-A6F8-5AB71266A3E5}">
      <dgm:prSet/>
      <dgm:spPr/>
      <dgm:t>
        <a:bodyPr/>
        <a:lstStyle/>
        <a:p>
          <a:endParaRPr lang="ru-RU"/>
        </a:p>
      </dgm:t>
    </dgm:pt>
    <dgm:pt modelId="{39BF30B4-BB3A-4A6E-9E6C-758D9C4714D2}">
      <dgm:prSet/>
      <dgm:spPr/>
      <dgm:t>
        <a:bodyPr/>
        <a:lstStyle/>
        <a:p>
          <a:r>
            <a:rPr lang="ru-RU" dirty="0" smtClean="0"/>
            <a:t>Опубликовано более 130 научных, методических, учебных работ. </a:t>
          </a:r>
          <a:endParaRPr lang="ru-RU" dirty="0"/>
        </a:p>
      </dgm:t>
    </dgm:pt>
    <dgm:pt modelId="{07C4D6F2-39DD-4A7B-A891-B6EF5CCF11DF}" type="parTrans" cxnId="{B01E7128-069A-4DB7-B964-673B173FDA9B}">
      <dgm:prSet/>
      <dgm:spPr/>
      <dgm:t>
        <a:bodyPr/>
        <a:lstStyle/>
        <a:p>
          <a:endParaRPr lang="ru-RU"/>
        </a:p>
      </dgm:t>
    </dgm:pt>
    <dgm:pt modelId="{7C743E2B-A638-4A30-997D-BA754C89F19C}" type="sibTrans" cxnId="{B01E7128-069A-4DB7-B964-673B173FDA9B}">
      <dgm:prSet/>
      <dgm:spPr/>
      <dgm:t>
        <a:bodyPr/>
        <a:lstStyle/>
        <a:p>
          <a:endParaRPr lang="ru-RU"/>
        </a:p>
      </dgm:t>
    </dgm:pt>
    <dgm:pt modelId="{77A75A37-AE94-4E6D-B8D1-D32BA2D28958}">
      <dgm:prSet/>
      <dgm:spPr/>
      <dgm:t>
        <a:bodyPr/>
        <a:lstStyle/>
        <a:p>
          <a:r>
            <a:rPr lang="ru-RU" dirty="0" smtClean="0"/>
            <a:t>Преподавательская </a:t>
          </a:r>
          <a:r>
            <a:rPr lang="ru-RU" smtClean="0"/>
            <a:t>и научная – </a:t>
          </a:r>
          <a:r>
            <a:rPr lang="ru-RU" dirty="0" smtClean="0"/>
            <a:t>18 лет</a:t>
          </a:r>
          <a:endParaRPr lang="ru-RU" dirty="0"/>
        </a:p>
      </dgm:t>
    </dgm:pt>
    <dgm:pt modelId="{356AA5C4-5E5C-4376-A8E8-E6DCB9C29879}" type="parTrans" cxnId="{F98CBFB3-A11A-4EFA-A997-7404FA3BF4FD}">
      <dgm:prSet/>
      <dgm:spPr/>
      <dgm:t>
        <a:bodyPr/>
        <a:lstStyle/>
        <a:p>
          <a:endParaRPr lang="ru-RU"/>
        </a:p>
      </dgm:t>
    </dgm:pt>
    <dgm:pt modelId="{99BDD0F7-BEE2-45F9-8BEA-DCD5DA7A670D}" type="sibTrans" cxnId="{F98CBFB3-A11A-4EFA-A997-7404FA3BF4FD}">
      <dgm:prSet/>
      <dgm:spPr/>
      <dgm:t>
        <a:bodyPr/>
        <a:lstStyle/>
        <a:p>
          <a:endParaRPr lang="ru-RU"/>
        </a:p>
      </dgm:t>
    </dgm:pt>
    <dgm:pt modelId="{B65849B7-B90A-47B4-AE7C-98CAA8FB236E}">
      <dgm:prSet/>
      <dgm:spPr/>
      <dgm:t>
        <a:bodyPr/>
        <a:lstStyle/>
        <a:p>
          <a:r>
            <a:rPr lang="ru-RU" dirty="0" smtClean="0"/>
            <a:t>Практическая – 22 года (юридическое сопровождение бизнеса, банковская деятельность, частная практика)</a:t>
          </a:r>
          <a:endParaRPr lang="ru-RU" dirty="0"/>
        </a:p>
      </dgm:t>
    </dgm:pt>
    <dgm:pt modelId="{DA2EE3B9-8AA0-49DC-80CF-5AD938196986}" type="parTrans" cxnId="{05022869-CD69-4F2B-98CE-6AFB0069A247}">
      <dgm:prSet/>
      <dgm:spPr/>
      <dgm:t>
        <a:bodyPr/>
        <a:lstStyle/>
        <a:p>
          <a:endParaRPr lang="ru-RU"/>
        </a:p>
      </dgm:t>
    </dgm:pt>
    <dgm:pt modelId="{39F978CA-D2C3-433D-BABD-ACD0D43FEBC9}" type="sibTrans" cxnId="{05022869-CD69-4F2B-98CE-6AFB0069A247}">
      <dgm:prSet/>
      <dgm:spPr/>
      <dgm:t>
        <a:bodyPr/>
        <a:lstStyle/>
        <a:p>
          <a:endParaRPr lang="ru-RU"/>
        </a:p>
      </dgm:t>
    </dgm:pt>
    <dgm:pt modelId="{EE800135-20BB-4B0D-9CD9-7EC5A7C9BDC2}">
      <dgm:prSet/>
      <dgm:spPr/>
      <dgm:t>
        <a:bodyPr/>
        <a:lstStyle/>
        <a:p>
          <a:r>
            <a:rPr lang="ru-RU" dirty="0" smtClean="0"/>
            <a:t>Научная деятельность</a:t>
          </a:r>
          <a:endParaRPr lang="ru-RU" dirty="0"/>
        </a:p>
      </dgm:t>
    </dgm:pt>
    <dgm:pt modelId="{F47F7930-7E70-4D40-8EBA-5F26C7BF8E39}" type="parTrans" cxnId="{33410551-E3BE-4EB8-B12D-5E950E208416}">
      <dgm:prSet/>
      <dgm:spPr/>
      <dgm:t>
        <a:bodyPr/>
        <a:lstStyle/>
        <a:p>
          <a:endParaRPr lang="ru-RU"/>
        </a:p>
      </dgm:t>
    </dgm:pt>
    <dgm:pt modelId="{C0D614B1-C83E-4F17-A55E-BD92ED8D3D86}" type="sibTrans" cxnId="{33410551-E3BE-4EB8-B12D-5E950E208416}">
      <dgm:prSet/>
      <dgm:spPr/>
      <dgm:t>
        <a:bodyPr/>
        <a:lstStyle/>
        <a:p>
          <a:endParaRPr lang="ru-RU"/>
        </a:p>
      </dgm:t>
    </dgm:pt>
    <dgm:pt modelId="{B37F1CE1-EF73-4CCC-A3E3-1BD50C83CF81}">
      <dgm:prSet/>
      <dgm:spPr/>
      <dgm:t>
        <a:bodyPr/>
        <a:lstStyle/>
        <a:p>
          <a:r>
            <a:rPr lang="ru-RU" dirty="0" smtClean="0"/>
            <a:t>Член Диссертационного совета 10.2.002.01 при Всероссийском государственном университете юстиции (РПА Минюста России).</a:t>
          </a:r>
          <a:endParaRPr lang="ru-RU" dirty="0"/>
        </a:p>
      </dgm:t>
    </dgm:pt>
    <dgm:pt modelId="{E1FA68D1-9D15-40AA-8DD6-A438570337C0}" type="parTrans" cxnId="{2C42F5EE-77C2-4A6D-A6C8-F22CDB3BB166}">
      <dgm:prSet/>
      <dgm:spPr/>
      <dgm:t>
        <a:bodyPr/>
        <a:lstStyle/>
        <a:p>
          <a:endParaRPr lang="ru-RU"/>
        </a:p>
      </dgm:t>
    </dgm:pt>
    <dgm:pt modelId="{958FD9B5-345B-4918-A834-EE3605FF84CE}" type="sibTrans" cxnId="{2C42F5EE-77C2-4A6D-A6C8-F22CDB3BB166}">
      <dgm:prSet/>
      <dgm:spPr/>
      <dgm:t>
        <a:bodyPr/>
        <a:lstStyle/>
        <a:p>
          <a:endParaRPr lang="ru-RU"/>
        </a:p>
      </dgm:t>
    </dgm:pt>
    <dgm:pt modelId="{22D46670-7C14-4BEB-8ABE-9448E2E1E979}">
      <dgm:prSet/>
      <dgm:spPr/>
      <dgm:t>
        <a:bodyPr/>
        <a:lstStyle/>
        <a:p>
          <a:r>
            <a:rPr lang="ru-RU" dirty="0" smtClean="0"/>
            <a:t>Под руководством Н.В. Бандуриной защищено 10 диссертаций на соискание ученой степени кандидата юридических наук. </a:t>
          </a:r>
          <a:endParaRPr lang="ru-RU" dirty="0"/>
        </a:p>
      </dgm:t>
    </dgm:pt>
    <dgm:pt modelId="{A7B30C55-7D39-450E-B796-0854CE4D1CA2}" type="parTrans" cxnId="{B34CC1CF-5BD7-40F0-BEAB-04BBDD738764}">
      <dgm:prSet/>
      <dgm:spPr/>
      <dgm:t>
        <a:bodyPr/>
        <a:lstStyle/>
        <a:p>
          <a:endParaRPr lang="ru-RU"/>
        </a:p>
      </dgm:t>
    </dgm:pt>
    <dgm:pt modelId="{2F054DA6-9FF2-4A25-A49D-84F9C6406039}" type="sibTrans" cxnId="{B34CC1CF-5BD7-40F0-BEAB-04BBDD738764}">
      <dgm:prSet/>
      <dgm:spPr/>
      <dgm:t>
        <a:bodyPr/>
        <a:lstStyle/>
        <a:p>
          <a:endParaRPr lang="ru-RU"/>
        </a:p>
      </dgm:t>
    </dgm:pt>
    <dgm:pt modelId="{4822333D-338D-4D93-A8D5-6753D06E75D6}" type="pres">
      <dgm:prSet presAssocID="{CB5D1F44-A75F-4353-B6A8-DE553571FF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651B44-0395-4B7C-A76C-37CDA25445D4}" type="pres">
      <dgm:prSet presAssocID="{7A62F401-5BED-4222-B297-1068AD54F92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CA577-F32D-46D1-8FD8-337B062525CB}" type="pres">
      <dgm:prSet presAssocID="{7A62F401-5BED-4222-B297-1068AD54F925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D3C3E-B5D4-43CB-9F31-8E9DBEF84B98}" type="pres">
      <dgm:prSet presAssocID="{42638190-F86B-485A-9C52-9287E79319E9}" presName="parentText" presStyleLbl="node1" presStyleIdx="1" presStyleCnt="5" custLinFactNeighborX="313" custLinFactNeighborY="1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2D90D-637C-4633-B02F-4E128ACC2DE3}" type="pres">
      <dgm:prSet presAssocID="{42638190-F86B-485A-9C52-9287E79319E9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B9042-EE25-473B-A6A4-D9C1ABF821EC}" type="pres">
      <dgm:prSet presAssocID="{69DC19B4-7452-46F5-AE52-51C543E8E8C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08707-D834-43F6-ACEA-BEEE8D660D00}" type="pres">
      <dgm:prSet presAssocID="{69DC19B4-7452-46F5-AE52-51C543E8E8C8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404C9-7E73-45A9-A63E-2CDF720E3867}" type="pres">
      <dgm:prSet presAssocID="{8427CF2D-7123-42CF-8957-17BD746345B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EDE0A-9406-4DEC-B30A-3B4E2B37AEB1}" type="pres">
      <dgm:prSet presAssocID="{8427CF2D-7123-42CF-8957-17BD746345B8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A0F5-3643-447B-8D69-A324004A4098}" type="pres">
      <dgm:prSet presAssocID="{EE800135-20BB-4B0D-9CD9-7EC5A7C9BDC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7F7D4BA6-B8F9-48A0-9386-38B1922CDFAE}" type="pres">
      <dgm:prSet presAssocID="{EE800135-20BB-4B0D-9CD9-7EC5A7C9BDC2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AB84EA-3FC0-40FE-AF4A-444E4DBA2118}" type="presOf" srcId="{DA2E3C43-F7B8-4DCD-AA37-4137487A2C0A}" destId="{C8F2D90D-637C-4633-B02F-4E128ACC2DE3}" srcOrd="0" destOrd="1" presId="urn:microsoft.com/office/officeart/2005/8/layout/vList2"/>
    <dgm:cxn modelId="{E0D00701-FBB3-4792-B75E-56C8F90CEB4C}" srcId="{42638190-F86B-485A-9C52-9287E79319E9}" destId="{7261C106-4E11-471C-B9FD-6D30D3C90DFE}" srcOrd="3" destOrd="0" parTransId="{8BE2F7F6-A4F7-45BC-A6B2-4AA7A3CC9D7E}" sibTransId="{2D913FE1-5324-4301-88D9-D2D909CDB28B}"/>
    <dgm:cxn modelId="{B01E7128-069A-4DB7-B964-673B173FDA9B}" srcId="{69DC19B4-7452-46F5-AE52-51C543E8E8C8}" destId="{39BF30B4-BB3A-4A6E-9E6C-758D9C4714D2}" srcOrd="0" destOrd="0" parTransId="{07C4D6F2-39DD-4A7B-A891-B6EF5CCF11DF}" sibTransId="{7C743E2B-A638-4A30-997D-BA754C89F19C}"/>
    <dgm:cxn modelId="{790112A1-DBD5-42C7-9FD1-ACD3CA9A1CF6}" type="presOf" srcId="{8427CF2D-7123-42CF-8957-17BD746345B8}" destId="{8AF404C9-7E73-45A9-A63E-2CDF720E3867}" srcOrd="0" destOrd="0" presId="urn:microsoft.com/office/officeart/2005/8/layout/vList2"/>
    <dgm:cxn modelId="{FD2F3D23-284E-4DAF-8050-252063E42A5C}" type="presOf" srcId="{B65849B7-B90A-47B4-AE7C-98CAA8FB236E}" destId="{A3ECA577-F32D-46D1-8FD8-337B062525CB}" srcOrd="0" destOrd="1" presId="urn:microsoft.com/office/officeart/2005/8/layout/vList2"/>
    <dgm:cxn modelId="{A3D4F2F3-9F56-4F43-945C-C57C13F415CE}" type="presOf" srcId="{7A62F401-5BED-4222-B297-1068AD54F925}" destId="{55651B44-0395-4B7C-A76C-37CDA25445D4}" srcOrd="0" destOrd="0" presId="urn:microsoft.com/office/officeart/2005/8/layout/vList2"/>
    <dgm:cxn modelId="{9CE5D8E5-0634-4B4A-8106-AFA8926B4B12}" type="presOf" srcId="{D83EF007-F8F3-4B63-97D4-0B10E95FF7B1}" destId="{C8F2D90D-637C-4633-B02F-4E128ACC2DE3}" srcOrd="0" destOrd="4" presId="urn:microsoft.com/office/officeart/2005/8/layout/vList2"/>
    <dgm:cxn modelId="{BDE420C6-0106-4858-A358-B7944DE85FBA}" type="presOf" srcId="{CB5D1F44-A75F-4353-B6A8-DE553571FF74}" destId="{4822333D-338D-4D93-A8D5-6753D06E75D6}" srcOrd="0" destOrd="0" presId="urn:microsoft.com/office/officeart/2005/8/layout/vList2"/>
    <dgm:cxn modelId="{32B881AE-24A1-41E9-A632-41DBB8DE97E1}" type="presOf" srcId="{39BF30B4-BB3A-4A6E-9E6C-758D9C4714D2}" destId="{4F208707-D834-43F6-ACEA-BEEE8D660D00}" srcOrd="0" destOrd="0" presId="urn:microsoft.com/office/officeart/2005/8/layout/vList2"/>
    <dgm:cxn modelId="{1F74D0D6-0684-40BD-9ACF-810DB9E3D5DD}" srcId="{8427CF2D-7123-42CF-8957-17BD746345B8}" destId="{D026645A-0B63-442A-8423-0998F84BD46B}" srcOrd="0" destOrd="0" parTransId="{8C57834F-487F-48C6-9E70-438DBB31C2E5}" sibTransId="{2F488F66-F0AA-4F90-BF38-2A3784C86876}"/>
    <dgm:cxn modelId="{B34CC1CF-5BD7-40F0-BEAB-04BBDD738764}" srcId="{EE800135-20BB-4B0D-9CD9-7EC5A7C9BDC2}" destId="{22D46670-7C14-4BEB-8ABE-9448E2E1E979}" srcOrd="1" destOrd="0" parTransId="{A7B30C55-7D39-450E-B796-0854CE4D1CA2}" sibTransId="{2F054DA6-9FF2-4A25-A49D-84F9C6406039}"/>
    <dgm:cxn modelId="{26864EA4-1027-4561-AE51-DA69056965B1}" type="presOf" srcId="{7261C106-4E11-471C-B9FD-6D30D3C90DFE}" destId="{C8F2D90D-637C-4633-B02F-4E128ACC2DE3}" srcOrd="0" destOrd="3" presId="urn:microsoft.com/office/officeart/2005/8/layout/vList2"/>
    <dgm:cxn modelId="{31516197-4D8B-49C3-98E5-6F3D687AC825}" type="presOf" srcId="{91DA8EEE-18B2-4207-A1AF-800BDEE981BC}" destId="{C8F2D90D-637C-4633-B02F-4E128ACC2DE3}" srcOrd="0" destOrd="2" presId="urn:microsoft.com/office/officeart/2005/8/layout/vList2"/>
    <dgm:cxn modelId="{3E9E91A4-6AA8-4022-81BD-2451A4991EA0}" type="presOf" srcId="{69DC19B4-7452-46F5-AE52-51C543E8E8C8}" destId="{A52B9042-EE25-473B-A6A4-D9C1ABF821EC}" srcOrd="0" destOrd="0" presId="urn:microsoft.com/office/officeart/2005/8/layout/vList2"/>
    <dgm:cxn modelId="{2C42F5EE-77C2-4A6D-A6C8-F22CDB3BB166}" srcId="{EE800135-20BB-4B0D-9CD9-7EC5A7C9BDC2}" destId="{B37F1CE1-EF73-4CCC-A3E3-1BD50C83CF81}" srcOrd="0" destOrd="0" parTransId="{E1FA68D1-9D15-40AA-8DD6-A438570337C0}" sibTransId="{958FD9B5-345B-4918-A834-EE3605FF84CE}"/>
    <dgm:cxn modelId="{48CD88BC-980A-4595-9E7F-A5D75809D8DA}" type="presOf" srcId="{D026645A-0B63-442A-8423-0998F84BD46B}" destId="{2B0EDE0A-9406-4DEC-B30A-3B4E2B37AEB1}" srcOrd="0" destOrd="0" presId="urn:microsoft.com/office/officeart/2005/8/layout/vList2"/>
    <dgm:cxn modelId="{148FE0B0-7F65-4397-B830-52589D6A0674}" srcId="{42638190-F86B-485A-9C52-9287E79319E9}" destId="{C76AD527-092B-456E-817F-087881EE3B43}" srcOrd="0" destOrd="0" parTransId="{D8CF71F6-7C91-489D-B74D-C5E3AC2ED4E4}" sibTransId="{F6E61D4C-95AC-4FCC-A20E-FEE207F0E437}"/>
    <dgm:cxn modelId="{F98CBFB3-A11A-4EFA-A997-7404FA3BF4FD}" srcId="{7A62F401-5BED-4222-B297-1068AD54F925}" destId="{77A75A37-AE94-4E6D-B8D1-D32BA2D28958}" srcOrd="0" destOrd="0" parTransId="{356AA5C4-5E5C-4376-A8E8-E6DCB9C29879}" sibTransId="{99BDD0F7-BEE2-45F9-8BEA-DCD5DA7A670D}"/>
    <dgm:cxn modelId="{3BEEFF82-06F9-455B-A64C-01AE8B76B573}" type="presOf" srcId="{B37F1CE1-EF73-4CCC-A3E3-1BD50C83CF81}" destId="{7F7D4BA6-B8F9-48A0-9386-38B1922CDFAE}" srcOrd="0" destOrd="0" presId="urn:microsoft.com/office/officeart/2005/8/layout/vList2"/>
    <dgm:cxn modelId="{D96CF29A-D65B-430E-85A8-4AF94E2BD277}" srcId="{42638190-F86B-485A-9C52-9287E79319E9}" destId="{DA2E3C43-F7B8-4DCD-AA37-4137487A2C0A}" srcOrd="1" destOrd="0" parTransId="{4D6E2A31-1AD2-406B-8BA8-C78133AB357C}" sibTransId="{8913C4D1-E78A-4F20-828D-BB82C35385D8}"/>
    <dgm:cxn modelId="{33410551-E3BE-4EB8-B12D-5E950E208416}" srcId="{CB5D1F44-A75F-4353-B6A8-DE553571FF74}" destId="{EE800135-20BB-4B0D-9CD9-7EC5A7C9BDC2}" srcOrd="4" destOrd="0" parTransId="{F47F7930-7E70-4D40-8EBA-5F26C7BF8E39}" sibTransId="{C0D614B1-C83E-4F17-A55E-BD92ED8D3D86}"/>
    <dgm:cxn modelId="{E5E470DC-A8B5-4C9C-8574-C544FB7D77FC}" srcId="{CB5D1F44-A75F-4353-B6A8-DE553571FF74}" destId="{42638190-F86B-485A-9C52-9287E79319E9}" srcOrd="1" destOrd="0" parTransId="{07E05660-6207-4929-B9DF-61300C90BCC2}" sibTransId="{437C9507-DAB7-45BA-A3BE-74434E865781}"/>
    <dgm:cxn modelId="{3F2271A3-8021-4A52-8EF3-CBCA4980F456}" srcId="{42638190-F86B-485A-9C52-9287E79319E9}" destId="{91DA8EEE-18B2-4207-A1AF-800BDEE981BC}" srcOrd="2" destOrd="0" parTransId="{7D38EDDF-FC2D-47A1-868D-1002A4BDBABF}" sibTransId="{46933135-83B5-4BE3-8652-0AFE60D9E632}"/>
    <dgm:cxn modelId="{9100A323-8C9C-4326-8342-8341FECA3BD5}" srcId="{CB5D1F44-A75F-4353-B6A8-DE553571FF74}" destId="{8427CF2D-7123-42CF-8957-17BD746345B8}" srcOrd="3" destOrd="0" parTransId="{B0353978-D25F-42DC-B2AF-E4DD8153E8D7}" sibTransId="{AF990792-23D7-4077-A10D-B2EB52985DB4}"/>
    <dgm:cxn modelId="{5156CA6D-C3C4-497C-8DDD-EC80FB3B81E1}" type="presOf" srcId="{C76AD527-092B-456E-817F-087881EE3B43}" destId="{C8F2D90D-637C-4633-B02F-4E128ACC2DE3}" srcOrd="0" destOrd="0" presId="urn:microsoft.com/office/officeart/2005/8/layout/vList2"/>
    <dgm:cxn modelId="{0879CE5A-59A6-40A4-A6F8-5AB71266A3E5}" srcId="{CB5D1F44-A75F-4353-B6A8-DE553571FF74}" destId="{69DC19B4-7452-46F5-AE52-51C543E8E8C8}" srcOrd="2" destOrd="0" parTransId="{15315651-C37E-4FFB-B41F-BC1FFC4202D8}" sibTransId="{E5C0C304-25D2-41C8-9C0F-384D0B07A354}"/>
    <dgm:cxn modelId="{D72F9276-6EF2-4B1C-9AB7-45E64A1771D3}" type="presOf" srcId="{EE800135-20BB-4B0D-9CD9-7EC5A7C9BDC2}" destId="{ED25A0F5-3643-447B-8D69-A324004A4098}" srcOrd="0" destOrd="0" presId="urn:microsoft.com/office/officeart/2005/8/layout/vList2"/>
    <dgm:cxn modelId="{75F23420-B8A6-4488-96FA-EAE9DF64D69D}" type="presOf" srcId="{42638190-F86B-485A-9C52-9287E79319E9}" destId="{E98D3C3E-B5D4-43CB-9F31-8E9DBEF84B98}" srcOrd="0" destOrd="0" presId="urn:microsoft.com/office/officeart/2005/8/layout/vList2"/>
    <dgm:cxn modelId="{E375CD57-51A1-49AF-97E0-D456EFCAD33C}" srcId="{42638190-F86B-485A-9C52-9287E79319E9}" destId="{D83EF007-F8F3-4B63-97D4-0B10E95FF7B1}" srcOrd="4" destOrd="0" parTransId="{3D49ED1D-E0C9-4EAB-A93F-45881AD4EDA3}" sibTransId="{D63C5B4A-3855-43AB-951C-0905D92F39F2}"/>
    <dgm:cxn modelId="{494BF0BC-B37B-4C93-82A4-43B5453BD41E}" type="presOf" srcId="{77A75A37-AE94-4E6D-B8D1-D32BA2D28958}" destId="{A3ECA577-F32D-46D1-8FD8-337B062525CB}" srcOrd="0" destOrd="0" presId="urn:microsoft.com/office/officeart/2005/8/layout/vList2"/>
    <dgm:cxn modelId="{05022869-CD69-4F2B-98CE-6AFB0069A247}" srcId="{7A62F401-5BED-4222-B297-1068AD54F925}" destId="{B65849B7-B90A-47B4-AE7C-98CAA8FB236E}" srcOrd="1" destOrd="0" parTransId="{DA2EE3B9-8AA0-49DC-80CF-5AD938196986}" sibTransId="{39F978CA-D2C3-433D-BABD-ACD0D43FEBC9}"/>
    <dgm:cxn modelId="{C14F7D57-5F44-48BB-A274-0CE01F07D259}" srcId="{CB5D1F44-A75F-4353-B6A8-DE553571FF74}" destId="{7A62F401-5BED-4222-B297-1068AD54F925}" srcOrd="0" destOrd="0" parTransId="{1B26BD08-B8EB-4E8A-9892-2347350842BB}" sibTransId="{202D7DAE-C232-4D5B-B545-4C43998663DB}"/>
    <dgm:cxn modelId="{70ECEDD2-1E26-4C70-96AE-DC9674909A6C}" type="presOf" srcId="{22D46670-7C14-4BEB-8ABE-9448E2E1E979}" destId="{7F7D4BA6-B8F9-48A0-9386-38B1922CDFAE}" srcOrd="0" destOrd="1" presId="urn:microsoft.com/office/officeart/2005/8/layout/vList2"/>
    <dgm:cxn modelId="{B9AA6524-4626-4012-971F-7DD457B5454B}" type="presParOf" srcId="{4822333D-338D-4D93-A8D5-6753D06E75D6}" destId="{55651B44-0395-4B7C-A76C-37CDA25445D4}" srcOrd="0" destOrd="0" presId="urn:microsoft.com/office/officeart/2005/8/layout/vList2"/>
    <dgm:cxn modelId="{EBC5B32E-6F72-4677-8589-49B9FD5DAE72}" type="presParOf" srcId="{4822333D-338D-4D93-A8D5-6753D06E75D6}" destId="{A3ECA577-F32D-46D1-8FD8-337B062525CB}" srcOrd="1" destOrd="0" presId="urn:microsoft.com/office/officeart/2005/8/layout/vList2"/>
    <dgm:cxn modelId="{D390F284-DA84-43AE-A94F-0F38206D4857}" type="presParOf" srcId="{4822333D-338D-4D93-A8D5-6753D06E75D6}" destId="{E98D3C3E-B5D4-43CB-9F31-8E9DBEF84B98}" srcOrd="2" destOrd="0" presId="urn:microsoft.com/office/officeart/2005/8/layout/vList2"/>
    <dgm:cxn modelId="{C1C2E54B-1C21-48C3-A22F-9460BE49422E}" type="presParOf" srcId="{4822333D-338D-4D93-A8D5-6753D06E75D6}" destId="{C8F2D90D-637C-4633-B02F-4E128ACC2DE3}" srcOrd="3" destOrd="0" presId="urn:microsoft.com/office/officeart/2005/8/layout/vList2"/>
    <dgm:cxn modelId="{E2AD3C24-2074-410C-872E-2C6E3B093B4F}" type="presParOf" srcId="{4822333D-338D-4D93-A8D5-6753D06E75D6}" destId="{A52B9042-EE25-473B-A6A4-D9C1ABF821EC}" srcOrd="4" destOrd="0" presId="urn:microsoft.com/office/officeart/2005/8/layout/vList2"/>
    <dgm:cxn modelId="{45C2E87B-2399-4204-9878-973F8DA579C1}" type="presParOf" srcId="{4822333D-338D-4D93-A8D5-6753D06E75D6}" destId="{4F208707-D834-43F6-ACEA-BEEE8D660D00}" srcOrd="5" destOrd="0" presId="urn:microsoft.com/office/officeart/2005/8/layout/vList2"/>
    <dgm:cxn modelId="{48F878C3-2A48-4C46-A8CD-31D00CD6E1E1}" type="presParOf" srcId="{4822333D-338D-4D93-A8D5-6753D06E75D6}" destId="{8AF404C9-7E73-45A9-A63E-2CDF720E3867}" srcOrd="6" destOrd="0" presId="urn:microsoft.com/office/officeart/2005/8/layout/vList2"/>
    <dgm:cxn modelId="{68E7EC6A-4285-4E72-A595-24DA71CAA40E}" type="presParOf" srcId="{4822333D-338D-4D93-A8D5-6753D06E75D6}" destId="{2B0EDE0A-9406-4DEC-B30A-3B4E2B37AEB1}" srcOrd="7" destOrd="0" presId="urn:microsoft.com/office/officeart/2005/8/layout/vList2"/>
    <dgm:cxn modelId="{8C6B4FFF-8EF0-44A1-A4F8-825BA0B6EFDE}" type="presParOf" srcId="{4822333D-338D-4D93-A8D5-6753D06E75D6}" destId="{ED25A0F5-3643-447B-8D69-A324004A4098}" srcOrd="8" destOrd="0" presId="urn:microsoft.com/office/officeart/2005/8/layout/vList2"/>
    <dgm:cxn modelId="{84C6BCE7-7ED0-4746-9639-FAFD326E9ED8}" type="presParOf" srcId="{4822333D-338D-4D93-A8D5-6753D06E75D6}" destId="{7F7D4BA6-B8F9-48A0-9386-38B1922CDFAE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51B44-0395-4B7C-A76C-37CDA25445D4}">
      <dsp:nvSpPr>
        <dsp:cNvPr id="0" name=""/>
        <dsp:cNvSpPr/>
      </dsp:nvSpPr>
      <dsp:spPr>
        <a:xfrm>
          <a:off x="0" y="111112"/>
          <a:ext cx="11264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Стаж работы</a:t>
          </a:r>
          <a:endParaRPr lang="ru-RU" sz="1900" kern="1200" dirty="0"/>
        </a:p>
      </dsp:txBody>
      <dsp:txXfrm>
        <a:off x="22246" y="133358"/>
        <a:ext cx="11219622" cy="411223"/>
      </dsp:txXfrm>
    </dsp:sp>
    <dsp:sp modelId="{A3ECA577-F32D-46D1-8FD8-337B062525CB}">
      <dsp:nvSpPr>
        <dsp:cNvPr id="0" name=""/>
        <dsp:cNvSpPr/>
      </dsp:nvSpPr>
      <dsp:spPr>
        <a:xfrm>
          <a:off x="0" y="566827"/>
          <a:ext cx="11264114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6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Преподавательская </a:t>
          </a:r>
          <a:r>
            <a:rPr lang="ru-RU" sz="1500" kern="1200" smtClean="0"/>
            <a:t>и научная – </a:t>
          </a:r>
          <a:r>
            <a:rPr lang="ru-RU" sz="1500" kern="1200" dirty="0" smtClean="0"/>
            <a:t>18 лет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Практическая – 22 года (юридическое сопровождение бизнеса, банковская деятельность, частная практика)</a:t>
          </a:r>
          <a:endParaRPr lang="ru-RU" sz="1500" kern="1200" dirty="0"/>
        </a:p>
      </dsp:txBody>
      <dsp:txXfrm>
        <a:off x="0" y="566827"/>
        <a:ext cx="11264114" cy="521122"/>
      </dsp:txXfrm>
    </dsp:sp>
    <dsp:sp modelId="{E98D3C3E-B5D4-43CB-9F31-8E9DBEF84B98}">
      <dsp:nvSpPr>
        <dsp:cNvPr id="0" name=""/>
        <dsp:cNvSpPr/>
      </dsp:nvSpPr>
      <dsp:spPr>
        <a:xfrm>
          <a:off x="0" y="1110325"/>
          <a:ext cx="11264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Сфера научных интересов</a:t>
          </a:r>
          <a:endParaRPr lang="ru-RU" sz="1900" kern="1200" dirty="0"/>
        </a:p>
      </dsp:txBody>
      <dsp:txXfrm>
        <a:off x="22246" y="1132571"/>
        <a:ext cx="11219622" cy="411223"/>
      </dsp:txXfrm>
    </dsp:sp>
    <dsp:sp modelId="{C8F2D90D-637C-4633-B02F-4E128ACC2DE3}">
      <dsp:nvSpPr>
        <dsp:cNvPr id="0" name=""/>
        <dsp:cNvSpPr/>
      </dsp:nvSpPr>
      <dsp:spPr>
        <a:xfrm>
          <a:off x="0" y="1543665"/>
          <a:ext cx="11264114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6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Правовое регулирование предпринимательской деятельности,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Торговое (коммерческое) право,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Правовое регулирование отдельных видов предпринимательской деятельности,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Корпоративные правоотношения,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Правовое регулирование несостоятельности (банкротства)</a:t>
          </a:r>
          <a:endParaRPr lang="ru-RU" sz="1500" kern="1200" dirty="0"/>
        </a:p>
      </dsp:txBody>
      <dsp:txXfrm>
        <a:off x="0" y="1543665"/>
        <a:ext cx="11264114" cy="1297889"/>
      </dsp:txXfrm>
    </dsp:sp>
    <dsp:sp modelId="{A52B9042-EE25-473B-A6A4-D9C1ABF821EC}">
      <dsp:nvSpPr>
        <dsp:cNvPr id="0" name=""/>
        <dsp:cNvSpPr/>
      </dsp:nvSpPr>
      <dsp:spPr>
        <a:xfrm>
          <a:off x="0" y="2841554"/>
          <a:ext cx="11264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Публикации</a:t>
          </a:r>
          <a:endParaRPr lang="ru-RU" sz="1900" kern="1200" dirty="0"/>
        </a:p>
      </dsp:txBody>
      <dsp:txXfrm>
        <a:off x="22246" y="2863800"/>
        <a:ext cx="11219622" cy="411223"/>
      </dsp:txXfrm>
    </dsp:sp>
    <dsp:sp modelId="{4F208707-D834-43F6-ACEA-BEEE8D660D00}">
      <dsp:nvSpPr>
        <dsp:cNvPr id="0" name=""/>
        <dsp:cNvSpPr/>
      </dsp:nvSpPr>
      <dsp:spPr>
        <a:xfrm>
          <a:off x="0" y="3297269"/>
          <a:ext cx="1126411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6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Опубликовано более 130 научных, методических, учебных работ. </a:t>
          </a:r>
          <a:endParaRPr lang="ru-RU" sz="1500" kern="1200" dirty="0"/>
        </a:p>
      </dsp:txBody>
      <dsp:txXfrm>
        <a:off x="0" y="3297269"/>
        <a:ext cx="11264114" cy="314640"/>
      </dsp:txXfrm>
    </dsp:sp>
    <dsp:sp modelId="{8AF404C9-7E73-45A9-A63E-2CDF720E3867}">
      <dsp:nvSpPr>
        <dsp:cNvPr id="0" name=""/>
        <dsp:cNvSpPr/>
      </dsp:nvSpPr>
      <dsp:spPr>
        <a:xfrm>
          <a:off x="0" y="3611909"/>
          <a:ext cx="11264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Дисциплины</a:t>
          </a:r>
          <a:endParaRPr lang="ru-RU" sz="1900" kern="1200" dirty="0"/>
        </a:p>
      </dsp:txBody>
      <dsp:txXfrm>
        <a:off x="22246" y="3634155"/>
        <a:ext cx="11219622" cy="411223"/>
      </dsp:txXfrm>
    </dsp:sp>
    <dsp:sp modelId="{2B0EDE0A-9406-4DEC-B30A-3B4E2B37AEB1}">
      <dsp:nvSpPr>
        <dsp:cNvPr id="0" name=""/>
        <dsp:cNvSpPr/>
      </dsp:nvSpPr>
      <dsp:spPr>
        <a:xfrm>
          <a:off x="0" y="4067624"/>
          <a:ext cx="1126411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6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Торговое право</a:t>
          </a:r>
          <a:endParaRPr lang="ru-RU" sz="1500" kern="1200" dirty="0"/>
        </a:p>
      </dsp:txBody>
      <dsp:txXfrm>
        <a:off x="0" y="4067624"/>
        <a:ext cx="11264114" cy="314640"/>
      </dsp:txXfrm>
    </dsp:sp>
    <dsp:sp modelId="{ED25A0F5-3643-447B-8D69-A324004A4098}">
      <dsp:nvSpPr>
        <dsp:cNvPr id="0" name=""/>
        <dsp:cNvSpPr/>
      </dsp:nvSpPr>
      <dsp:spPr>
        <a:xfrm>
          <a:off x="0" y="4382264"/>
          <a:ext cx="11264114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Научная деятельность</a:t>
          </a:r>
          <a:endParaRPr lang="ru-RU" sz="1900" kern="1200" dirty="0"/>
        </a:p>
      </dsp:txBody>
      <dsp:txXfrm>
        <a:off x="22246" y="4404510"/>
        <a:ext cx="11219622" cy="411223"/>
      </dsp:txXfrm>
    </dsp:sp>
    <dsp:sp modelId="{7F7D4BA6-B8F9-48A0-9386-38B1922CDFAE}">
      <dsp:nvSpPr>
        <dsp:cNvPr id="0" name=""/>
        <dsp:cNvSpPr/>
      </dsp:nvSpPr>
      <dsp:spPr>
        <a:xfrm>
          <a:off x="0" y="4837979"/>
          <a:ext cx="11264114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63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Член Диссертационного совета 10.2.002.01 при Всероссийском государственном университете юстиции (РПА Минюста России).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Под руководством Н.В. Бандуриной защищено 10 диссертаций на соискание ученой степени кандидата юридических наук. </a:t>
          </a:r>
          <a:endParaRPr lang="ru-RU" sz="1500" kern="1200" dirty="0"/>
        </a:p>
      </dsp:txBody>
      <dsp:txXfrm>
        <a:off x="0" y="4837979"/>
        <a:ext cx="11264114" cy="521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22.08.2023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532" y="356050"/>
            <a:ext cx="3004473" cy="3364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432" y="3142027"/>
            <a:ext cx="10515600" cy="2852737"/>
          </a:xfrm>
        </p:spPr>
        <p:txBody>
          <a:bodyPr/>
          <a:lstStyle/>
          <a:p>
            <a:r>
              <a:rPr lang="ru-RU" sz="3600" dirty="0" smtClean="0"/>
              <a:t>Бандурина Наталья Владимировна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>Доцент Департамента правового </a:t>
            </a:r>
            <a:br>
              <a:rPr lang="ru-RU" sz="2400" dirty="0" smtClean="0"/>
            </a:br>
            <a:r>
              <a:rPr lang="ru-RU" sz="2400" dirty="0" smtClean="0"/>
              <a:t>регулирования экономической деятельности, </a:t>
            </a:r>
            <a:br>
              <a:rPr lang="ru-RU" sz="2400" dirty="0" smtClean="0"/>
            </a:br>
            <a:r>
              <a:rPr lang="ru-RU" sz="2400" dirty="0" smtClean="0"/>
              <a:t>Доктор юридических наук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57694212"/>
              </p:ext>
            </p:extLst>
          </p:nvPr>
        </p:nvGraphicFramePr>
        <p:xfrm>
          <a:off x="299406" y="1068149"/>
          <a:ext cx="11264114" cy="5470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1476A2-2D43-499A-A443-FA9D27901CD4}"/>
</file>

<file path=customXml/itemProps2.xml><?xml version="1.0" encoding="utf-8"?>
<ds:datastoreItem xmlns:ds="http://schemas.openxmlformats.org/officeDocument/2006/customXml" ds:itemID="{ADCF1A13-AA74-46DD-92DA-6027227ED5C2}"/>
</file>

<file path=customXml/itemProps3.xml><?xml version="1.0" encoding="utf-8"?>
<ds:datastoreItem xmlns:ds="http://schemas.openxmlformats.org/officeDocument/2006/customXml" ds:itemID="{F234C5A1-6E0A-4D7C-A15D-4054942C3482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15</TotalTime>
  <Words>102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Wingdings</vt:lpstr>
      <vt:lpstr>Тема Office</vt:lpstr>
      <vt:lpstr>Бандурина Наталья Владимировна  Доцент Департамента правового  регулирования экономической деятельности,  Доктор юридических наук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userjust</cp:lastModifiedBy>
  <cp:revision>4</cp:revision>
  <dcterms:created xsi:type="dcterms:W3CDTF">2023-08-19T08:07:16Z</dcterms:created>
  <dcterms:modified xsi:type="dcterms:W3CDTF">2023-08-22T19:06:31Z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