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3BEEE-AAB7-4575-AC36-4E6D382B0C98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5EF4B-54B4-4843-908F-B779F6A03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36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ED123-C8A8-4094-82E2-A68B593F23F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48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16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79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710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6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DCDC43-EB5D-428E-8DBF-D715CA15BDE6}" type="datetime1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8D4B2-4019-43B4-8C27-1C674C114F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1" y="2334219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45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28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6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8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93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22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85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6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09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9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16E20-B255-46B7-A8C7-6176B3BB309C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A1A9-527A-43DE-B249-169BC8E69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01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276" y="2348880"/>
            <a:ext cx="10831132" cy="2636032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0" cap="all" dirty="0"/>
              <a:t>VI</a:t>
            </a:r>
            <a:r>
              <a:rPr lang="ru-RU" sz="2800" b="0" cap="all" dirty="0"/>
              <a:t> Национальная </a:t>
            </a:r>
            <a:r>
              <a:rPr lang="ru-RU" sz="2800" b="0" cap="all" dirty="0" smtClean="0"/>
              <a:t>научно-практическая конференция</a:t>
            </a:r>
            <a:br>
              <a:rPr lang="ru-RU" sz="2800" b="0" cap="all" dirty="0" smtClean="0"/>
            </a:br>
            <a:r>
              <a:rPr lang="ru-RU" sz="2800" b="0" cap="all" dirty="0" smtClean="0"/>
              <a:t/>
            </a:r>
            <a:br>
              <a:rPr lang="ru-RU" sz="2800" b="0" cap="all" dirty="0" smtClean="0"/>
            </a:br>
            <a:r>
              <a:rPr lang="ru-RU" sz="3600" cap="all" dirty="0" smtClean="0"/>
              <a:t>Актуальные </a:t>
            </a:r>
            <a:r>
              <a:rPr lang="ru-RU" sz="3600" cap="all" dirty="0"/>
              <a:t>проблемы </a:t>
            </a:r>
            <a:br>
              <a:rPr lang="ru-RU" sz="3600" cap="all" dirty="0"/>
            </a:br>
            <a:r>
              <a:rPr lang="ru-RU" sz="3600" cap="all" dirty="0"/>
              <a:t>государственного и муниципального управления</a:t>
            </a:r>
            <a:endParaRPr lang="ru-RU" sz="3600" cap="all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8D4B2-4019-43B4-8C27-1C674C114F9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59461" y="525421"/>
            <a:ext cx="5754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Кафедра «Государственное и муниципальное управление»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факультета «Высшая школа Управления»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6409" y="5948920"/>
            <a:ext cx="3106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15 декабря 2020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5927" y="5009882"/>
            <a:ext cx="6700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cap="all" dirty="0" smtClean="0">
                <a:solidFill>
                  <a:schemeClr val="bg1"/>
                </a:solidFill>
              </a:rPr>
              <a:t>Конкурс студенческих работ </a:t>
            </a:r>
            <a:endParaRPr lang="ru-RU" sz="3600" b="1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1071" y="927279"/>
            <a:ext cx="9006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cap="all" dirty="0" smtClean="0"/>
              <a:t>Результаты конкурса студенческих научных работ</a:t>
            </a:r>
            <a:endParaRPr lang="ru-RU" sz="2800" b="1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450761" y="1545465"/>
            <a:ext cx="2017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Подано работ - 8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59099" y="2189409"/>
            <a:ext cx="1260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 место: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10626" y="1893193"/>
            <a:ext cx="785275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Антипов Владислав Юрьевич</a:t>
            </a:r>
            <a:r>
              <a:rPr lang="ru-RU" b="1" dirty="0"/>
              <a:t>,</a:t>
            </a:r>
            <a:r>
              <a:rPr lang="ru-RU" i="1" dirty="0"/>
              <a:t> студент,</a:t>
            </a:r>
            <a:r>
              <a:rPr lang="ru-RU" dirty="0"/>
              <a:t> </a:t>
            </a:r>
            <a:r>
              <a:rPr lang="ru-RU" i="1" dirty="0" err="1"/>
              <a:t>Финуниверситет</a:t>
            </a:r>
            <a:endParaRPr lang="ru-RU" dirty="0"/>
          </a:p>
          <a:p>
            <a:r>
              <a:rPr lang="ru-RU" b="1" dirty="0"/>
              <a:t>Приоритетные направления цифровой трансформации контрольно-надзорной деятельности в Российской Федерации</a:t>
            </a:r>
            <a:endParaRPr lang="ru-RU" dirty="0"/>
          </a:p>
          <a:p>
            <a:r>
              <a:rPr lang="ru-RU" i="1" dirty="0"/>
              <a:t>руководитель: к.э.н., доцент Сергиенко Наталья Сергеевна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69830" y="3732728"/>
            <a:ext cx="1260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 место: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82720" y="3462270"/>
            <a:ext cx="82446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Калабин</a:t>
            </a:r>
            <a:r>
              <a:rPr lang="ru-RU" sz="2800" b="1" dirty="0"/>
              <a:t> Вадим </a:t>
            </a:r>
            <a:r>
              <a:rPr lang="ru-RU" sz="2800" b="1" dirty="0" smtClean="0"/>
              <a:t>Александрович</a:t>
            </a:r>
            <a:r>
              <a:rPr lang="ru-RU" b="1" dirty="0">
                <a:solidFill>
                  <a:prstClr val="black"/>
                </a:solidFill>
              </a:rPr>
              <a:t> ,</a:t>
            </a:r>
            <a:r>
              <a:rPr lang="ru-RU" i="1" dirty="0">
                <a:solidFill>
                  <a:prstClr val="black"/>
                </a:solidFill>
              </a:rPr>
              <a:t> студент,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Финуниверситет</a:t>
            </a:r>
            <a:endParaRPr lang="ru-RU" sz="2800" b="1" dirty="0"/>
          </a:p>
          <a:p>
            <a:r>
              <a:rPr lang="ru-RU" b="1" dirty="0"/>
              <a:t>Расширение инструментов цифровой трансформации сектора государственного управления в эпоху пандемии </a:t>
            </a:r>
            <a:r>
              <a:rPr lang="ru-RU" b="1" dirty="0" err="1"/>
              <a:t>коронавирусной</a:t>
            </a:r>
            <a:r>
              <a:rPr lang="ru-RU" b="1" dirty="0"/>
              <a:t> инспекции</a:t>
            </a:r>
            <a:endParaRPr lang="ru-RU" dirty="0"/>
          </a:p>
          <a:p>
            <a:r>
              <a:rPr lang="ru-RU" i="1" dirty="0"/>
              <a:t>руководитель: к.э.н., доцент </a:t>
            </a:r>
            <a:r>
              <a:rPr lang="ru-RU" i="1" dirty="0" err="1"/>
              <a:t>Балынин</a:t>
            </a:r>
            <a:r>
              <a:rPr lang="ru-RU" i="1" dirty="0"/>
              <a:t> Игорь Викторович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129047" y="5263168"/>
            <a:ext cx="1260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 место: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16180" y="5121499"/>
            <a:ext cx="90452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Кочетова</a:t>
            </a:r>
            <a:r>
              <a:rPr lang="ru-RU" sz="2800" b="1" dirty="0"/>
              <a:t> Анна Александровна, Ченцов Даниил </a:t>
            </a:r>
            <a:r>
              <a:rPr lang="ru-RU" sz="2800" b="1" dirty="0" smtClean="0"/>
              <a:t>Алексеевич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smtClean="0">
                <a:solidFill>
                  <a:prstClr val="black"/>
                </a:solidFill>
              </a:rPr>
              <a:t>студенты,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Финуниверситет</a:t>
            </a:r>
            <a:endParaRPr lang="ru-RU" sz="2800" dirty="0"/>
          </a:p>
          <a:p>
            <a:r>
              <a:rPr lang="ru-RU" b="1" dirty="0"/>
              <a:t>Проблемы государственного управления образованием в условиях пандемии COVID-1</a:t>
            </a:r>
            <a:endParaRPr lang="ru-RU" dirty="0"/>
          </a:p>
          <a:p>
            <a:r>
              <a:rPr lang="ru-RU" i="1" dirty="0"/>
              <a:t>руководитель:</a:t>
            </a:r>
            <a:r>
              <a:rPr lang="ru-RU" dirty="0"/>
              <a:t> </a:t>
            </a:r>
            <a:r>
              <a:rPr lang="ru-RU" i="1" dirty="0"/>
              <a:t>д.э.н., профессор </a:t>
            </a:r>
            <a:r>
              <a:rPr lang="ru-RU" i="1" dirty="0" err="1"/>
              <a:t>Красюкова</a:t>
            </a:r>
            <a:r>
              <a:rPr lang="ru-RU" i="1" dirty="0"/>
              <a:t> Наталья Львовна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014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7107123BC3D0488981B238ABCF2BAB" ma:contentTypeVersion="1" ma:contentTypeDescription="Создание документа." ma:contentTypeScope="" ma:versionID="3719f33cb1baf267365e8cc5906d59d0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E7EC0D-8FC0-4FD3-8D6A-87B64C636D70}"/>
</file>

<file path=customXml/itemProps2.xml><?xml version="1.0" encoding="utf-8"?>
<ds:datastoreItem xmlns:ds="http://schemas.openxmlformats.org/officeDocument/2006/customXml" ds:itemID="{56392C6B-F5B0-477B-AB17-7A0E587B0805}"/>
</file>

<file path=customXml/itemProps3.xml><?xml version="1.0" encoding="utf-8"?>
<ds:datastoreItem xmlns:ds="http://schemas.openxmlformats.org/officeDocument/2006/customXml" ds:itemID="{67B23F40-7E41-4CBB-B654-F0CF2981330E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120</Words>
  <Application>Microsoft Office PowerPoint</Application>
  <PresentationFormat>Широкоэкранный</PresentationFormat>
  <Paragraphs>21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VI Национальная научно-практическая конференция  Актуальные проблемы  государственного и муниципального управления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Национальная научно-практическая конференция  Актуальные проблемы  государственного и муниципального управления</dc:title>
  <dc:creator>Светлана</dc:creator>
  <cp:lastModifiedBy>Светлана</cp:lastModifiedBy>
  <cp:revision>3</cp:revision>
  <dcterms:created xsi:type="dcterms:W3CDTF">2020-12-15T09:34:39Z</dcterms:created>
  <dcterms:modified xsi:type="dcterms:W3CDTF">2020-12-15T11:25:50Z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0x010100507107123BC3D0488981B238ABCF2BAB</vt:lpwstr>
  </property>
</Properties>
</file>