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5" r:id="rId6"/>
    <p:sldId id="267" r:id="rId7"/>
    <p:sldId id="266" r:id="rId8"/>
    <p:sldId id="268" r:id="rId9"/>
    <p:sldId id="264" r:id="rId10"/>
    <p:sldId id="271" r:id="rId11"/>
    <p:sldId id="270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99"/>
    <a:srgbClr val="95BAA8"/>
    <a:srgbClr val="AAD2BA"/>
    <a:srgbClr val="97CFB2"/>
    <a:srgbClr val="CCFF66"/>
    <a:srgbClr val="0F3A3D"/>
    <a:srgbClr val="225D60"/>
    <a:srgbClr val="2A7478"/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D7A3F-6215-44BD-85C4-C4E600258D93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C0388-8B11-423F-98F5-EDACF10B5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2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3251742-F350-4E0A-882E-44E34E005EFD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AE7FB4-4C1B-4372-B12D-EE718A9460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6FA0A4F-09B2-486D-B48A-DB04A0803035}" type="datetime1">
              <a:rPr lang="ru-RU" smtClean="0"/>
              <a:t>07.04.2021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4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5" y="699311"/>
            <a:ext cx="3810309" cy="1409000"/>
          </a:xfrm>
          <a:prstGeom prst="rect">
            <a:avLst/>
          </a:prstGeom>
          <a:noFill/>
          <a:effectLst>
            <a:outerShdw blurRad="304800" dist="38100" dir="600000" sx="94000" sy="94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2334219"/>
            <a:ext cx="10515600" cy="263603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CE07BA9F-0080-414E-8833-4B6D85E7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2391"/>
            <a:ext cx="5257799" cy="1314996"/>
          </a:xfrm>
        </p:spPr>
        <p:txBody>
          <a:bodyPr rtlCol="0" anchor="b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438D53F6-8652-4F18-82CF-5FA5A6DB05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2167932"/>
            <a:ext cx="5257799" cy="3882959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</a:lstStyle>
          <a:p>
            <a:pPr rtl="0">
              <a:lnSpc>
                <a:spcPct val="130000"/>
              </a:lnSpc>
            </a:pPr>
            <a:r>
              <a:rPr lang="ru-RU"/>
              <a:t>Текст слайда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7889367-AA88-4B31-A223-EF3FCC7318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V="1">
            <a:off x="2" y="6191250"/>
            <a:ext cx="630153" cy="666750"/>
            <a:chOff x="1" y="2"/>
            <a:chExt cx="2232251" cy="236189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7C9AB4B8-C106-4540-81BA-4388E2B812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690E7B3D-DBE9-40C9-9D00-F8038C4D44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39AC4BF-D84C-4F05-A8BF-A365C3B75C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835619" y="58817"/>
            <a:ext cx="3432581" cy="3293393"/>
            <a:chOff x="8759419" y="3564607"/>
            <a:chExt cx="3432581" cy="3293393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EE44D66-158A-482A-B586-9251844C24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759419" y="3564607"/>
              <a:ext cx="3432581" cy="3293393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1538A9F0-F51C-490F-8D45-3E8D5EA19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759419" y="3564607"/>
              <a:ext cx="3432581" cy="3293393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/>
            </a:p>
          </p:txBody>
        </p:sp>
      </p:grpSp>
      <p:sp>
        <p:nvSpPr>
          <p:cNvPr id="37" name="Рисунок 34">
            <a:extLst>
              <a:ext uri="{FF2B5EF4-FFF2-40B4-BE49-F238E27FC236}">
                <a16:creationId xmlns:a16="http://schemas.microsoft.com/office/drawing/2014/main" id="{4D354E56-8681-43D1-8F37-55BD576D7D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4145" y="732391"/>
            <a:ext cx="4463594" cy="2590987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38" name="Рисунок 34">
            <a:extLst>
              <a:ext uri="{FF2B5EF4-FFF2-40B4-BE49-F238E27FC236}">
                <a16:creationId xmlns:a16="http://schemas.microsoft.com/office/drawing/2014/main" id="{E453D702-1A5A-4ADD-AC37-B4F6562335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24145" y="3459904"/>
            <a:ext cx="4463594" cy="2590987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sp>
        <p:nvSpPr>
          <p:cNvPr id="26" name="Дата 178">
            <a:extLst>
              <a:ext uri="{FF2B5EF4-FFF2-40B4-BE49-F238E27FC236}">
                <a16:creationId xmlns:a16="http://schemas.microsoft.com/office/drawing/2014/main" id="{8B8EBB46-CBEC-457F-8872-DEB91F82B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27" name="Нижний колонтитул 179">
            <a:extLst>
              <a:ext uri="{FF2B5EF4-FFF2-40B4-BE49-F238E27FC236}">
                <a16:creationId xmlns:a16="http://schemas.microsoft.com/office/drawing/2014/main" id="{336A30D4-056C-484B-A7B3-4823C6BE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34" name="Номер слайда 180">
            <a:extLst>
              <a:ext uri="{FF2B5EF4-FFF2-40B4-BE49-F238E27FC236}">
                <a16:creationId xmlns:a16="http://schemas.microsoft.com/office/drawing/2014/main" id="{5D92CF26-B223-452F-8C8F-BA960FA2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5EA792F7-1D9E-4C7E-A103-E8EDFDC2691E}" type="slidenum">
              <a:rPr lang="ru-RU" smtClean="0"/>
              <a:pPr/>
              <a:t>‹#›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0CE0237-8723-4348-94B7-63A59D847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87262" y="1200150"/>
            <a:ext cx="1648987" cy="635480"/>
            <a:chOff x="0" y="292656"/>
            <a:chExt cx="1861854" cy="717514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3476B89C-56D1-416F-8EB1-DA7F485148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3C49B972-3E3D-4CC1-B834-FF30BF266D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2" name="Графический объект 185">
            <a:extLst>
              <a:ext uri="{FF2B5EF4-FFF2-40B4-BE49-F238E27FC236}">
                <a16:creationId xmlns:a16="http://schemas.microsoft.com/office/drawing/2014/main" id="{A3C21CC9-A512-4380-A099-AF8D792D5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906949" y="5729028"/>
            <a:ext cx="1054465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FB6773D6-764F-4C00-BDB8-9761B8DCF46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1DF7779-B189-4FED-96A5-C8852D1F907C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DC51E684-AEB1-4277-BF9F-10CAE54303FD}"/>
                </a:ext>
              </a:extLst>
            </p:cNvPr>
            <p:cNvSpPr/>
            <p:nvPr/>
          </p:nvSpPr>
          <p:spPr>
            <a:xfrm>
              <a:off x="1004127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6583D091-9DC7-491F-B66C-9B0F1DC764FB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1AFED6B7-EDAF-4E47-8659-164C8192BE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0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A132AFB4-A853-454F-AB81-EE2659F67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7A51216-87BD-42FE-8101-AA68A199C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6055" y="633045"/>
            <a:ext cx="5177077" cy="3863063"/>
          </a:xfrm>
        </p:spPr>
        <p:txBody>
          <a:bodyPr rtlCol="0" anchor="ctr"/>
          <a:lstStyle>
            <a:lvl1pPr algn="ctr">
              <a:lnSpc>
                <a:spcPct val="100000"/>
              </a:lnSpc>
              <a:defRPr b="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4838ED8-47A6-444E-9A70-62C3DDD890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EED28DBA-363E-4EDE-9CA4-0A3D2EABA6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CF1A1C4A-5092-4804-8704-EA27850397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911BD1D4-C220-4A08-A113-47C384B7F8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F494DD11-C4F7-488D-9B64-0D5850F979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/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45496C8D-0494-44FB-9F43-B3CB6B3BF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5828" y="4669152"/>
            <a:ext cx="5177572" cy="887031"/>
          </a:xfrm>
        </p:spPr>
        <p:txBody>
          <a:bodyPr rtlCol="0"/>
          <a:lstStyle>
            <a:lvl1pPr algn="ctr">
              <a:buNone/>
              <a:defRPr/>
            </a:lvl1pPr>
          </a:lstStyle>
          <a:p>
            <a:pPr lvl="0" rtl="0"/>
            <a:r>
              <a:rPr lang="ru-RU"/>
              <a:t>Подзаголовок слайда</a:t>
            </a:r>
          </a:p>
        </p:txBody>
      </p:sp>
      <p:sp>
        <p:nvSpPr>
          <p:cNvPr id="23" name="Дата 178">
            <a:extLst>
              <a:ext uri="{FF2B5EF4-FFF2-40B4-BE49-F238E27FC236}">
                <a16:creationId xmlns:a16="http://schemas.microsoft.com/office/drawing/2014/main" id="{64E5B367-78E8-464F-A44D-8C70877F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24" name="Нижний колонтитул 179">
            <a:extLst>
              <a:ext uri="{FF2B5EF4-FFF2-40B4-BE49-F238E27FC236}">
                <a16:creationId xmlns:a16="http://schemas.microsoft.com/office/drawing/2014/main" id="{D4AC7E0C-0B9F-4398-B582-7326AA25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НАЗВАНИЕ ПРЕЗЕНТАЦИИ</a:t>
            </a:r>
          </a:p>
        </p:txBody>
      </p:sp>
      <p:grpSp>
        <p:nvGrpSpPr>
          <p:cNvPr id="25" name="Графический объект 185">
            <a:extLst>
              <a:ext uri="{FF2B5EF4-FFF2-40B4-BE49-F238E27FC236}">
                <a16:creationId xmlns:a16="http://schemas.microsoft.com/office/drawing/2014/main" id="{F902CF95-4802-4803-B88F-358BAD556E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8621" y="5695520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69CB7288-B078-4989-97BA-5684B8A1B71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21158005-0976-48BA-95EB-78DDDA7A447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5AE34BF9-E3E8-41D7-B49D-1BF7490282D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3B1BE576-62F7-4F63-A00C-769E67CB8C2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1674FB0B-E21D-4719-AC24-605173B3A42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sp>
        <p:nvSpPr>
          <p:cNvPr id="31" name="Номер слайда 180">
            <a:extLst>
              <a:ext uri="{FF2B5EF4-FFF2-40B4-BE49-F238E27FC236}">
                <a16:creationId xmlns:a16="http://schemas.microsoft.com/office/drawing/2014/main" id="{EEC40372-7268-4D4B-9ABF-A1E03F05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5EA792F7-1D9E-4C7E-A103-E8EDFDC2691E}" type="slidenum">
              <a:rPr lang="ru-RU" smtClean="0">
                <a:solidFill>
                  <a:srgbClr val="898989"/>
                </a:solidFill>
              </a:rPr>
              <a:t>‹#›</a:t>
            </a:fld>
            <a:endParaRPr lang="ru-RU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97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4CB8CCA-DED1-4DE3-8F45-36B88DD8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5" name="Графический объект 190">
            <a:extLst>
              <a:ext uri="{FF2B5EF4-FFF2-40B4-BE49-F238E27FC236}">
                <a16:creationId xmlns:a16="http://schemas.microsoft.com/office/drawing/2014/main" id="{FA1A3B78-4096-4AA2-8788-BDE7FDE0AD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36525"/>
            <a:ext cx="1285907" cy="434428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F589B616-117C-44BC-9166-267CB523C06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63499B12-84EC-4CE5-B0F9-682651A34666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4184C6-AF68-4E37-913D-0F6FCC56F490}"/>
              </a:ext>
            </a:extLst>
          </p:cNvPr>
          <p:cNvGrpSpPr/>
          <p:nvPr userDrawn="1"/>
        </p:nvGrpSpPr>
        <p:grpSpPr>
          <a:xfrm>
            <a:off x="11052344" y="5438146"/>
            <a:ext cx="705479" cy="705479"/>
            <a:chOff x="11214904" y="5539746"/>
            <a:chExt cx="705479" cy="705479"/>
          </a:xfrm>
        </p:grpSpPr>
        <p:sp>
          <p:nvSpPr>
            <p:cNvPr id="19" name="Графический объект 212">
              <a:extLst>
                <a:ext uri="{FF2B5EF4-FFF2-40B4-BE49-F238E27FC236}">
                  <a16:creationId xmlns:a16="http://schemas.microsoft.com/office/drawing/2014/main" id="{B98D88F3-9A0C-497C-A9DC-0567F72E5D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solidFill>
                  <a:schemeClr val="lt1"/>
                </a:solidFill>
              </a:endParaRPr>
            </a:p>
          </p:txBody>
        </p:sp>
        <p:sp>
          <p:nvSpPr>
            <p:cNvPr id="20" name="Графический объект 212">
              <a:extLst>
                <a:ext uri="{FF2B5EF4-FFF2-40B4-BE49-F238E27FC236}">
                  <a16:creationId xmlns:a16="http://schemas.microsoft.com/office/drawing/2014/main" id="{109A387A-F471-4821-B626-B6D3DA5B37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14904" y="5539746"/>
              <a:ext cx="705479" cy="705479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ru-RU" dirty="0">
                <a:solidFill>
                  <a:schemeClr val="lt1"/>
                </a:solidFill>
              </a:endParaRPr>
            </a:p>
          </p:txBody>
        </p:sp>
      </p:grpSp>
      <p:sp>
        <p:nvSpPr>
          <p:cNvPr id="21" name="Дата 10">
            <a:extLst>
              <a:ext uri="{FF2B5EF4-FFF2-40B4-BE49-F238E27FC236}">
                <a16:creationId xmlns:a16="http://schemas.microsoft.com/office/drawing/2014/main" id="{D697EDD4-9B36-4B91-B543-B95495C2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/>
              <a:t>1 февраля 20XX</a:t>
            </a:r>
            <a:endParaRPr lang="ru-RU" dirty="0"/>
          </a:p>
        </p:txBody>
      </p:sp>
      <p:sp>
        <p:nvSpPr>
          <p:cNvPr id="22" name="Нижний колонтитул 11">
            <a:extLst>
              <a:ext uri="{FF2B5EF4-FFF2-40B4-BE49-F238E27FC236}">
                <a16:creationId xmlns:a16="http://schemas.microsoft.com/office/drawing/2014/main" id="{5E11CADB-1F10-4CCF-89E6-AC5ED8E7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23" name="Номер слайда 12">
            <a:extLst>
              <a:ext uri="{FF2B5EF4-FFF2-40B4-BE49-F238E27FC236}">
                <a16:creationId xmlns:a16="http://schemas.microsoft.com/office/drawing/2014/main" id="{46B9E851-BF44-48B2-8234-99BA0A2F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80967E29-1480-472A-9FC5-C4768A525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89AF31C-6D63-451B-BE35-F1CE5A8D37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702" y="503497"/>
            <a:ext cx="4223000" cy="3845891"/>
          </a:xfrm>
        </p:spPr>
        <p:txBody>
          <a:bodyPr rtlCol="0"/>
          <a:lstStyle>
            <a:lvl1pPr>
              <a:defRPr sz="6000" b="1" spc="1500" baseline="0"/>
            </a:lvl1pPr>
          </a:lstStyle>
          <a:p>
            <a:pPr algn="l"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D4FF1DD-E23B-4744-B517-0FC5587EC8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702" y="4441463"/>
            <a:ext cx="4223000" cy="1781123"/>
          </a:xfrm>
        </p:spPr>
        <p:txBody>
          <a:bodyPr rtlCol="0"/>
          <a:lstStyle>
            <a:lvl1pPr marL="0">
              <a:buNone/>
              <a:defRPr sz="2400" spc="400" baseline="0"/>
            </a:lvl1pPr>
          </a:lstStyle>
          <a:p>
            <a:pPr algn="l" rtl="0"/>
            <a:r>
              <a:rPr lang="ru-RU"/>
              <a:t>ПОДЗАГОЛОВОК СЛАЙДА</a:t>
            </a:r>
          </a:p>
        </p:txBody>
      </p:sp>
      <p:sp>
        <p:nvSpPr>
          <p:cNvPr id="19" name="Графический объект 212">
            <a:extLst>
              <a:ext uri="{FF2B5EF4-FFF2-40B4-BE49-F238E27FC236}">
                <a16:creationId xmlns:a16="http://schemas.microsoft.com/office/drawing/2014/main" id="{0E905E14-E19A-49A4-95B0-A4334F09DD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58925" y="819560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0" name="Графический объект 212">
            <a:extLst>
              <a:ext uri="{FF2B5EF4-FFF2-40B4-BE49-F238E27FC236}">
                <a16:creationId xmlns:a16="http://schemas.microsoft.com/office/drawing/2014/main" id="{F99F5C16-D21E-4159-9011-D83D62945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58925" y="819560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198" name="Рисунок 197">
            <a:extLst>
              <a:ext uri="{FF2B5EF4-FFF2-40B4-BE49-F238E27FC236}">
                <a16:creationId xmlns:a16="http://schemas.microsoft.com/office/drawing/2014/main" id="{F9D3FB22-FF74-4855-A816-8D13507F1A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7894" y="587120"/>
            <a:ext cx="5290998" cy="5290998"/>
          </a:xfrm>
          <a:custGeom>
            <a:avLst/>
            <a:gdLst>
              <a:gd name="connsiteX0" fmla="*/ 2645499 w 5290998"/>
              <a:gd name="connsiteY0" fmla="*/ 0 h 5290998"/>
              <a:gd name="connsiteX1" fmla="*/ 5290998 w 5290998"/>
              <a:gd name="connsiteY1" fmla="*/ 2645499 h 5290998"/>
              <a:gd name="connsiteX2" fmla="*/ 2645499 w 5290998"/>
              <a:gd name="connsiteY2" fmla="*/ 5290998 h 5290998"/>
              <a:gd name="connsiteX3" fmla="*/ 0 w 5290998"/>
              <a:gd name="connsiteY3" fmla="*/ 2645499 h 5290998"/>
              <a:gd name="connsiteX4" fmla="*/ 2645499 w 5290998"/>
              <a:gd name="connsiteY4" fmla="*/ 0 h 529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/>
              <a:t>Щелкните, чтобы добавить фотографию</a:t>
            </a:r>
          </a:p>
        </p:txBody>
      </p:sp>
      <p:grpSp>
        <p:nvGrpSpPr>
          <p:cNvPr id="7" name="Графический объект 190">
            <a:extLst>
              <a:ext uri="{FF2B5EF4-FFF2-40B4-BE49-F238E27FC236}">
                <a16:creationId xmlns:a16="http://schemas.microsoft.com/office/drawing/2014/main" id="{17EAC1B1-556C-4228-8079-3D901DC59A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58702" y="964250"/>
            <a:ext cx="1591731" cy="537747"/>
            <a:chOff x="2504802" y="1755501"/>
            <a:chExt cx="1591731" cy="537747"/>
          </a:xfrm>
          <a:solidFill>
            <a:schemeClr val="tx1"/>
          </a:solidFill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0A0FE21-F756-4726-9EC7-46DFECEEA9C4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B058B96D-C47B-4B24-BDCB-76960C6093C2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  <p:grpSp>
        <p:nvGrpSpPr>
          <p:cNvPr id="10" name="Графический объект 4">
            <a:extLst>
              <a:ext uri="{FF2B5EF4-FFF2-40B4-BE49-F238E27FC236}">
                <a16:creationId xmlns:a16="http://schemas.microsoft.com/office/drawing/2014/main" id="{7058F75D-7E47-484C-A8EE-2222806808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94816" y="4332008"/>
            <a:ext cx="1861481" cy="1861499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AC0594-B604-4B5F-8735-5032813BC0BE}"/>
                </a:ext>
              </a:extLst>
            </p:cNvPr>
            <p:cNvSpPr/>
            <p:nvPr/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76D1BD-7300-4354-BCA3-07E1D3ED20C7}"/>
                </a:ext>
              </a:extLst>
            </p:cNvPr>
            <p:cNvSpPr/>
            <p:nvPr/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9F6A88-7F99-4DBB-95B6-90D13BF6D6DA}"/>
                </a:ext>
              </a:extLst>
            </p:cNvPr>
            <p:cNvSpPr/>
            <p:nvPr/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50E3B4-971A-4855-9C0F-87C90BD703A8}"/>
                </a:ext>
              </a:extLst>
            </p:cNvPr>
            <p:cNvSpPr/>
            <p:nvPr/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F73B02-8ED1-493F-BD6A-3884CA50ED50}"/>
                </a:ext>
              </a:extLst>
            </p:cNvPr>
            <p:cNvSpPr/>
            <p:nvPr/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C8712CC-BAA8-4123-A8AB-B659FFA7B464}"/>
                </a:ext>
              </a:extLst>
            </p:cNvPr>
            <p:cNvSpPr/>
            <p:nvPr/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F71CDC-593D-45ED-A324-B6288F88EFCD}"/>
                </a:ext>
              </a:extLst>
            </p:cNvPr>
            <p:cNvSpPr/>
            <p:nvPr/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A641C0-F983-4E9C-89A5-4E177BC394FB}"/>
                </a:ext>
              </a:extLst>
            </p:cNvPr>
            <p:cNvSpPr/>
            <p:nvPr/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70500E-AF98-4D78-A6FE-9B24BFC8BCCF}"/>
                </a:ext>
              </a:extLst>
            </p:cNvPr>
            <p:cNvSpPr/>
            <p:nvPr/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2C4091D-60DA-42BB-989C-B9ADE5525C55}"/>
                </a:ext>
              </a:extLst>
            </p:cNvPr>
            <p:cNvSpPr/>
            <p:nvPr/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68590E5-C6C5-44A5-9C28-E0516B919B26}"/>
                </a:ext>
              </a:extLst>
            </p:cNvPr>
            <p:cNvSpPr/>
            <p:nvPr/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AA5261-59D2-4ED0-A2DA-395652A5C70D}"/>
                </a:ext>
              </a:extLst>
            </p:cNvPr>
            <p:cNvSpPr/>
            <p:nvPr/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9FFE92-A04B-4BE2-A938-B2675AE1E4A9}"/>
                </a:ext>
              </a:extLst>
            </p:cNvPr>
            <p:cNvSpPr/>
            <p:nvPr/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2D6B82-69E6-428B-BF32-6ABF1DCBF39E}"/>
                </a:ext>
              </a:extLst>
            </p:cNvPr>
            <p:cNvSpPr/>
            <p:nvPr/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2391CDF-0046-492E-9224-705121E92BA6}"/>
                </a:ext>
              </a:extLst>
            </p:cNvPr>
            <p:cNvSpPr/>
            <p:nvPr/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61FF79-5959-476B-8D56-5137DD91153A}"/>
                </a:ext>
              </a:extLst>
            </p:cNvPr>
            <p:cNvSpPr/>
            <p:nvPr/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D68B4F-AD2D-48FC-A01D-0589F0B15BC9}"/>
                </a:ext>
              </a:extLst>
            </p:cNvPr>
            <p:cNvSpPr/>
            <p:nvPr/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E2168C-1A33-414B-B7F0-9188533278AD}"/>
                </a:ext>
              </a:extLst>
            </p:cNvPr>
            <p:cNvSpPr/>
            <p:nvPr/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0A0A7DC-BC4D-4658-905C-14DBA34206DD}"/>
                </a:ext>
              </a:extLst>
            </p:cNvPr>
            <p:cNvSpPr/>
            <p:nvPr/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9A197B0-B38E-4006-AE4C-5E1AFEE64B64}"/>
                </a:ext>
              </a:extLst>
            </p:cNvPr>
            <p:cNvSpPr/>
            <p:nvPr/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11798F5-39E5-4F5D-A832-451D9B45AA39}"/>
                </a:ext>
              </a:extLst>
            </p:cNvPr>
            <p:cNvSpPr/>
            <p:nvPr/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9E60DA4-B7B2-4142-8B10-8414CFC3E4EE}"/>
                </a:ext>
              </a:extLst>
            </p:cNvPr>
            <p:cNvSpPr/>
            <p:nvPr/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D4CCCD2-6559-45FB-B74C-7DD51F558905}"/>
                </a:ext>
              </a:extLst>
            </p:cNvPr>
            <p:cNvSpPr/>
            <p:nvPr/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DC2BEF-F322-4173-A403-106EED2F9773}"/>
                </a:ext>
              </a:extLst>
            </p:cNvPr>
            <p:cNvSpPr/>
            <p:nvPr/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11933B-49E7-46D2-88DB-CC46B84EA0BB}"/>
                </a:ext>
              </a:extLst>
            </p:cNvPr>
            <p:cNvSpPr/>
            <p:nvPr/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26A659F-FEA4-4E9C-B74E-996BEF9BAF23}"/>
                </a:ext>
              </a:extLst>
            </p:cNvPr>
            <p:cNvSpPr/>
            <p:nvPr/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7E01FF-EBD3-4B8F-9D28-2BEF788A1ECA}"/>
                </a:ext>
              </a:extLst>
            </p:cNvPr>
            <p:cNvSpPr/>
            <p:nvPr/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CADC36-D67A-4261-A9F3-C82E3F961AB5}"/>
                </a:ext>
              </a:extLst>
            </p:cNvPr>
            <p:cNvSpPr/>
            <p:nvPr/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DB8408-0CFF-4820-9C69-EB049E017A8E}"/>
                </a:ext>
              </a:extLst>
            </p:cNvPr>
            <p:cNvSpPr/>
            <p:nvPr/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80B22E1-999D-4EAE-8A3A-FB51E4D601FF}"/>
                </a:ext>
              </a:extLst>
            </p:cNvPr>
            <p:cNvSpPr/>
            <p:nvPr/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72FB3F-9113-40FB-B184-A41C3CDC8FAD}"/>
                </a:ext>
              </a:extLst>
            </p:cNvPr>
            <p:cNvSpPr/>
            <p:nvPr/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A10ABE-BF04-45F7-8D84-7BBE9A34DC44}"/>
                </a:ext>
              </a:extLst>
            </p:cNvPr>
            <p:cNvSpPr/>
            <p:nvPr/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B6CE03A-283C-4DDA-A450-BFD1FD41963B}"/>
                </a:ext>
              </a:extLst>
            </p:cNvPr>
            <p:cNvSpPr/>
            <p:nvPr/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8E8007A-8733-4C6C-B1FD-8DF1A6C1AF23}"/>
                </a:ext>
              </a:extLst>
            </p:cNvPr>
            <p:cNvSpPr/>
            <p:nvPr/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57FD03-B434-4A33-AE85-95F31E63AE51}"/>
                </a:ext>
              </a:extLst>
            </p:cNvPr>
            <p:cNvSpPr/>
            <p:nvPr/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121A789-B48C-49DD-98FB-879911D2BA08}"/>
                </a:ext>
              </a:extLst>
            </p:cNvPr>
            <p:cNvSpPr/>
            <p:nvPr/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073C7CF-979E-4BEC-983D-3D8BBB37DF19}"/>
                </a:ext>
              </a:extLst>
            </p:cNvPr>
            <p:cNvSpPr/>
            <p:nvPr/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AD34EE0-D604-4366-86AC-0A827066E845}"/>
                </a:ext>
              </a:extLst>
            </p:cNvPr>
            <p:cNvSpPr/>
            <p:nvPr/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5F29D7-9277-414F-9BAD-29BFF7336A51}"/>
                </a:ext>
              </a:extLst>
            </p:cNvPr>
            <p:cNvSpPr/>
            <p:nvPr/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A64418C-82A1-496D-B6FE-52CD0CD6CF1F}"/>
                </a:ext>
              </a:extLst>
            </p:cNvPr>
            <p:cNvSpPr/>
            <p:nvPr/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D8AB15-4DC2-4740-946A-935B5528A6AA}"/>
                </a:ext>
              </a:extLst>
            </p:cNvPr>
            <p:cNvSpPr/>
            <p:nvPr/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000FEC-BF88-43AA-991B-6D41B9D0AC97}"/>
                </a:ext>
              </a:extLst>
            </p:cNvPr>
            <p:cNvSpPr/>
            <p:nvPr/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30ACECF-61D6-4C22-AA82-C2BDD14F748B}"/>
                </a:ext>
              </a:extLst>
            </p:cNvPr>
            <p:cNvSpPr/>
            <p:nvPr/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713DD5-B976-4481-AFB1-4DF6E405F2F4}"/>
                </a:ext>
              </a:extLst>
            </p:cNvPr>
            <p:cNvSpPr/>
            <p:nvPr/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DED42A2-3A8B-4917-AA5F-4701CF55B06C}"/>
                </a:ext>
              </a:extLst>
            </p:cNvPr>
            <p:cNvSpPr/>
            <p:nvPr/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1FA0359-2B30-4C28-B9E3-7B860F27F7AF}"/>
                </a:ext>
              </a:extLst>
            </p:cNvPr>
            <p:cNvSpPr/>
            <p:nvPr/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B39A9-E0D4-4062-B61D-8F0291F9E262}"/>
                </a:ext>
              </a:extLst>
            </p:cNvPr>
            <p:cNvSpPr/>
            <p:nvPr/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DC486B3-544A-47B1-B863-6850F1E6CC26}"/>
                </a:ext>
              </a:extLst>
            </p:cNvPr>
            <p:cNvSpPr/>
            <p:nvPr/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BD7A989-1CD0-4707-94A2-D0DE6ABB4501}"/>
                </a:ext>
              </a:extLst>
            </p:cNvPr>
            <p:cNvSpPr/>
            <p:nvPr/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854C381-9625-44C6-B8C4-7A6E633427ED}"/>
                </a:ext>
              </a:extLst>
            </p:cNvPr>
            <p:cNvSpPr/>
            <p:nvPr/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87D99B0-2F49-44C3-80EA-BE31161CBD84}"/>
                </a:ext>
              </a:extLst>
            </p:cNvPr>
            <p:cNvSpPr/>
            <p:nvPr/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20E3370-A797-44AB-8EEB-028D67C302D5}"/>
                </a:ext>
              </a:extLst>
            </p:cNvPr>
            <p:cNvSpPr/>
            <p:nvPr/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EEE4C8D-07ED-400A-A39C-9972431904D7}"/>
                </a:ext>
              </a:extLst>
            </p:cNvPr>
            <p:cNvSpPr/>
            <p:nvPr/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FB4C9CE-63F9-4607-A87D-FCC81E6C0440}"/>
                </a:ext>
              </a:extLst>
            </p:cNvPr>
            <p:cNvSpPr/>
            <p:nvPr/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BBCEC67-B22C-432E-88CC-32FBBE738F5C}"/>
                </a:ext>
              </a:extLst>
            </p:cNvPr>
            <p:cNvSpPr/>
            <p:nvPr/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81E4161-0852-4BB4-937E-CF542BE145F4}"/>
                </a:ext>
              </a:extLst>
            </p:cNvPr>
            <p:cNvSpPr/>
            <p:nvPr/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3F4CDB4-B460-436F-8935-7256EC8D8277}"/>
                </a:ext>
              </a:extLst>
            </p:cNvPr>
            <p:cNvSpPr/>
            <p:nvPr/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287381-4AC6-40FE-8B73-E5343B936CF6}"/>
                </a:ext>
              </a:extLst>
            </p:cNvPr>
            <p:cNvSpPr/>
            <p:nvPr/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70CEB87-64E7-497A-9004-674EF56DB66B}"/>
                </a:ext>
              </a:extLst>
            </p:cNvPr>
            <p:cNvSpPr/>
            <p:nvPr/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A83EE66-3B0A-40AA-B447-948D3629948E}"/>
                </a:ext>
              </a:extLst>
            </p:cNvPr>
            <p:cNvSpPr/>
            <p:nvPr/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3CE790E-1EBD-4FF2-ABA5-E9F9909B3C12}"/>
                </a:ext>
              </a:extLst>
            </p:cNvPr>
            <p:cNvSpPr/>
            <p:nvPr/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79390BB-7393-4A0C-A3C3-2F87CA36E507}"/>
                </a:ext>
              </a:extLst>
            </p:cNvPr>
            <p:cNvSpPr/>
            <p:nvPr/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607083-A696-47D0-A23B-38DE4AFF7AC1}"/>
                </a:ext>
              </a:extLst>
            </p:cNvPr>
            <p:cNvSpPr/>
            <p:nvPr/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4E8C456-7AE6-48DB-AB2B-2F5699DAE2B0}"/>
                </a:ext>
              </a:extLst>
            </p:cNvPr>
            <p:cNvSpPr/>
            <p:nvPr/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C66ABC1-18DB-4060-BE7C-ABA9F5341702}"/>
                </a:ext>
              </a:extLst>
            </p:cNvPr>
            <p:cNvSpPr/>
            <p:nvPr/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602375B-D728-43C4-B0BB-6DC1BD80E85E}"/>
                </a:ext>
              </a:extLst>
            </p:cNvPr>
            <p:cNvSpPr/>
            <p:nvPr/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3F9707C-4543-44EB-BD69-F109896D901B}"/>
                </a:ext>
              </a:extLst>
            </p:cNvPr>
            <p:cNvSpPr/>
            <p:nvPr/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2906B9-FB8C-4EB7-8A48-74429E0C9A41}"/>
                </a:ext>
              </a:extLst>
            </p:cNvPr>
            <p:cNvSpPr/>
            <p:nvPr/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FD115B-47BE-4B12-B634-5D02E38AB3EA}"/>
                </a:ext>
              </a:extLst>
            </p:cNvPr>
            <p:cNvSpPr/>
            <p:nvPr/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E8D9F34-CDC5-4CBE-A13C-6A3756E5196A}"/>
                </a:ext>
              </a:extLst>
            </p:cNvPr>
            <p:cNvSpPr/>
            <p:nvPr/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5CC0FE-CB51-488B-BE41-682BC3109E28}"/>
                </a:ext>
              </a:extLst>
            </p:cNvPr>
            <p:cNvSpPr/>
            <p:nvPr/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9F838-03DE-4318-B3DA-EAD60079D3B0}"/>
                </a:ext>
              </a:extLst>
            </p:cNvPr>
            <p:cNvSpPr/>
            <p:nvPr/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3409050-4729-4D3D-A5F1-2B9EE1DA1A0D}"/>
                </a:ext>
              </a:extLst>
            </p:cNvPr>
            <p:cNvSpPr/>
            <p:nvPr/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5D7858-91A3-4A37-8A44-2745C5CF51A9}"/>
                </a:ext>
              </a:extLst>
            </p:cNvPr>
            <p:cNvSpPr/>
            <p:nvPr/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CE45589-6512-4E12-8AF2-58097C53410B}"/>
                </a:ext>
              </a:extLst>
            </p:cNvPr>
            <p:cNvSpPr/>
            <p:nvPr/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378472F-639B-4781-9C3D-9971CBE63381}"/>
                </a:ext>
              </a:extLst>
            </p:cNvPr>
            <p:cNvSpPr/>
            <p:nvPr/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03117FB-3A1E-45EA-9FD9-C55376718100}"/>
                </a:ext>
              </a:extLst>
            </p:cNvPr>
            <p:cNvSpPr/>
            <p:nvPr/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8FD6B76-8922-4326-B4EF-224D0F84C1F3}"/>
                </a:ext>
              </a:extLst>
            </p:cNvPr>
            <p:cNvSpPr/>
            <p:nvPr/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0BD5AB4-F53C-41C7-A994-8C27AAC465C4}"/>
                </a:ext>
              </a:extLst>
            </p:cNvPr>
            <p:cNvSpPr/>
            <p:nvPr/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BF0B5EF-5225-434F-B111-6D27F4DEA52C}"/>
                </a:ext>
              </a:extLst>
            </p:cNvPr>
            <p:cNvSpPr/>
            <p:nvPr/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5C9704-75F3-4462-9D0A-71AA900E5BA2}"/>
                </a:ext>
              </a:extLst>
            </p:cNvPr>
            <p:cNvSpPr/>
            <p:nvPr/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5DF39F-F152-472F-8300-23665D5ECF8C}"/>
                </a:ext>
              </a:extLst>
            </p:cNvPr>
            <p:cNvSpPr/>
            <p:nvPr/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230A2E4-CF3A-40B0-82D3-071FBBB4DC87}"/>
                </a:ext>
              </a:extLst>
            </p:cNvPr>
            <p:cNvSpPr/>
            <p:nvPr/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4F4EFE1-9FAE-4B22-826B-08FBDCE9CC4B}"/>
                </a:ext>
              </a:extLst>
            </p:cNvPr>
            <p:cNvSpPr/>
            <p:nvPr/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DD6C517-57BE-46B7-8E72-C8C864024886}"/>
                </a:ext>
              </a:extLst>
            </p:cNvPr>
            <p:cNvSpPr/>
            <p:nvPr/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3EB106C-FE6E-47B3-9C32-045FD059A5C7}"/>
                </a:ext>
              </a:extLst>
            </p:cNvPr>
            <p:cNvSpPr/>
            <p:nvPr/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B4E8BF7-B94B-47BD-A9B5-AFF3570C76E0}"/>
                </a:ext>
              </a:extLst>
            </p:cNvPr>
            <p:cNvSpPr/>
            <p:nvPr/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A3A49C6-8C8C-42A9-AEAD-FE76067F839A}"/>
                </a:ext>
              </a:extLst>
            </p:cNvPr>
            <p:cNvSpPr/>
            <p:nvPr/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8892BBF-F46F-4DEA-8D34-3C538865B994}"/>
                </a:ext>
              </a:extLst>
            </p:cNvPr>
            <p:cNvSpPr/>
            <p:nvPr/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2DBE679-46C1-4D6B-9190-B66FF7563ABF}"/>
                </a:ext>
              </a:extLst>
            </p:cNvPr>
            <p:cNvSpPr/>
            <p:nvPr/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D80698F-E689-4561-9B1A-1B8D313AEF01}"/>
                </a:ext>
              </a:extLst>
            </p:cNvPr>
            <p:cNvSpPr/>
            <p:nvPr/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ED22A39-2211-4EAE-80B5-2A0800B3FBE7}"/>
                </a:ext>
              </a:extLst>
            </p:cNvPr>
            <p:cNvSpPr/>
            <p:nvPr/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2B1A57-3DF6-4349-8A94-F1CA8F79E912}"/>
                </a:ext>
              </a:extLst>
            </p:cNvPr>
            <p:cNvSpPr/>
            <p:nvPr/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3DDACCC-9A89-4A3E-8B8B-D3C062EA0A8C}"/>
                </a:ext>
              </a:extLst>
            </p:cNvPr>
            <p:cNvSpPr/>
            <p:nvPr/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CFB23EC-77E1-454E-89A8-A9505579EA61}"/>
                </a:ext>
              </a:extLst>
            </p:cNvPr>
            <p:cNvSpPr/>
            <p:nvPr/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311997D-5BCF-4D6F-9DA6-0A785957477B}"/>
                </a:ext>
              </a:extLst>
            </p:cNvPr>
            <p:cNvSpPr/>
            <p:nvPr/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7840B74-C9E0-4A04-96FF-AA02BCFDB02B}"/>
                </a:ext>
              </a:extLst>
            </p:cNvPr>
            <p:cNvSpPr/>
            <p:nvPr/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7D3E292-5664-4793-BA90-21852910B63B}"/>
                </a:ext>
              </a:extLst>
            </p:cNvPr>
            <p:cNvSpPr/>
            <p:nvPr/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C9E486E-3CA3-415B-8234-7C6636CD49CC}"/>
                </a:ext>
              </a:extLst>
            </p:cNvPr>
            <p:cNvSpPr/>
            <p:nvPr/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4A1881C-F2E0-4A98-9531-830ED84695BB}"/>
                </a:ext>
              </a:extLst>
            </p:cNvPr>
            <p:cNvSpPr/>
            <p:nvPr/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617FDA1-12E1-49C5-98B3-CF0EC51D3E8C}"/>
                </a:ext>
              </a:extLst>
            </p:cNvPr>
            <p:cNvSpPr/>
            <p:nvPr/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E736797-BBA8-488E-9B8E-96141B31F87E}"/>
                </a:ext>
              </a:extLst>
            </p:cNvPr>
            <p:cNvSpPr/>
            <p:nvPr/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73D3F27-0A3D-4BF0-A29C-838DEB935C45}"/>
                </a:ext>
              </a:extLst>
            </p:cNvPr>
            <p:cNvSpPr/>
            <p:nvPr/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A1FF25D-1187-4216-AD04-F69565C8BCC7}"/>
                </a:ext>
              </a:extLst>
            </p:cNvPr>
            <p:cNvSpPr/>
            <p:nvPr/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3F96302-FE92-4A2E-9414-DC957DF770C9}"/>
                </a:ext>
              </a:extLst>
            </p:cNvPr>
            <p:cNvSpPr/>
            <p:nvPr/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46FC647-7685-4E4E-9B52-786EA9A156F7}"/>
                </a:ext>
              </a:extLst>
            </p:cNvPr>
            <p:cNvSpPr/>
            <p:nvPr/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BF63F78-A1EF-4B61-A6AA-C0362F554376}"/>
                </a:ext>
              </a:extLst>
            </p:cNvPr>
            <p:cNvSpPr/>
            <p:nvPr/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D61726-4F2E-450C-AEE9-72871D6855C6}"/>
                </a:ext>
              </a:extLst>
            </p:cNvPr>
            <p:cNvSpPr/>
            <p:nvPr/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7E8AD24-B31D-454E-B2C8-33B7FAAB9F61}"/>
                </a:ext>
              </a:extLst>
            </p:cNvPr>
            <p:cNvSpPr/>
            <p:nvPr/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A46020A-35C3-4894-A14C-D58A6DDFF9BE}"/>
                </a:ext>
              </a:extLst>
            </p:cNvPr>
            <p:cNvSpPr/>
            <p:nvPr/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E785BAB-0F71-4BAB-8D7C-4C2BF12728C4}"/>
                </a:ext>
              </a:extLst>
            </p:cNvPr>
            <p:cNvSpPr/>
            <p:nvPr/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1753E06-E6F0-4D65-BC47-0E47F399F448}"/>
                </a:ext>
              </a:extLst>
            </p:cNvPr>
            <p:cNvSpPr/>
            <p:nvPr/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77E25CE-9710-4B73-AD5E-49A4DA075D23}"/>
                </a:ext>
              </a:extLst>
            </p:cNvPr>
            <p:cNvSpPr/>
            <p:nvPr/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281B070-7790-498A-BE64-AD6A8EED8C0C}"/>
                </a:ext>
              </a:extLst>
            </p:cNvPr>
            <p:cNvSpPr/>
            <p:nvPr/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DEA3D1C-E147-472E-85DA-E8AEB7644764}"/>
                </a:ext>
              </a:extLst>
            </p:cNvPr>
            <p:cNvSpPr/>
            <p:nvPr/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8B4F711-6F99-4E44-88A4-8345F466B2B3}"/>
                </a:ext>
              </a:extLst>
            </p:cNvPr>
            <p:cNvSpPr/>
            <p:nvPr/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401F175-D0DF-4BCA-9BE2-B992286B1593}"/>
                </a:ext>
              </a:extLst>
            </p:cNvPr>
            <p:cNvSpPr/>
            <p:nvPr/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2BED0ED-50C5-4726-B1B3-F7B58DD4C255}"/>
                </a:ext>
              </a:extLst>
            </p:cNvPr>
            <p:cNvSpPr/>
            <p:nvPr/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D624348-F503-4817-9CA8-09F43150C5BB}"/>
                </a:ext>
              </a:extLst>
            </p:cNvPr>
            <p:cNvSpPr/>
            <p:nvPr/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05DE4EB-7FC0-45E8-A5A4-FE0C12A4D23C}"/>
                </a:ext>
              </a:extLst>
            </p:cNvPr>
            <p:cNvSpPr/>
            <p:nvPr/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0D6E47-DFA0-49F8-B8AC-45BECE747D45}"/>
                </a:ext>
              </a:extLst>
            </p:cNvPr>
            <p:cNvSpPr/>
            <p:nvPr/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0355008-C2C8-4091-A461-DEDD212620A4}"/>
                </a:ext>
              </a:extLst>
            </p:cNvPr>
            <p:cNvSpPr/>
            <p:nvPr/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A070C1D-423C-45EC-BABD-2AB764379E9B}"/>
                </a:ext>
              </a:extLst>
            </p:cNvPr>
            <p:cNvSpPr/>
            <p:nvPr/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D6D6F88-6E0D-43A8-A572-C2A45D7E6D76}"/>
                </a:ext>
              </a:extLst>
            </p:cNvPr>
            <p:cNvSpPr/>
            <p:nvPr/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7435BDD-8A00-43E8-B980-6745E1F84244}"/>
                </a:ext>
              </a:extLst>
            </p:cNvPr>
            <p:cNvSpPr/>
            <p:nvPr/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B652F89-76D1-41E7-92CB-9A456A09BDA1}"/>
                </a:ext>
              </a:extLst>
            </p:cNvPr>
            <p:cNvSpPr/>
            <p:nvPr/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05F5D2E-BDFE-4F13-82B3-12B50A630D02}"/>
                </a:ext>
              </a:extLst>
            </p:cNvPr>
            <p:cNvSpPr/>
            <p:nvPr/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A273CB3-FB72-46BE-AD13-7FA701AEE95A}"/>
                </a:ext>
              </a:extLst>
            </p:cNvPr>
            <p:cNvSpPr/>
            <p:nvPr/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9CE35BE-CE0C-4893-B2C6-50678CC06FB2}"/>
                </a:ext>
              </a:extLst>
            </p:cNvPr>
            <p:cNvSpPr/>
            <p:nvPr/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8971D8C-C4B7-44D5-9AB4-858D5301EC31}"/>
                </a:ext>
              </a:extLst>
            </p:cNvPr>
            <p:cNvSpPr/>
            <p:nvPr/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ACEE734-6DD7-46E2-A1A9-CEE34EDE6647}"/>
                </a:ext>
              </a:extLst>
            </p:cNvPr>
            <p:cNvSpPr/>
            <p:nvPr/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740BF61-C964-49F9-AA06-1BAA78F8A1F2}"/>
                </a:ext>
              </a:extLst>
            </p:cNvPr>
            <p:cNvSpPr/>
            <p:nvPr/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7A8C672-80A0-4CB1-9A69-285E6E2B8354}"/>
                </a:ext>
              </a:extLst>
            </p:cNvPr>
            <p:cNvSpPr/>
            <p:nvPr/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ED5360A-4B30-4716-A288-DC492291B700}"/>
                </a:ext>
              </a:extLst>
            </p:cNvPr>
            <p:cNvSpPr/>
            <p:nvPr/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4D4DB77-3361-44E4-85D9-73E2952D1A1C}"/>
                </a:ext>
              </a:extLst>
            </p:cNvPr>
            <p:cNvSpPr/>
            <p:nvPr/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87FFE29-EEE8-410A-B16D-A39D63B65DBD}"/>
                </a:ext>
              </a:extLst>
            </p:cNvPr>
            <p:cNvSpPr/>
            <p:nvPr/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FFB4B78-2AC0-4AF4-8508-25122AC6DC06}"/>
                </a:ext>
              </a:extLst>
            </p:cNvPr>
            <p:cNvSpPr/>
            <p:nvPr/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BDB7689-92D1-48E9-8290-59C80C654419}"/>
                </a:ext>
              </a:extLst>
            </p:cNvPr>
            <p:cNvSpPr/>
            <p:nvPr/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A45B0ED-6D49-4BC2-A8C6-DCB8C47309D6}"/>
                </a:ext>
              </a:extLst>
            </p:cNvPr>
            <p:cNvSpPr/>
            <p:nvPr/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2277B0-CA2C-4C4D-886E-A8BB5C3A6F52}"/>
                </a:ext>
              </a:extLst>
            </p:cNvPr>
            <p:cNvSpPr/>
            <p:nvPr/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8D4EC10-F99B-4BE4-89B6-834B1616867C}"/>
                </a:ext>
              </a:extLst>
            </p:cNvPr>
            <p:cNvSpPr/>
            <p:nvPr/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D9035AB-20FC-4026-8475-CA8ECF6778B3}"/>
                </a:ext>
              </a:extLst>
            </p:cNvPr>
            <p:cNvSpPr/>
            <p:nvPr/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020D706-6962-405A-8331-D597DC0D1A11}"/>
                </a:ext>
              </a:extLst>
            </p:cNvPr>
            <p:cNvSpPr/>
            <p:nvPr/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578D57-B7A5-4238-A263-2E65D253F46D}"/>
                </a:ext>
              </a:extLst>
            </p:cNvPr>
            <p:cNvSpPr/>
            <p:nvPr/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FE956D7-DBF3-4CA6-88C5-20C156EF5F93}"/>
                </a:ext>
              </a:extLst>
            </p:cNvPr>
            <p:cNvSpPr/>
            <p:nvPr/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9632A64-B98F-4324-A376-137F2FBA92D4}"/>
                </a:ext>
              </a:extLst>
            </p:cNvPr>
            <p:cNvSpPr/>
            <p:nvPr/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41AA47A-2218-41A9-8E27-AF0652183A5F}"/>
                </a:ext>
              </a:extLst>
            </p:cNvPr>
            <p:cNvSpPr/>
            <p:nvPr/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75085E3-7E18-429A-82F9-A4DF606F56BD}"/>
                </a:ext>
              </a:extLst>
            </p:cNvPr>
            <p:cNvSpPr/>
            <p:nvPr/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5E41EA3-AAF0-46A3-920B-9DBD36AE2E8D}"/>
                </a:ext>
              </a:extLst>
            </p:cNvPr>
            <p:cNvSpPr/>
            <p:nvPr/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83D64B3-0315-4624-8675-5B768069C714}"/>
                </a:ext>
              </a:extLst>
            </p:cNvPr>
            <p:cNvSpPr/>
            <p:nvPr/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2AB4059-8E15-4439-8B16-54ADF3358C4C}"/>
                </a:ext>
              </a:extLst>
            </p:cNvPr>
            <p:cNvSpPr/>
            <p:nvPr/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2184488-1E03-46C9-91F7-55AABB8D478A}"/>
                </a:ext>
              </a:extLst>
            </p:cNvPr>
            <p:cNvSpPr/>
            <p:nvPr/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389773B-102C-4C8B-9C32-610AEEE77366}"/>
                </a:ext>
              </a:extLst>
            </p:cNvPr>
            <p:cNvSpPr/>
            <p:nvPr/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66BF649-A9F2-4B11-80D0-32DF3F5A3230}"/>
                </a:ext>
              </a:extLst>
            </p:cNvPr>
            <p:cNvSpPr/>
            <p:nvPr/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1EB4D7B-F497-4FBF-8130-E4ECF28F8BA5}"/>
                </a:ext>
              </a:extLst>
            </p:cNvPr>
            <p:cNvSpPr/>
            <p:nvPr/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883741A-5097-469D-A7A9-C743F80ECBD5}"/>
                </a:ext>
              </a:extLst>
            </p:cNvPr>
            <p:cNvSpPr/>
            <p:nvPr/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FC3A26E3-D2A0-40FC-9A92-B6238BB11570}"/>
                </a:ext>
              </a:extLst>
            </p:cNvPr>
            <p:cNvSpPr/>
            <p:nvPr/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087A775-76DD-4F9C-B8E5-86EB3BF366DD}"/>
                </a:ext>
              </a:extLst>
            </p:cNvPr>
            <p:cNvSpPr/>
            <p:nvPr/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D846DE1-54E3-4C00-B45A-553B7F3FD30C}"/>
                </a:ext>
              </a:extLst>
            </p:cNvPr>
            <p:cNvSpPr/>
            <p:nvPr/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BBF9824-3B15-4F04-8C4E-09B799538C44}"/>
                </a:ext>
              </a:extLst>
            </p:cNvPr>
            <p:cNvSpPr/>
            <p:nvPr/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1B5C75E-CCEF-4EEA-859D-4C251F3AE97C}"/>
                </a:ext>
              </a:extLst>
            </p:cNvPr>
            <p:cNvSpPr/>
            <p:nvPr/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254139D-5D72-478D-89BE-DBC64CD27C88}"/>
                </a:ext>
              </a:extLst>
            </p:cNvPr>
            <p:cNvSpPr/>
            <p:nvPr/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1EFFC33-CB59-469A-AE58-5CA89469EE80}"/>
                </a:ext>
              </a:extLst>
            </p:cNvPr>
            <p:cNvSpPr/>
            <p:nvPr/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0D017A2-9FAB-4DFD-9624-E10B7C0C1673}"/>
                </a:ext>
              </a:extLst>
            </p:cNvPr>
            <p:cNvSpPr/>
            <p:nvPr/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ADC6512-13AB-4407-937C-A389D565FCD9}"/>
                </a:ext>
              </a:extLst>
            </p:cNvPr>
            <p:cNvSpPr/>
            <p:nvPr/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CEFC24B-FFC2-47B3-BD7A-7CABF1AE4D9B}"/>
                </a:ext>
              </a:extLst>
            </p:cNvPr>
            <p:cNvSpPr/>
            <p:nvPr/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0C49246-6A98-4333-949E-46BDAD9321B7}"/>
                </a:ext>
              </a:extLst>
            </p:cNvPr>
            <p:cNvSpPr/>
            <p:nvPr/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707CE6A-7685-4D70-813E-6D2B46FBB41B}"/>
                </a:ext>
              </a:extLst>
            </p:cNvPr>
            <p:cNvSpPr/>
            <p:nvPr/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110FD0D-D3A6-4760-8827-B70ADFC98296}"/>
                </a:ext>
              </a:extLst>
            </p:cNvPr>
            <p:cNvSpPr/>
            <p:nvPr/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30862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47" y="339306"/>
            <a:ext cx="2249173" cy="8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3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5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07.04.2021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317" y="1571106"/>
            <a:ext cx="10515600" cy="3690851"/>
          </a:xfrm>
        </p:spPr>
        <p:txBody>
          <a:bodyPr/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4800" dirty="0"/>
              <a:t>«Этика бизнеса»</a:t>
            </a:r>
            <a:br>
              <a:rPr lang="ru-RU" sz="4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Уровень подготовки: бакалавриат</a:t>
            </a:r>
            <a:br>
              <a:rPr lang="ru-RU" sz="2800" dirty="0"/>
            </a:br>
            <a:r>
              <a:rPr lang="ru-RU" sz="2800" dirty="0"/>
              <a:t>Направление подготовки 47.03.01 «Философия»</a:t>
            </a:r>
            <a:br>
              <a:rPr lang="ru-RU" sz="2800" dirty="0"/>
            </a:br>
            <a:r>
              <a:rPr lang="ru-RU" sz="2800" dirty="0"/>
              <a:t>Форма обучения: очная с применением дистанционных образовательных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A90819D6-0D48-CA4F-83A6-95D52E020FB1}"/>
              </a:ext>
            </a:extLst>
          </p:cNvPr>
          <p:cNvSpPr/>
          <p:nvPr/>
        </p:nvSpPr>
        <p:spPr>
          <a:xfrm>
            <a:off x="8610600" y="3207884"/>
            <a:ext cx="5045528" cy="4963885"/>
          </a:xfrm>
          <a:prstGeom prst="ellipse">
            <a:avLst/>
          </a:prstGeom>
          <a:solidFill>
            <a:srgbClr val="95BAA8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9F384-738F-41B5-9873-BF11D7399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2200" y="5180187"/>
            <a:ext cx="4978400" cy="13587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программы: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Ореховская Наталья Анатольевна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Департамента гуманитарных наук,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доктор философских наук, профессор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406E46-5190-458E-AE7D-2D5ABB2A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540" y="3453899"/>
            <a:ext cx="3082135" cy="3318592"/>
          </a:xfrm>
          <a:prstGeom prst="rect">
            <a:avLst/>
          </a:prstGeom>
        </p:spPr>
      </p:pic>
      <p:sp>
        <p:nvSpPr>
          <p:cNvPr id="8" name="Кольцо 7">
            <a:extLst>
              <a:ext uri="{FF2B5EF4-FFF2-40B4-BE49-F238E27FC236}">
                <a16:creationId xmlns:a16="http://schemas.microsoft.com/office/drawing/2014/main" id="{25786E1A-251E-A343-A453-36BE2334CDB8}"/>
              </a:ext>
            </a:extLst>
          </p:cNvPr>
          <p:cNvSpPr/>
          <p:nvPr/>
        </p:nvSpPr>
        <p:spPr>
          <a:xfrm>
            <a:off x="-1221920" y="-908504"/>
            <a:ext cx="3524250" cy="3292475"/>
          </a:xfrm>
          <a:prstGeom prst="donut">
            <a:avLst>
              <a:gd name="adj" fmla="val 20740"/>
            </a:avLst>
          </a:prstGeom>
          <a:solidFill>
            <a:srgbClr val="E09385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134845" y="191353"/>
            <a:ext cx="7385922" cy="3955057"/>
          </a:xfrm>
          <a:prstGeom prst="wedgeEllipseCallout">
            <a:avLst>
              <a:gd name="adj1" fmla="val 43388"/>
              <a:gd name="adj2" fmla="val 53049"/>
            </a:avLst>
          </a:prstGeom>
          <a:solidFill>
            <a:srgbClr val="95BAA8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 – немодно, неприбыльно, неинтересно –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миф!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философ не ограничен в выборе профессий!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 всегда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любые изменения рынка труда, потому что во все времена высоко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ценятся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специалисты, обладающие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стратегическим мышлением,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высокой обучаемостью,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умеющие найти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решение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44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AFD9AFE-29C6-4981-A2EC-A71B60702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02" y="6169981"/>
            <a:ext cx="4223000" cy="52605"/>
          </a:xfrm>
        </p:spPr>
        <p:txBody>
          <a:bodyPr>
            <a:normAutofit fontScale="25000" lnSpcReduction="20000"/>
          </a:bodyPr>
          <a:lstStyle/>
          <a:p>
            <a:r>
              <a:rPr lang="en-CA" dirty="0"/>
              <a:t> 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229E03-F330-4577-93EE-F618B91ED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90" b="98423" l="2252" r="96414">
                        <a14:foregroundMark x1="16264" y1="24763" x2="12761" y2="18927"/>
                        <a14:foregroundMark x1="12761" y1="18927" x2="10092" y2="27129"/>
                        <a14:foregroundMark x1="10092" y1="27129" x2="9925" y2="35647"/>
                        <a14:foregroundMark x1="9925" y1="35647" x2="12093" y2="42902"/>
                        <a14:foregroundMark x1="12093" y1="42902" x2="17598" y2="43691"/>
                        <a14:foregroundMark x1="13928" y1="10095" x2="13845" y2="13091"/>
                        <a14:foregroundMark x1="9925" y1="54732" x2="9758" y2="82965"/>
                        <a14:foregroundMark x1="9758" y1="82965" x2="28691" y2="86593"/>
                        <a14:foregroundMark x1="9425" y1="43849" x2="7006" y2="82492"/>
                        <a14:foregroundMark x1="7089" y1="41956" x2="2335" y2="82965"/>
                        <a14:foregroundMark x1="5171" y1="89748" x2="65221" y2="94953"/>
                        <a14:foregroundMark x1="65221" y1="94953" x2="67556" y2="94795"/>
                        <a14:foregroundMark x1="38282" y1="83123" x2="61384" y2="77603"/>
                        <a14:foregroundMark x1="61384" y1="77603" x2="64137" y2="77603"/>
                        <a14:foregroundMark x1="96497" y1="89432" x2="91326" y2="51735"/>
                        <a14:foregroundMark x1="71143" y1="16246" x2="72394" y2="16246"/>
                        <a14:foregroundMark x1="42202" y1="8675" x2="42202" y2="8675"/>
                        <a14:foregroundMark x1="85238" y1="13249" x2="85238" y2="13249"/>
                        <a14:foregroundMark x1="57381" y1="61356" x2="59049" y2="69716"/>
                        <a14:foregroundMark x1="41785" y1="64984" x2="52627" y2="61199"/>
                        <a14:foregroundMark x1="52627" y1="61199" x2="56797" y2="61672"/>
                        <a14:foregroundMark x1="46455" y1="72555" x2="57048" y2="69716"/>
                        <a14:foregroundMark x1="57048" y1="69716" x2="57298" y2="69716"/>
                        <a14:foregroundMark x1="38949" y1="76341" x2="41201" y2="69085"/>
                        <a14:foregroundMark x1="41201" y1="69085" x2="41368" y2="68927"/>
                        <a14:foregroundMark x1="53044" y1="84700" x2="64053" y2="85489"/>
                        <a14:foregroundMark x1="64053" y1="85489" x2="68307" y2="84700"/>
                        <a14:foregroundMark x1="68307" y1="84700" x2="68474" y2="76814"/>
                        <a14:foregroundMark x1="68474" y1="76814" x2="68390" y2="76498"/>
                        <a14:foregroundMark x1="18015" y1="95584" x2="11593" y2="93218"/>
                        <a14:foregroundMark x1="11593" y1="93218" x2="11593" y2="93218"/>
                        <a14:foregroundMark x1="47123" y1="66088" x2="47123" y2="66088"/>
                        <a14:foregroundMark x1="54796" y1="57886" x2="54796" y2="57886"/>
                        <a14:foregroundMark x1="40033" y1="58675" x2="40033" y2="58675"/>
                        <a14:foregroundMark x1="43453" y1="29653" x2="43453" y2="29653"/>
                        <a14:foregroundMark x1="8340" y1="33754" x2="8340" y2="33754"/>
                        <a14:foregroundMark x1="7173" y1="33438" x2="7173" y2="33438"/>
                        <a14:foregroundMark x1="6422" y1="34385" x2="6422" y2="34385"/>
                        <a14:foregroundMark x1="5588" y1="35331" x2="5588" y2="35331"/>
                        <a14:foregroundMark x1="82402" y1="95426" x2="82402" y2="95426"/>
                        <a14:foregroundMark x1="81234" y1="96845" x2="85822" y2="98265"/>
                        <a14:foregroundMark x1="87323" y1="95899" x2="89741" y2="95268"/>
                        <a14:foregroundMark x1="89741" y1="95268" x2="89741" y2="95268"/>
                        <a14:foregroundMark x1="75146" y1="97950" x2="75146" y2="97950"/>
                        <a14:foregroundMark x1="88240" y1="96215" x2="92827" y2="95584"/>
                        <a14:foregroundMark x1="92827" y1="95584" x2="95079" y2="95584"/>
                        <a14:foregroundMark x1="91827" y1="97792" x2="94412" y2="98423"/>
                        <a14:foregroundMark x1="17181" y1="10568" x2="13094" y2="16719"/>
                        <a14:foregroundMark x1="13094" y1="16719" x2="12677" y2="18297"/>
                        <a14:foregroundMark x1="19016" y1="46688" x2="19266" y2="46688"/>
                        <a14:foregroundMark x1="46706" y1="40694" x2="46706" y2="40694"/>
                        <a14:foregroundMark x1="52377" y1="39117" x2="52711" y2="44953"/>
                        <a14:foregroundMark x1="43453" y1="42114" x2="45621" y2="47634"/>
                        <a14:foregroundMark x1="30776" y1="53785" x2="30776" y2="53785"/>
                        <a14:foregroundMark x1="36947" y1="54574" x2="36947" y2="54574"/>
                        <a14:foregroundMark x1="42202" y1="33596" x2="42202" y2="33596"/>
                        <a14:foregroundMark x1="41201" y1="4890" x2="41201" y2="4890"/>
                        <a14:foregroundMark x1="86739" y1="8202" x2="86739" y2="8202"/>
                        <a14:foregroundMark x1="88991" y1="7098" x2="91743" y2="18139"/>
                        <a14:foregroundMark x1="18182" y1="41009" x2="18182" y2="41009"/>
                      </a14:backgroundRemoval>
                    </a14:imgEffect>
                  </a14:imgLayer>
                </a14:imgProps>
              </a:ext>
            </a:extLst>
          </a:blip>
          <a:srcRect b="6658"/>
          <a:stretch/>
        </p:blipFill>
        <p:spPr>
          <a:xfrm>
            <a:off x="2182043" y="4054134"/>
            <a:ext cx="6828954" cy="28038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1781" y="48480"/>
            <a:ext cx="8568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преимущества 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5189" y="906599"/>
            <a:ext cx="5295116" cy="116955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– лучшие представители учебно-научных департаментов Финансового университета при Правительстве Российской Федерации, постоянно повышающих свою квалификацию, а также ведущие практики и приглашенные спикеры в сфере гуманитарных наук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71904" y="779949"/>
            <a:ext cx="4056611" cy="95410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современными практиками работы со сложно организованными объектами гуманитарного знания и получение навыков реализации этих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проектной работе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4038" y="2491801"/>
            <a:ext cx="4283825" cy="53514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дисциплин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отработку навыков самостоятельного размышления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97091" y="2337780"/>
            <a:ext cx="4131424" cy="73866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предмет направлен на формирование критического мышления через выполнение проектов, дискуссии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1849" y="3475238"/>
            <a:ext cx="4458393" cy="52322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учебного процесса используются современные методы, технологии и приёмы обучения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238" y="1066620"/>
            <a:ext cx="598516" cy="769441"/>
          </a:xfrm>
          <a:prstGeom prst="rect">
            <a:avLst/>
          </a:prstGeom>
          <a:solidFill>
            <a:srgbClr val="FF66CC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400" b="1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6561" y="872283"/>
            <a:ext cx="598516" cy="769441"/>
          </a:xfrm>
          <a:prstGeom prst="rect">
            <a:avLst/>
          </a:prstGeom>
          <a:solidFill>
            <a:srgbClr val="FF66CC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86091" y="2374650"/>
            <a:ext cx="598516" cy="769441"/>
          </a:xfrm>
          <a:prstGeom prst="rect">
            <a:avLst/>
          </a:prstGeom>
          <a:solidFill>
            <a:srgbClr val="FF66CC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92142" y="2337780"/>
            <a:ext cx="598516" cy="769441"/>
          </a:xfrm>
          <a:prstGeom prst="rect">
            <a:avLst/>
          </a:prstGeom>
          <a:solidFill>
            <a:srgbClr val="FF66CC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400" b="1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47202" y="3335980"/>
            <a:ext cx="598516" cy="769441"/>
          </a:xfrm>
          <a:prstGeom prst="rect">
            <a:avLst/>
          </a:prstGeom>
          <a:solidFill>
            <a:srgbClr val="FF66CC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03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7F412-1783-410B-B7E1-1C147AD7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90" y="235377"/>
            <a:ext cx="10515600" cy="5345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МЫ С</a:t>
            </a:r>
            <a:r>
              <a:rPr lang="ru-RU" b="1" dirty="0" smtClean="0">
                <a:solidFill>
                  <a:srgbClr val="FF0000"/>
                </a:solidFill>
              </a:rPr>
              <a:t>ЛОМАЕМ </a:t>
            </a:r>
            <a:r>
              <a:rPr lang="ru-RU" b="1" dirty="0">
                <a:solidFill>
                  <a:srgbClr val="FF0000"/>
                </a:solidFill>
              </a:rPr>
              <a:t>СТЕРЕОТИПЫ О СКУЧНОЙ </a:t>
            </a:r>
            <a:r>
              <a:rPr lang="ru-RU" b="1" dirty="0" smtClean="0">
                <a:solidFill>
                  <a:srgbClr val="FF0000"/>
                </a:solidFill>
              </a:rPr>
              <a:t>УЧЕБЕ В УНИВЕРСИТЕТЕ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5AE654-2C96-46F4-A4BC-BF64F025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0967E29-1480-472A-9FC5-C4768A52587C}" type="slidenum">
              <a:rPr lang="ru-RU" smtClean="0"/>
              <a:t>4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142C9B-3705-4DD6-8741-E3A96A5FA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90" y="2283294"/>
            <a:ext cx="4895862" cy="43039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B6FE62-6DC7-4F7D-B78A-CBB5A4D5F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13" y="2283293"/>
            <a:ext cx="4849947" cy="43039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47989" y="1719381"/>
            <a:ext cx="4895863" cy="44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47989" y="1719381"/>
            <a:ext cx="489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0013" y="1712992"/>
            <a:ext cx="489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41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41537E31-7916-284C-99FB-46F2EF81F787}"/>
              </a:ext>
            </a:extLst>
          </p:cNvPr>
          <p:cNvSpPr/>
          <p:nvPr/>
        </p:nvSpPr>
        <p:spPr>
          <a:xfrm>
            <a:off x="8170333" y="3005667"/>
            <a:ext cx="5655128" cy="5444631"/>
          </a:xfrm>
          <a:prstGeom prst="ellipse">
            <a:avLst/>
          </a:prstGeom>
          <a:solidFill>
            <a:srgbClr val="E09385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ольцо 1">
            <a:extLst>
              <a:ext uri="{FF2B5EF4-FFF2-40B4-BE49-F238E27FC236}">
                <a16:creationId xmlns:a16="http://schemas.microsoft.com/office/drawing/2014/main" id="{69E9C381-EB8F-A94E-9AEE-D00CD0FBA40F}"/>
              </a:ext>
            </a:extLst>
          </p:cNvPr>
          <p:cNvSpPr/>
          <p:nvPr/>
        </p:nvSpPr>
        <p:spPr>
          <a:xfrm>
            <a:off x="-1221920" y="-908504"/>
            <a:ext cx="3524250" cy="3292475"/>
          </a:xfrm>
          <a:prstGeom prst="donut">
            <a:avLst>
              <a:gd name="adj" fmla="val 20740"/>
            </a:avLst>
          </a:prstGeom>
          <a:solidFill>
            <a:srgbClr val="E09385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33" y="3412067"/>
            <a:ext cx="2619949" cy="32173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3733" y="2383971"/>
            <a:ext cx="76623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математика на языке R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практика взаимодействия бизнеса и властных структур GR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делового общения и публичного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бизнеса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4800" y="380278"/>
            <a:ext cx="724746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Основные дисциплины программы «Этика бизнеса»</a:t>
            </a:r>
          </a:p>
        </p:txBody>
      </p:sp>
    </p:spTree>
    <p:extLst>
      <p:ext uri="{BB962C8B-B14F-4D97-AF65-F5344CB8AC3E}">
        <p14:creationId xmlns:p14="http://schemas.microsoft.com/office/powerpoint/2010/main" val="3615415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456F5772-7564-4881-B837-657B30A0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4344" y="753283"/>
            <a:ext cx="4800600" cy="1314996"/>
          </a:xfrm>
        </p:spPr>
        <p:txBody>
          <a:bodyPr rtlCol="0">
            <a:noAutofit/>
          </a:bodyPr>
          <a:lstStyle/>
          <a:p>
            <a:pPr algn="ctr" rtl="0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Будут ли востребованы выпускники на рынке труда?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D7A42F94-F3DB-4807-BAD1-73D689E7474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1" y="1565271"/>
            <a:ext cx="5257799" cy="602661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98DC6437-BABE-41B5-BA9F-3C216B0E468F}"/>
              </a:ext>
            </a:extLst>
          </p:cNvPr>
          <p:cNvSpPr/>
          <p:nvPr/>
        </p:nvSpPr>
        <p:spPr>
          <a:xfrm>
            <a:off x="1427388" y="2047952"/>
            <a:ext cx="435279" cy="454005"/>
          </a:xfrm>
          <a:prstGeom prst="downArrow">
            <a:avLst/>
          </a:prstGeom>
          <a:solidFill>
            <a:srgbClr val="86C5C4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8EC81-AC80-42DD-85AB-4C310D951FA6}"/>
              </a:ext>
            </a:extLst>
          </p:cNvPr>
          <p:cNvSpPr txBox="1"/>
          <p:nvPr/>
        </p:nvSpPr>
        <p:spPr>
          <a:xfrm>
            <a:off x="1235184" y="2374608"/>
            <a:ext cx="108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B7A3EEC6-1015-4BEF-9387-22C5AFDAC2E4}"/>
              </a:ext>
            </a:extLst>
          </p:cNvPr>
          <p:cNvSpPr txBox="1"/>
          <p:nvPr/>
        </p:nvSpPr>
        <p:spPr>
          <a:xfrm>
            <a:off x="4064092" y="2146537"/>
            <a:ext cx="5173133" cy="707886"/>
          </a:xfrm>
          <a:prstGeom prst="rect">
            <a:avLst/>
          </a:prstGeom>
          <a:solidFill>
            <a:srgbClr val="DF938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ПРОГРАММЫ НАШИ ВЫПУСКНИКИ СМОГУТ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: изогнутая вверх 16">
            <a:extLst>
              <a:ext uri="{FF2B5EF4-FFF2-40B4-BE49-F238E27FC236}">
                <a16:creationId xmlns:a16="http://schemas.microsoft.com/office/drawing/2014/main" id="{D5C00059-2CB7-4A4A-95AC-97D7AA49F917}"/>
              </a:ext>
            </a:extLst>
          </p:cNvPr>
          <p:cNvSpPr/>
          <p:nvPr/>
        </p:nvSpPr>
        <p:spPr>
          <a:xfrm rot="5400000">
            <a:off x="1534618" y="2994059"/>
            <a:ext cx="827850" cy="861181"/>
          </a:xfrm>
          <a:prstGeom prst="bentUpArrow">
            <a:avLst>
              <a:gd name="adj1" fmla="val 29000"/>
              <a:gd name="adj2" fmla="val 31333"/>
              <a:gd name="adj3" fmla="val 25667"/>
            </a:avLst>
          </a:prstGeom>
          <a:solidFill>
            <a:srgbClr val="86C5C4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>
            <a:extLst>
              <a:ext uri="{FF2B5EF4-FFF2-40B4-BE49-F238E27FC236}">
                <a16:creationId xmlns:a16="http://schemas.microsoft.com/office/drawing/2014/main" id="{F755E6C1-3FCE-FB47-9B3A-761B1CADBCAB}"/>
              </a:ext>
            </a:extLst>
          </p:cNvPr>
          <p:cNvSpPr/>
          <p:nvPr/>
        </p:nvSpPr>
        <p:spPr>
          <a:xfrm>
            <a:off x="-324617" y="6204403"/>
            <a:ext cx="1010417" cy="1034143"/>
          </a:xfrm>
          <a:prstGeom prst="donut">
            <a:avLst>
              <a:gd name="adj" fmla="val 24775"/>
            </a:avLst>
          </a:prstGeom>
          <a:solidFill>
            <a:srgbClr val="86C5C4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3DE071A6-C079-D34B-99DB-1706479A7BBD}"/>
              </a:ext>
            </a:extLst>
          </p:cNvPr>
          <p:cNvSpPr/>
          <p:nvPr/>
        </p:nvSpPr>
        <p:spPr>
          <a:xfrm>
            <a:off x="8847666" y="-1257300"/>
            <a:ext cx="5352501" cy="4246033"/>
          </a:xfrm>
          <a:prstGeom prst="ellipse">
            <a:avLst/>
          </a:prstGeom>
          <a:solidFill>
            <a:srgbClr val="E09385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953A5C-63EF-455F-91BD-730DB616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3" b="98924" l="4022" r="97065">
                        <a14:foregroundMark x1="28478" y1="52055" x2="28478" y2="52055"/>
                        <a14:foregroundMark x1="16413" y1="65753" x2="19022" y2="73679"/>
                        <a14:foregroundMark x1="19022" y1="73679" x2="28261" y2="77789"/>
                        <a14:foregroundMark x1="28261" y1="77789" x2="36630" y2="78180"/>
                        <a14:foregroundMark x1="36630" y1="78180" x2="51196" y2="74462"/>
                        <a14:foregroundMark x1="51196" y1="74462" x2="54783" y2="62133"/>
                        <a14:foregroundMark x1="54783" y1="62133" x2="49457" y2="48532"/>
                        <a14:foregroundMark x1="49457" y1="48532" x2="44022" y2="44814"/>
                        <a14:foregroundMark x1="21196" y1="67025" x2="17935" y2="74364"/>
                        <a14:foregroundMark x1="17935" y1="74364" x2="17609" y2="64384"/>
                        <a14:foregroundMark x1="17609" y1="64384" x2="19130" y2="59393"/>
                        <a14:foregroundMark x1="9891" y1="69765" x2="9891" y2="76810"/>
                        <a14:foregroundMark x1="9891" y1="76810" x2="14457" y2="84344"/>
                        <a14:foregroundMark x1="14457" y1="84344" x2="21196" y2="88552"/>
                        <a14:foregroundMark x1="21196" y1="88552" x2="29022" y2="90313"/>
                        <a14:foregroundMark x1="5870" y1="86106" x2="8696" y2="93151"/>
                        <a14:foregroundMark x1="8696" y1="93151" x2="27065" y2="94129"/>
                        <a14:foregroundMark x1="27065" y1="94129" x2="27065" y2="94129"/>
                        <a14:foregroundMark x1="7935" y1="97456" x2="7717" y2="90117"/>
                        <a14:foregroundMark x1="7717" y1="90117" x2="4348" y2="84051"/>
                        <a14:foregroundMark x1="4022" y1="70450" x2="4022" y2="70450"/>
                        <a14:foregroundMark x1="29022" y1="98924" x2="29022" y2="98924"/>
                        <a14:foregroundMark x1="91848" y1="62231" x2="91848" y2="62231"/>
                        <a14:foregroundMark x1="97065" y1="64384" x2="97065" y2="64384"/>
                        <a14:foregroundMark x1="56848" y1="22114" x2="56848" y2="22114"/>
                        <a14:foregroundMark x1="56848" y1="20059" x2="56957" y2="21722"/>
                        <a14:foregroundMark x1="72935" y1="19765" x2="73587" y2="22114"/>
                        <a14:foregroundMark x1="72609" y1="30822" x2="72609" y2="30822"/>
                        <a14:foregroundMark x1="72609" y1="30822" x2="72609" y2="30822"/>
                        <a14:foregroundMark x1="29891" y1="43738" x2="29891" y2="43738"/>
                        <a14:foregroundMark x1="27174" y1="43542" x2="30761" y2="43542"/>
                        <a14:foregroundMark x1="25217" y1="42368" x2="27935" y2="43640"/>
                      </a14:backgroundRemoval>
                    </a14:imgEffect>
                  </a14:imgLayer>
                </a14:imgProps>
              </a:ext>
            </a:extLst>
          </a:blip>
          <a:srcRect l="-10446" r="-1460" b="3248"/>
          <a:stretch/>
        </p:blipFill>
        <p:spPr>
          <a:xfrm>
            <a:off x="8986363" y="-384722"/>
            <a:ext cx="3101266" cy="2989986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A3EEC6-1015-4BEF-9387-22C5AFDAC2E4}"/>
              </a:ext>
            </a:extLst>
          </p:cNvPr>
          <p:cNvSpPr txBox="1"/>
          <p:nvPr/>
        </p:nvSpPr>
        <p:spPr>
          <a:xfrm>
            <a:off x="2497668" y="3010724"/>
            <a:ext cx="9589961" cy="378565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Решать нестандартные задачи в профессиональной сфере, применяя методы логического анализа и теории аргументации.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Стать уникальными и востребованными специалистами в органах государственной власти и местного самоуправления.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Адаптироваться к любым вызовам в профессиональной деятельности.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Работать и учиться за границей, т.к. философ - тренд университетов Европы, США, Канады и Японии.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Управлять межкультурными процессами в международных корпорациях с учетом социально-исторических, этических и философских треков развития.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Принимать грамотные управленческие решения.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Руководить аналитическими центрами, PR и GR подразделениями ведущих компаний.</a:t>
            </a:r>
          </a:p>
        </p:txBody>
      </p:sp>
    </p:spTree>
    <p:extLst>
      <p:ext uri="{BB962C8B-B14F-4D97-AF65-F5344CB8AC3E}">
        <p14:creationId xmlns:p14="http://schemas.microsoft.com/office/powerpoint/2010/main" val="3007512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41537E31-7916-284C-99FB-46F2EF81F787}"/>
              </a:ext>
            </a:extLst>
          </p:cNvPr>
          <p:cNvSpPr/>
          <p:nvPr/>
        </p:nvSpPr>
        <p:spPr>
          <a:xfrm>
            <a:off x="8170333" y="3005667"/>
            <a:ext cx="5655128" cy="5444631"/>
          </a:xfrm>
          <a:prstGeom prst="ellipse">
            <a:avLst/>
          </a:prstGeom>
          <a:solidFill>
            <a:srgbClr val="95BAA8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ольцо 1">
            <a:extLst>
              <a:ext uri="{FF2B5EF4-FFF2-40B4-BE49-F238E27FC236}">
                <a16:creationId xmlns:a16="http://schemas.microsoft.com/office/drawing/2014/main" id="{69E9C381-EB8F-A94E-9AEE-D00CD0FBA40F}"/>
              </a:ext>
            </a:extLst>
          </p:cNvPr>
          <p:cNvSpPr/>
          <p:nvPr/>
        </p:nvSpPr>
        <p:spPr>
          <a:xfrm>
            <a:off x="-1221920" y="-908504"/>
            <a:ext cx="3524250" cy="3292475"/>
          </a:xfrm>
          <a:prstGeom prst="donut">
            <a:avLst>
              <a:gd name="adj" fmla="val 20740"/>
            </a:avLst>
          </a:prstGeom>
          <a:solidFill>
            <a:srgbClr val="E09385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4067" y="2138438"/>
            <a:ext cx="76623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Комьюнити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-менеджер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управлению персоналом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Биоэтик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этике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научно-исследовательских и бизнес-проектов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инклюзивного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радио и телевидении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издательствах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PR и рекламных агентствах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2466" y="682739"/>
            <a:ext cx="724746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 smtClean="0"/>
              <a:t>Кем работать?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97" y="3759200"/>
            <a:ext cx="3213404" cy="32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8C001D4D-4626-F44C-BF8E-92388412B398}"/>
              </a:ext>
            </a:extLst>
          </p:cNvPr>
          <p:cNvSpPr/>
          <p:nvPr/>
        </p:nvSpPr>
        <p:spPr>
          <a:xfrm>
            <a:off x="8647564" y="-1487897"/>
            <a:ext cx="5045528" cy="4963885"/>
          </a:xfrm>
          <a:prstGeom prst="ellipse">
            <a:avLst/>
          </a:prstGeom>
          <a:solidFill>
            <a:srgbClr val="E09385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FDC9CABF-AA63-4FF3-9E6F-A3F76382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21" y="214591"/>
            <a:ext cx="5257799" cy="7794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b="1" dirty="0"/>
              <a:t>А что дальше?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E2F211D-FDCA-4FAB-910C-5744050C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21" y="2177296"/>
            <a:ext cx="6543398" cy="175432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более подробной информацией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вступительных испытаниях и стоимости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можно ознакомиться 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Приемной комиссии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университета</a:t>
            </a:r>
          </a:p>
        </p:txBody>
      </p:sp>
      <p:sp>
        <p:nvSpPr>
          <p:cNvPr id="15" name="Объект 9">
            <a:extLst>
              <a:ext uri="{FF2B5EF4-FFF2-40B4-BE49-F238E27FC236}">
                <a16:creationId xmlns:a16="http://schemas.microsoft.com/office/drawing/2014/main" id="{8162CEC3-7073-4F43-BAA7-F349B7CBDBA2}"/>
              </a:ext>
            </a:extLst>
          </p:cNvPr>
          <p:cNvSpPr txBox="1">
            <a:spLocks/>
          </p:cNvSpPr>
          <p:nvPr/>
        </p:nvSpPr>
        <p:spPr>
          <a:xfrm>
            <a:off x="4813623" y="5302956"/>
            <a:ext cx="7095741" cy="88537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solidFill>
                  <a:schemeClr val="dk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solidFill>
                  <a:schemeClr val="dk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dk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dk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9pPr>
          </a:lstStyle>
          <a:p>
            <a:r>
              <a:rPr lang="ru-RU" sz="2400" dirty="0"/>
              <a:t>Подача документов начинается уже в июне. </a:t>
            </a:r>
          </a:p>
          <a:p>
            <a:r>
              <a:rPr lang="ru-RU" sz="2400" dirty="0"/>
              <a:t>ЗАДУМАЙСЯ О СВОЕМ БУДУЩЕМ СЕЙЧАС!</a:t>
            </a:r>
          </a:p>
        </p:txBody>
      </p:sp>
      <p:sp>
        <p:nvSpPr>
          <p:cNvPr id="16" name="Объект 9">
            <a:extLst>
              <a:ext uri="{FF2B5EF4-FFF2-40B4-BE49-F238E27FC236}">
                <a16:creationId xmlns:a16="http://schemas.microsoft.com/office/drawing/2014/main" id="{A7B02F2E-1757-469F-A6B3-3DC4FAFD80E8}"/>
              </a:ext>
            </a:extLst>
          </p:cNvPr>
          <p:cNvSpPr txBox="1">
            <a:spLocks/>
          </p:cNvSpPr>
          <p:nvPr/>
        </p:nvSpPr>
        <p:spPr>
          <a:xfrm>
            <a:off x="3287166" y="4231814"/>
            <a:ext cx="5074327" cy="75713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>
                <a:solidFill>
                  <a:schemeClr val="dk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>
                <a:solidFill>
                  <a:schemeClr val="dk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dk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dk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9pPr>
          </a:lstStyle>
          <a:p>
            <a:r>
              <a:rPr lang="ru-RU" sz="2400" dirty="0"/>
              <a:t>Приглашаем всех желающих на Дни открытых дверей</a:t>
            </a:r>
          </a:p>
        </p:txBody>
      </p:sp>
      <p:pic>
        <p:nvPicPr>
          <p:cNvPr id="7" name="Рисунок 6" descr="Программист мужской со сплошной заливкой">
            <a:extLst>
              <a:ext uri="{FF2B5EF4-FFF2-40B4-BE49-F238E27FC236}">
                <a16:creationId xmlns:a16="http://schemas.microsoft.com/office/drawing/2014/main" id="{A6B27BAF-DC2C-4168-8822-5AB3159E6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65655" y="718103"/>
            <a:ext cx="1426345" cy="1691565"/>
          </a:xfrm>
          <a:prstGeom prst="rect">
            <a:avLst/>
          </a:prstGeom>
        </p:spPr>
      </p:pic>
      <p:pic>
        <p:nvPicPr>
          <p:cNvPr id="18" name="Рисунок 17" descr="Программист женский со сплошной заливкой">
            <a:extLst>
              <a:ext uri="{FF2B5EF4-FFF2-40B4-BE49-F238E27FC236}">
                <a16:creationId xmlns:a16="http://schemas.microsoft.com/office/drawing/2014/main" id="{4ABD77B1-799B-4C14-B5AB-F830FE3F5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43983" y="781757"/>
            <a:ext cx="1426345" cy="1627911"/>
          </a:xfrm>
          <a:prstGeom prst="rect">
            <a:avLst/>
          </a:prstGeom>
        </p:spPr>
      </p:pic>
      <p:sp>
        <p:nvSpPr>
          <p:cNvPr id="12" name="Кольцо 11">
            <a:extLst>
              <a:ext uri="{FF2B5EF4-FFF2-40B4-BE49-F238E27FC236}">
                <a16:creationId xmlns:a16="http://schemas.microsoft.com/office/drawing/2014/main" id="{AE99D48D-0A6D-604C-B600-B4B1B28A82F0}"/>
              </a:ext>
            </a:extLst>
          </p:cNvPr>
          <p:cNvSpPr/>
          <p:nvPr/>
        </p:nvSpPr>
        <p:spPr>
          <a:xfrm>
            <a:off x="-324617" y="6204403"/>
            <a:ext cx="1010417" cy="1034143"/>
          </a:xfrm>
          <a:prstGeom prst="donut">
            <a:avLst>
              <a:gd name="adj" fmla="val 24775"/>
            </a:avLst>
          </a:prstGeom>
          <a:solidFill>
            <a:srgbClr val="86C5C4"/>
          </a:solidFill>
          <a:ln>
            <a:solidFill>
              <a:srgbClr val="E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29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1264" y="406233"/>
            <a:ext cx="8960759" cy="586596"/>
          </a:xfrm>
        </p:spPr>
        <p:txBody>
          <a:bodyPr/>
          <a:lstStyle/>
          <a:p>
            <a:pPr algn="ctr"/>
            <a:r>
              <a:rPr lang="ru-RU" sz="2400" dirty="0"/>
              <a:t>Хочешь стать специалистом будущего – открой мир новой философии!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4" y="1362974"/>
            <a:ext cx="10099965" cy="54950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68591" y="5127214"/>
            <a:ext cx="9059070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ook Antiqua" panose="02040602050305030304" pitchFamily="18" charset="0"/>
                <a:ea typeface="+mj-ea"/>
                <a:cs typeface="+mj-cs"/>
              </a:rPr>
              <a:t>Современный философ – человек, который конструирует </a:t>
            </a:r>
            <a:r>
              <a:rPr lang="ru-RU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+mj-ea"/>
                <a:cs typeface="+mj-cs"/>
              </a:rPr>
              <a:t>будущее</a:t>
            </a:r>
            <a:r>
              <a:rPr lang="ru-RU" sz="4000" b="1" dirty="0" smtClean="0">
                <a:solidFill>
                  <a:srgbClr val="FF0000"/>
                </a:solidFill>
                <a:latin typeface="Book Antiqua" panose="02040602050305030304" pitchFamily="18" charset="0"/>
                <a:ea typeface="+mj-ea"/>
                <a:cs typeface="+mj-cs"/>
              </a:rPr>
              <a:t>!</a:t>
            </a:r>
            <a:endParaRPr lang="ru-RU" sz="4000" b="1" dirty="0">
              <a:solidFill>
                <a:srgbClr val="FF0000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46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91C8459B9E964988D894F86A4E6C2F" ma:contentTypeVersion="0" ma:contentTypeDescription="Создание документа." ma:contentTypeScope="" ma:versionID="447ff3d34428e2bc84ddd3681463d68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C51E75-B63F-45B1-B0F2-93DD27AF6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83796A-6ADF-4A0F-91AF-43BC3EB616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EFD550-E43E-4022-89DD-66DAECC68F5A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</TotalTime>
  <Words>452</Words>
  <Application>Microsoft Office PowerPoint</Application>
  <PresentationFormat>Широкоэкранный</PresentationFormat>
  <Paragraphs>62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Calibri</vt:lpstr>
      <vt:lpstr>Times New Roman</vt:lpstr>
      <vt:lpstr>Wingdings</vt:lpstr>
      <vt:lpstr>Шаблон Финансовый Университет</vt:lpstr>
      <vt:lpstr> «Этика бизнеса»  Уровень подготовки: бакалавриат Направление подготовки 47.03.01 «Философия» Форма обучения: очная с применением дистанционных образовательных технологий</vt:lpstr>
      <vt:lpstr>Презентация PowerPoint</vt:lpstr>
      <vt:lpstr>Презентация PowerPoint</vt:lpstr>
      <vt:lpstr>МЫ СЛОМАЕМ СТЕРЕОТИПЫ О СКУЧНОЙ УЧЕБЕ В УНИВЕРСИТЕТЕ! </vt:lpstr>
      <vt:lpstr>Презентация PowerPoint</vt:lpstr>
      <vt:lpstr>Будут ли востребованы выпускники на рынке труда?</vt:lpstr>
      <vt:lpstr>Презентация PowerPoint</vt:lpstr>
      <vt:lpstr>А что дальше?</vt:lpstr>
      <vt:lpstr>Хочешь стать специалистом будущего – открой мир новой философии!  </vt:lpstr>
    </vt:vector>
  </TitlesOfParts>
  <Company>GUMF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AYVoronina</dc:creator>
  <cp:lastModifiedBy>Годжаева Аида Джавадовна</cp:lastModifiedBy>
  <cp:revision>42</cp:revision>
  <dcterms:created xsi:type="dcterms:W3CDTF">2018-04-06T11:52:35Z</dcterms:created>
  <dcterms:modified xsi:type="dcterms:W3CDTF">2021-04-07T07:45:24Z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0x010100F791C8459B9E964988D894F86A4E6C2F</vt:lpwstr>
  </property>
</Properties>
</file>