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F57A0-2473-4D3A-8063-418D7071B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21DD35-5C2A-4B3D-9521-8D7C1620E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6E242A-064F-4D19-BD95-4304DCDD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9033D-EF5E-46A2-A36C-761EDF3C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387A3-0634-46B4-8AD7-8DD7DC2E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7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FE62E-500F-4E43-ABCF-4659AE66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32228-D395-4688-AFA3-57E41319A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1DB81-A992-48BE-808D-6B1B7124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32856-5699-438E-AC8F-55707465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B1D2C-01EC-44D0-A8B3-39A7013D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3ADEC4-F1CA-4DD4-99B2-656F5DCC1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E40B39-08BF-4DFC-AAA2-C6B43A223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F0A1A-E8DC-43A2-8EE3-4E1AC9BF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EF982-527D-4B9E-87E8-6C0B5EE6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AEEE5-2F33-48BD-8B0F-8564FF55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2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B33E2-F813-4707-A41C-7451E0DF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E0BFC-52B6-4EE7-8DE4-F041D13FB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C2D0D2-782D-4F4C-AF6B-227D7690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17A6DC-2717-46B4-A90E-2090A930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C9843-FA79-4C3B-BE8B-5637C8B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5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903F8-B208-4247-9E92-B819E604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A50DE-0383-45EC-9967-DD49E487D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7B4EA-9038-4E24-B615-A39A5D9E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76604-163B-40D2-9045-05FF81DB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B10BD-816C-4B56-9508-20D2D278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6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45E21-1A26-47E6-843A-331B0D5A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D198-847D-4325-9AB1-C8040AC26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94391A-861B-4FA1-B47C-5C6D51977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E4E7B7-D909-46ED-B6FB-C54A1C5E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9FBAA-FB5F-46B5-9673-47A2516F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19682C-B948-4781-8299-9D5EC505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8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A254A-AB69-4687-9FC2-047A8E2C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BF148B-F5E5-4C3B-A298-E814ABA8F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7C1118-EC07-4BDF-8C9C-1B3BAEB41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F77CB7-2988-47B7-A4DF-0BF69F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4746EF-BB2D-471F-A9C5-26AF3118F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B8CA39-4B0F-479D-A32E-3FC0F7DB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2B91B-3497-475D-8572-B0325089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6BCD87-3DEA-46DB-B960-7E110F56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995D7-E9A1-4AAF-A659-85A4BD31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A0A452-BAD2-417E-9A19-0243FB08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CB7B5E-C897-4972-AF73-B787E20F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684867-1342-49F2-B5F9-8BA8CAA3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6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3B47E-E539-4323-84D7-C3D6D8F0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E07279-D93F-4717-8453-92ED135D4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162A86-41BD-4211-9FF0-43DA1715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3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6F3A0-92BF-4AFD-8BDE-BBD21328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D8FA9-9B72-4D9D-B433-AD628AA6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0D00E-C9B5-40CE-8D4C-832F6FC8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5759BA-CFD3-4D64-A609-911DF227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BE442F-F599-4EB2-B288-1321B6AB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B8309-1C16-4750-9F94-67CB84B0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7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4EA4C-BC1B-40B4-B491-607B2112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A8A46B-9816-4D03-835F-EB74B4967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38ADB7-F42B-4F00-8803-BD0BB4FF7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61B6B-1C7B-44A0-8BCC-2CF841B8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49FE30-3D85-4E1E-A8B3-82B031EF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957FF-D359-4A1E-A8FA-8B2A4DD5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4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6F1D9-9E18-4D16-9928-2DC514DB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37DBAD-FB84-44D0-9054-030BD1392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184B5F-9E89-4737-9E79-6398CFDBD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067B-2EFF-4EC7-9591-AD3823CD8DD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49B10-0295-4045-945E-62DC8250F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C726D-9E36-4C8F-9894-2124CE4BD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0189-3E07-4101-993B-AC13E7B9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4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F07F16-AB8B-495F-9502-28114756B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7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2227F0-9501-4175-BFC6-A071B2257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8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C5C72C-4F46-46CF-A0EC-195E277DD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7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AA86F6-B2D2-4650-885A-5D355141D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D02554-2921-436D-81F2-CA75AA97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0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D62E10-3174-47A3-B13B-DCDB85C86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2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1DB1C9-75EE-4199-A9E0-2CD4BDE0C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68941E-7360-4B67-8367-E04AB38E7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4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28E59-9962-40B8-B2E9-55FA5C1E8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5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483753-7503-43FC-977E-01435B4D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7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9AC7F2-2250-4836-B7BD-DA99798BF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5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8B3D88-E11B-43C2-A0D5-DC7FA940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9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AA0BC5-D950-452E-A327-3D9B79D6C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6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2393E6-F731-40C4-A863-10AC53048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29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0E25995ABD1940A105FBA461CC5F69" ma:contentTypeVersion="1" ma:contentTypeDescription="Создание документа." ma:contentTypeScope="" ma:versionID="7c4d6852b99001e7c05b401b6e1bf1e7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2BD863-FA59-48A6-BAE4-8890D1AA13BB}"/>
</file>

<file path=customXml/itemProps2.xml><?xml version="1.0" encoding="utf-8"?>
<ds:datastoreItem xmlns:ds="http://schemas.openxmlformats.org/officeDocument/2006/customXml" ds:itemID="{29509234-7C1A-4602-BC5C-FCA0985249CD}"/>
</file>

<file path=customXml/itemProps3.xml><?xml version="1.0" encoding="utf-8"?>
<ds:datastoreItem xmlns:ds="http://schemas.openxmlformats.org/officeDocument/2006/customXml" ds:itemID="{87953FBA-34ED-4C3E-BB24-A48C1F16473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falke</dc:creator>
  <cp:lastModifiedBy>falke</cp:lastModifiedBy>
  <cp:revision>2</cp:revision>
  <dcterms:created xsi:type="dcterms:W3CDTF">2024-04-19T09:57:26Z</dcterms:created>
  <dcterms:modified xsi:type="dcterms:W3CDTF">2024-04-19T10:14:49Z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0x010100390E25995ABD1940A105FBA461CC5F69</vt:lpwstr>
  </property>
</Properties>
</file>