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 snapToGrid="0">
      <p:cViewPr varScale="1">
        <p:scale>
          <a:sx n="65" d="100"/>
          <a:sy n="65" d="100"/>
        </p:scale>
        <p:origin x="6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9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3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5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1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1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B7A3-5CEE-4FC9-AD78-A1A0FCB80C96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9726-A9C5-430A-A70D-0A2914F53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367"/>
            <a:ext cx="10515600" cy="808066"/>
          </a:xfrm>
        </p:spPr>
        <p:txBody>
          <a:bodyPr/>
          <a:lstStyle/>
          <a:p>
            <a:r>
              <a:rPr lang="en-US" dirty="0" smtClean="0"/>
              <a:t>Project implementation report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93" y="2821212"/>
            <a:ext cx="6494254" cy="1262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Financial University under the Government of the Russian Federation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554935" y="5279367"/>
            <a:ext cx="7496162" cy="644277"/>
            <a:chOff x="4442797" y="5279367"/>
            <a:chExt cx="7496162" cy="644277"/>
          </a:xfrm>
        </p:grpSpPr>
        <p:pic>
          <p:nvPicPr>
            <p:cNvPr id="5" name="Рисунок 4" descr="lv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2797" y="5279367"/>
              <a:ext cx="1265026" cy="6325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 descr="r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026" y="5281786"/>
              <a:ext cx="1190264" cy="6369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 descr="c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9733" y="5287985"/>
              <a:ext cx="1099867" cy="6297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 descr="d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6332" y="5287991"/>
              <a:ext cx="1112627" cy="6097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 descr="gb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32368" y="5280847"/>
              <a:ext cx="1173012" cy="636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 descr="k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0166" y="5287986"/>
              <a:ext cx="1155760" cy="635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431764" y="6093728"/>
            <a:ext cx="10515600" cy="7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Karakol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9-15 July 2017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4218"/>
            <a:ext cx="3195758" cy="11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30" y="365125"/>
            <a:ext cx="9645770" cy="1325563"/>
          </a:xfrm>
        </p:spPr>
        <p:txBody>
          <a:bodyPr/>
          <a:lstStyle/>
          <a:p>
            <a:r>
              <a:rPr lang="en-US" dirty="0" smtClean="0"/>
              <a:t>Financial University 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Rozanova</a:t>
            </a:r>
            <a:r>
              <a:rPr lang="en-US" dirty="0" smtClean="0"/>
              <a:t> Tatiana, Vice Rector for Continuous education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Subanova</a:t>
            </a:r>
            <a:r>
              <a:rPr lang="en-US" dirty="0" smtClean="0"/>
              <a:t> Olga, Deputy Dean of Faculty of International tourism, sport and hospitality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Liliya</a:t>
            </a:r>
            <a:r>
              <a:rPr lang="en-US" dirty="0" smtClean="0"/>
              <a:t> </a:t>
            </a:r>
            <a:r>
              <a:rPr lang="en-US" dirty="0" err="1" smtClean="0"/>
              <a:t>Prikhodko</a:t>
            </a:r>
            <a:r>
              <a:rPr lang="en-US" dirty="0" smtClean="0"/>
              <a:t>, Head of International Relations Department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Yury</a:t>
            </a:r>
            <a:r>
              <a:rPr lang="en-US" dirty="0" smtClean="0"/>
              <a:t> </a:t>
            </a:r>
            <a:r>
              <a:rPr lang="en-US" dirty="0" err="1" smtClean="0"/>
              <a:t>Schegolkov</a:t>
            </a:r>
            <a:r>
              <a:rPr lang="en-US" dirty="0" smtClean="0"/>
              <a:t>, Deputy Dean of Faculty of International tourism, sport and hospitality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Konstantin </a:t>
            </a:r>
            <a:r>
              <a:rPr lang="en-US" dirty="0" err="1" smtClean="0"/>
              <a:t>Levchenko</a:t>
            </a:r>
            <a:r>
              <a:rPr lang="en-US" dirty="0" smtClean="0"/>
              <a:t>, senior teacher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56" y="2522297"/>
            <a:ext cx="10515600" cy="23399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Package 1: </a:t>
            </a:r>
          </a:p>
          <a:p>
            <a:pPr>
              <a:buNone/>
            </a:pPr>
            <a:r>
              <a:rPr lang="en-US" dirty="0" smtClean="0"/>
              <a:t>   Analytical report on the tendencies of the tourism market development and employers’ needs has been completed and presented during project seminar in St. Petersburg.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" y="1685925"/>
            <a:ext cx="11137900" cy="36988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Package 2</a:t>
            </a:r>
          </a:p>
          <a:p>
            <a:pPr>
              <a:buFontTx/>
              <a:buChar char="-"/>
            </a:pPr>
            <a:r>
              <a:rPr lang="en-US" dirty="0" smtClean="0"/>
              <a:t>QS “Destination development” having both national and EU values has been developed. </a:t>
            </a:r>
          </a:p>
          <a:p>
            <a:pPr>
              <a:buFontTx/>
              <a:buChar char="-"/>
            </a:pPr>
            <a:r>
              <a:rPr lang="en-US" dirty="0" smtClean="0"/>
              <a:t>QS has been reviewed and approved by professional tourist association and by Ministry of Labor &amp; Social Protection</a:t>
            </a:r>
          </a:p>
          <a:p>
            <a:pPr>
              <a:buFontTx/>
              <a:buChar char="-"/>
            </a:pPr>
            <a:r>
              <a:rPr lang="en-US" dirty="0" smtClean="0"/>
              <a:t>QS “Destination development”  generally has been approved by the Ministry of Education and Science of Russian Federation, the detailed recommendation for its improvement will be given shortly.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4025"/>
            <a:ext cx="9398000" cy="3698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Package 2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i="1" dirty="0" smtClean="0"/>
              <a:t>Approval seminar “Tourism occupational standards and qualification framework development” has been organized in Moscow in March 2017</a:t>
            </a:r>
          </a:p>
          <a:p>
            <a:pPr>
              <a:buFontTx/>
              <a:buChar char="-"/>
            </a:pPr>
            <a:r>
              <a:rPr lang="en-US" dirty="0" smtClean="0"/>
              <a:t>Developed QS has been presented to the EU experts </a:t>
            </a:r>
            <a:r>
              <a:rPr lang="en-US" smtClean="0"/>
              <a:t>and stakeholders </a:t>
            </a:r>
            <a:r>
              <a:rPr lang="en-US" dirty="0" smtClean="0"/>
              <a:t>(industry representatives, employers, governmental bodies, professional associations)</a:t>
            </a:r>
          </a:p>
          <a:p>
            <a:pPr>
              <a:buFontTx/>
              <a:buChar char="-"/>
            </a:pPr>
            <a:r>
              <a:rPr lang="en-US" dirty="0" smtClean="0"/>
              <a:t>QS has been improved based on experts’ feedback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  <p:pic>
        <p:nvPicPr>
          <p:cNvPr id="5" name="Рисунок 4" descr="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1375" y="1981200"/>
            <a:ext cx="2238375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0794" y="2136870"/>
            <a:ext cx="3448144" cy="31448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Memories:   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 </a:t>
            </a:r>
            <a:r>
              <a:rPr lang="en-US" b="1" i="1" dirty="0" smtClean="0"/>
              <a:t>Moscow seminar “Tourism occupational standards and qualification framework development</a:t>
            </a:r>
          </a:p>
          <a:p>
            <a:pPr>
              <a:buNone/>
            </a:pPr>
            <a:r>
              <a:rPr lang="en-US" b="1" i="1" dirty="0" smtClean="0"/>
              <a:t>   March, 2017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  <p:pic>
        <p:nvPicPr>
          <p:cNvPr id="17" name="Рисунок 16" descr="IMG_3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663" y="1361748"/>
            <a:ext cx="6734033" cy="4489896"/>
          </a:xfrm>
          <a:prstGeom prst="rect">
            <a:avLst/>
          </a:prstGeom>
        </p:spPr>
      </p:pic>
      <p:pic>
        <p:nvPicPr>
          <p:cNvPr id="18" name="Рисунок 17" descr="IMG_3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61" y="1550534"/>
            <a:ext cx="6732517" cy="4488885"/>
          </a:xfrm>
          <a:prstGeom prst="rect">
            <a:avLst/>
          </a:prstGeom>
        </p:spPr>
      </p:pic>
      <p:pic>
        <p:nvPicPr>
          <p:cNvPr id="19" name="Рисунок 18" descr="IMG_29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0412" y="1131248"/>
            <a:ext cx="6772084" cy="4515267"/>
          </a:xfrm>
          <a:prstGeom prst="rect">
            <a:avLst/>
          </a:prstGeom>
        </p:spPr>
      </p:pic>
      <p:pic>
        <p:nvPicPr>
          <p:cNvPr id="20" name="Рисунок 19" descr="IMG_29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264" y="1357824"/>
            <a:ext cx="6693611" cy="4462946"/>
          </a:xfrm>
          <a:prstGeom prst="rect">
            <a:avLst/>
          </a:prstGeom>
        </p:spPr>
      </p:pic>
      <p:pic>
        <p:nvPicPr>
          <p:cNvPr id="21" name="Рисунок 20" descr="IMG_3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582" y="1621891"/>
            <a:ext cx="6850228" cy="4567368"/>
          </a:xfrm>
          <a:prstGeom prst="rect">
            <a:avLst/>
          </a:prstGeom>
        </p:spPr>
      </p:pic>
      <p:pic>
        <p:nvPicPr>
          <p:cNvPr id="22" name="Рисунок 21" descr="IMG_29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5090" y="1187596"/>
            <a:ext cx="6867047" cy="4578583"/>
          </a:xfrm>
          <a:prstGeom prst="rect">
            <a:avLst/>
          </a:prstGeom>
        </p:spPr>
      </p:pic>
      <p:pic>
        <p:nvPicPr>
          <p:cNvPr id="23" name="Рисунок 22" descr="4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5152" y="1371985"/>
            <a:ext cx="6699723" cy="4605740"/>
          </a:xfrm>
          <a:prstGeom prst="rect">
            <a:avLst/>
          </a:prstGeom>
        </p:spPr>
      </p:pic>
      <p:pic>
        <p:nvPicPr>
          <p:cNvPr id="16" name="Рисунок 15" descr="IMG_30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31422" y="1366192"/>
            <a:ext cx="7100682" cy="47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94" y="1323075"/>
            <a:ext cx="11137900" cy="15271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Work Package 3</a:t>
            </a:r>
          </a:p>
          <a:p>
            <a:pPr>
              <a:buNone/>
            </a:pPr>
            <a:r>
              <a:rPr lang="en-US" dirty="0" smtClean="0"/>
              <a:t>3 Financial University teachers have participated in the training program in Cyprus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2994" y="2935975"/>
            <a:ext cx="11137900" cy="2682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Package 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syllabi have been developed: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Budgeting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Management of tourism destination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Tourism destination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Marketing destinations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3166" y="5679168"/>
            <a:ext cx="11137900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Dissemination and Management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0" y="241540"/>
            <a:ext cx="5499100" cy="77446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Project implementation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59" y="6039492"/>
            <a:ext cx="1988061" cy="71414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Looking forward for the next step!</a:t>
            </a: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Thank you!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13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4992F10BF8BF4F8D07BEE0068A3B41" ma:contentTypeVersion="1" ma:contentTypeDescription="Создание документа." ma:contentTypeScope="" ma:versionID="07fdf6f6ee925c5e36e26ef04275e73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10715-B5E8-4C36-B46C-9DCBAD717E8D}"/>
</file>

<file path=customXml/itemProps2.xml><?xml version="1.0" encoding="utf-8"?>
<ds:datastoreItem xmlns:ds="http://schemas.openxmlformats.org/officeDocument/2006/customXml" ds:itemID="{526F29CE-E6E8-4B7F-803B-20852F85CE84}"/>
</file>

<file path=customXml/itemProps3.xml><?xml version="1.0" encoding="utf-8"?>
<ds:datastoreItem xmlns:ds="http://schemas.openxmlformats.org/officeDocument/2006/customXml" ds:itemID="{0BF33CBF-9054-4F11-85E0-DD8D7B10268F}"/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306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Тема Office</vt:lpstr>
      <vt:lpstr>Project implementation report </vt:lpstr>
      <vt:lpstr>Financial University Team</vt:lpstr>
      <vt:lpstr>Project implementation</vt:lpstr>
      <vt:lpstr>Project implementation</vt:lpstr>
      <vt:lpstr>Project implementation</vt:lpstr>
      <vt:lpstr>Project implementation</vt:lpstr>
      <vt:lpstr>Project implementation</vt:lpstr>
      <vt:lpstr>Project implementation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Приходько Лилия Васильевна</cp:lastModifiedBy>
  <cp:revision>46</cp:revision>
  <dcterms:created xsi:type="dcterms:W3CDTF">2017-03-02T13:34:41Z</dcterms:created>
  <dcterms:modified xsi:type="dcterms:W3CDTF">2017-11-08T10:39:23Z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0x010100414992F10BF8BF4F8D07BEE0068A3B41</vt:lpwstr>
  </property>
</Properties>
</file>