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3" r:id="rId9"/>
    <p:sldId id="264" r:id="rId10"/>
    <p:sldId id="265" r:id="rId11"/>
    <p:sldId id="266" r:id="rId12"/>
    <p:sldId id="262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96ED-83BA-401F-826F-516F875E76F8}" type="datetimeFigureOut">
              <a:rPr lang="ru-RU" smtClean="0"/>
              <a:t>08.12.2020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9CBE-B854-4C76-924C-24B90D1FD8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37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96ED-83BA-401F-826F-516F875E76F8}" type="datetimeFigureOut">
              <a:rPr lang="ru-RU" smtClean="0"/>
              <a:t>08.12.2020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9CBE-B854-4C76-924C-24B90D1FD8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020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96ED-83BA-401F-826F-516F875E76F8}" type="datetimeFigureOut">
              <a:rPr lang="ru-RU" smtClean="0"/>
              <a:t>08.12.2020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9CBE-B854-4C76-924C-24B90D1FD8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2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96ED-83BA-401F-826F-516F875E76F8}" type="datetimeFigureOut">
              <a:rPr lang="ru-RU" smtClean="0"/>
              <a:t>08.12.2020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9CBE-B854-4C76-924C-24B90D1FD8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774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96ED-83BA-401F-826F-516F875E76F8}" type="datetimeFigureOut">
              <a:rPr lang="ru-RU" smtClean="0"/>
              <a:t>08.12.2020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9CBE-B854-4C76-924C-24B90D1FD8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67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96ED-83BA-401F-826F-516F875E76F8}" type="datetimeFigureOut">
              <a:rPr lang="ru-RU" smtClean="0"/>
              <a:t>08.12.2020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9CBE-B854-4C76-924C-24B90D1FD8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35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96ED-83BA-401F-826F-516F875E76F8}" type="datetimeFigureOut">
              <a:rPr lang="ru-RU" smtClean="0"/>
              <a:t>08.12.2020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9CBE-B854-4C76-924C-24B90D1FD8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57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96ED-83BA-401F-826F-516F875E76F8}" type="datetimeFigureOut">
              <a:rPr lang="ru-RU" smtClean="0"/>
              <a:t>08.12.2020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9CBE-B854-4C76-924C-24B90D1FD8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765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96ED-83BA-401F-826F-516F875E76F8}" type="datetimeFigureOut">
              <a:rPr lang="ru-RU" smtClean="0"/>
              <a:t>08.12.2020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9CBE-B854-4C76-924C-24B90D1FD8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74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96ED-83BA-401F-826F-516F875E76F8}" type="datetimeFigureOut">
              <a:rPr lang="ru-RU" smtClean="0"/>
              <a:t>08.12.2020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9CBE-B854-4C76-924C-24B90D1FD8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85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96ED-83BA-401F-826F-516F875E76F8}" type="datetimeFigureOut">
              <a:rPr lang="ru-RU" smtClean="0"/>
              <a:t>08.12.2020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F9CBE-B854-4C76-924C-24B90D1FD8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66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F96ED-83BA-401F-826F-516F875E76F8}" type="datetimeFigureOut">
              <a:rPr lang="ru-RU" smtClean="0"/>
              <a:t>08.12.2020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F9CBE-B854-4C76-924C-24B90D1FD8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88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6447" y="3652802"/>
            <a:ext cx="12036056" cy="138703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Инструкция по использованию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Microsoft Teams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студентов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977" y="690637"/>
            <a:ext cx="3774017" cy="296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19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693" y="191387"/>
            <a:ext cx="6600825" cy="619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904" y="696734"/>
            <a:ext cx="5275632" cy="616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72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251" y="875193"/>
            <a:ext cx="6429375" cy="514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05" y="1820604"/>
            <a:ext cx="4781550" cy="47053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540" y="1820604"/>
            <a:ext cx="4398098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84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561" y="428819"/>
            <a:ext cx="9935390" cy="624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03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190" y="239502"/>
            <a:ext cx="9260958" cy="661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20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837" y="447848"/>
            <a:ext cx="9336396" cy="628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01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295" y="222398"/>
            <a:ext cx="6743700" cy="5562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520" y="5784998"/>
            <a:ext cx="61912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91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445" y="220381"/>
            <a:ext cx="8693299" cy="653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46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349" y="478465"/>
            <a:ext cx="9240972" cy="564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34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775" y="224611"/>
            <a:ext cx="9296434" cy="642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0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985" y="2876895"/>
            <a:ext cx="971550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386" y="590304"/>
            <a:ext cx="115894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случае возникновения проблем с доступом на платформу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MS Teams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обращайтесь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группу организации ДО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488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58949" y="3104707"/>
            <a:ext cx="95905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Назначение MS Teams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Проведение рабочих встреч, совещаний, осуществления оперативной связи. </a:t>
            </a:r>
          </a:p>
          <a:p>
            <a:pPr lvl="0" fontAlgn="base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доступа к материалам. </a:t>
            </a:r>
          </a:p>
          <a:p>
            <a:pPr lvl="0" fontAlgn="base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аудио/видео конференций. </a:t>
            </a:r>
          </a:p>
          <a:p>
            <a:pPr lvl="0" fontAlgn="base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Запись собраний (онлайн мероприятий). </a:t>
            </a:r>
          </a:p>
          <a:p>
            <a:pPr lvl="0" fontAlgn="base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Другие возможности дистанционного взаимодействия. </a:t>
            </a:r>
          </a:p>
          <a:p>
            <a:pPr lvl="0" fontAlgn="base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вебинаров при дистанционном обучении.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86540" y="1679944"/>
            <a:ext cx="933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 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корпоративная </a:t>
            </a:r>
            <a:r>
              <a:rPr lang="ru-RU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которая включает чат, онлайн-встречи, приложения, обмен и совместную работу над файлами</a:t>
            </a:r>
          </a:p>
        </p:txBody>
      </p:sp>
    </p:spTree>
    <p:extLst>
      <p:ext uri="{BB962C8B-B14F-4D97-AF65-F5344CB8AC3E}">
        <p14:creationId xmlns:p14="http://schemas.microsoft.com/office/powerpoint/2010/main" val="1182141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56" y="1138885"/>
            <a:ext cx="11940915" cy="23125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48" y="3707440"/>
            <a:ext cx="105822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46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406864"/>
            <a:ext cx="9706514" cy="589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0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732" y="320244"/>
            <a:ext cx="8492067" cy="621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29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00" y="365786"/>
            <a:ext cx="6588124" cy="623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41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977" y="131209"/>
            <a:ext cx="11653283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Общие рекомендации и технические требования: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977" y="1612973"/>
            <a:ext cx="11440632" cy="4351338"/>
          </a:xfrm>
        </p:spPr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Для стабильной работы рекомендуется использовать последние версии веббраузеров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Google Chrome, Microsoft Edge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 др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fontAlgn="base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Проверьте ваши видео- и звуковое оборудование, с которого вы планируете участвовать в трансляции (убедитесь в том, что настройки вашего устройства позволяют принимать и передавать аудио- и видео). </a:t>
            </a:r>
          </a:p>
          <a:p>
            <a:pPr lvl="0" fontAlgn="base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Подключитесь заранее к мероприятию, проверьте работу устройств в клиентском приложении MS Teams.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Ссылки на подключение к занятию доступны на сайте в разделе Виртуальные учебные аудитории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883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48" y="87890"/>
            <a:ext cx="9849626" cy="67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22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1028700"/>
            <a:ext cx="98107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608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142</Words>
  <Application>Microsoft Office PowerPoint</Application>
  <PresentationFormat>Широкоэкранный</PresentationFormat>
  <Paragraphs>16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Инструкция по использованию Microsoft Teams для студентов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рекомендации и технические требования: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по использованию Microsoft Teams для студентов</dc:title>
  <dc:creator>Евгений А. Колганов</dc:creator>
  <cp:lastModifiedBy>Евгений А. Колганов</cp:lastModifiedBy>
  <cp:revision>28</cp:revision>
  <dcterms:created xsi:type="dcterms:W3CDTF">2020-12-03T04:58:02Z</dcterms:created>
  <dcterms:modified xsi:type="dcterms:W3CDTF">2020-12-08T05:25:51Z</dcterms:modified>
</cp:coreProperties>
</file>