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0" r:id="rId4"/>
    <p:sldId id="291" r:id="rId5"/>
    <p:sldId id="289" r:id="rId6"/>
    <p:sldId id="292" r:id="rId7"/>
    <p:sldId id="293" r:id="rId8"/>
    <p:sldId id="294" r:id="rId9"/>
    <p:sldId id="295" r:id="rId10"/>
    <p:sldId id="296" r:id="rId11"/>
    <p:sldId id="297" r:id="rId12"/>
    <p:sldId id="288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D60"/>
    <a:srgbClr val="0F3A3D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4DD69-A823-42E7-AAD2-204DB3D667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32958-3E47-49EC-A666-58577133DCFE}">
      <dgm:prSet phldrT="[Текст]" custT="1"/>
      <dgm:spPr/>
      <dgm:t>
        <a:bodyPr/>
        <a:lstStyle/>
        <a:p>
          <a:r>
            <a:rPr lang="ru-RU" sz="2400" dirty="0" smtClean="0"/>
            <a:t>ЭТАП 1</a:t>
          </a:r>
        </a:p>
        <a:p>
          <a:r>
            <a:rPr lang="ru-RU" sz="2400" dirty="0" smtClean="0"/>
            <a:t>(2021-2024 Г.Г.)</a:t>
          </a:r>
          <a:endParaRPr lang="ru-RU" sz="2400" dirty="0"/>
        </a:p>
      </dgm:t>
    </dgm:pt>
    <dgm:pt modelId="{62007071-DCB7-4771-9131-4DF41CF691CB}" type="parTrans" cxnId="{CBA1D8AB-C504-488B-BFDA-C7DC440A71F3}">
      <dgm:prSet/>
      <dgm:spPr/>
      <dgm:t>
        <a:bodyPr/>
        <a:lstStyle/>
        <a:p>
          <a:endParaRPr lang="ru-RU"/>
        </a:p>
      </dgm:t>
    </dgm:pt>
    <dgm:pt modelId="{3966CF5A-2D5B-424D-8542-4513F5C1D010}" type="sibTrans" cxnId="{CBA1D8AB-C504-488B-BFDA-C7DC440A71F3}">
      <dgm:prSet/>
      <dgm:spPr/>
      <dgm:t>
        <a:bodyPr/>
        <a:lstStyle/>
        <a:p>
          <a:endParaRPr lang="ru-RU"/>
        </a:p>
      </dgm:t>
    </dgm:pt>
    <dgm:pt modelId="{49470F51-DD13-46F9-A260-1BDDA7A8BAD9}">
      <dgm:prSet phldrT="[Текст]" custT="1"/>
      <dgm:spPr/>
      <dgm:t>
        <a:bodyPr/>
        <a:lstStyle/>
        <a:p>
          <a:r>
            <a:rPr lang="ru-RU" sz="1600" b="1" dirty="0" smtClean="0"/>
            <a:t>формирование комплексной экосистемы, способной обеспечить конкурентоспособные образовательную, научную и инновационную деятельность в целях развития человеческого капитала </a:t>
          </a:r>
          <a:r>
            <a:rPr lang="ru-RU" sz="1600" dirty="0" smtClean="0"/>
            <a:t>за счет разработки и внедрения практико-ориентированных образовательных программ и технологий, развития информационно-коммуникационной инфраструктуры, кадрового потенциала, совершенствования организационной структуры и престижности Университета</a:t>
          </a:r>
          <a:endParaRPr lang="ru-RU" sz="1600" dirty="0"/>
        </a:p>
      </dgm:t>
    </dgm:pt>
    <dgm:pt modelId="{AA9715B2-4D6C-4ADD-B678-A06F9085B9F4}" type="parTrans" cxnId="{E04D5355-4583-4E50-B8FB-E7423CFD7410}">
      <dgm:prSet/>
      <dgm:spPr/>
      <dgm:t>
        <a:bodyPr/>
        <a:lstStyle/>
        <a:p>
          <a:endParaRPr lang="ru-RU"/>
        </a:p>
      </dgm:t>
    </dgm:pt>
    <dgm:pt modelId="{C9155E0B-3AC6-4C25-A080-F6F789A857A8}" type="sibTrans" cxnId="{E04D5355-4583-4E50-B8FB-E7423CFD7410}">
      <dgm:prSet/>
      <dgm:spPr/>
      <dgm:t>
        <a:bodyPr/>
        <a:lstStyle/>
        <a:p>
          <a:endParaRPr lang="ru-RU"/>
        </a:p>
      </dgm:t>
    </dgm:pt>
    <dgm:pt modelId="{5B7840C7-C461-425B-9CD2-515D70689D5B}">
      <dgm:prSet phldrT="[Текст]" custT="1"/>
      <dgm:spPr/>
      <dgm:t>
        <a:bodyPr/>
        <a:lstStyle/>
        <a:p>
          <a:r>
            <a:rPr lang="ru-RU" sz="2400" dirty="0" smtClean="0"/>
            <a:t>ЭТАП 2</a:t>
          </a:r>
        </a:p>
        <a:p>
          <a:r>
            <a:rPr lang="ru-RU" sz="2400" dirty="0" smtClean="0"/>
            <a:t>(2025-2030 Г.Г.)</a:t>
          </a:r>
          <a:endParaRPr lang="ru-RU" sz="2400" dirty="0"/>
        </a:p>
      </dgm:t>
    </dgm:pt>
    <dgm:pt modelId="{60E54914-4022-4821-8893-30C182B2FAEF}" type="parTrans" cxnId="{ED7E431D-1773-40F1-B91F-E9190BC77A35}">
      <dgm:prSet/>
      <dgm:spPr/>
      <dgm:t>
        <a:bodyPr/>
        <a:lstStyle/>
        <a:p>
          <a:endParaRPr lang="ru-RU"/>
        </a:p>
      </dgm:t>
    </dgm:pt>
    <dgm:pt modelId="{DE9E9A25-FAE4-4AFE-BFAB-D59CFC9CCDE0}" type="sibTrans" cxnId="{ED7E431D-1773-40F1-B91F-E9190BC77A35}">
      <dgm:prSet/>
      <dgm:spPr/>
      <dgm:t>
        <a:bodyPr/>
        <a:lstStyle/>
        <a:p>
          <a:endParaRPr lang="ru-RU"/>
        </a:p>
      </dgm:t>
    </dgm:pt>
    <dgm:pt modelId="{1231E61B-46FD-499C-9226-9407090E5D11}">
      <dgm:prSet phldrT="[Текст]" custT="1"/>
      <dgm:spPr/>
      <dgm:t>
        <a:bodyPr/>
        <a:lstStyle/>
        <a:p>
          <a:r>
            <a:rPr lang="ru-RU" sz="1600" b="1" dirty="0" smtClean="0"/>
            <a:t>позиционирование Университета в российском и мировом научно-образовательном пространстве</a:t>
          </a:r>
          <a:r>
            <a:rPr lang="ru-RU" sz="1600" dirty="0" smtClean="0"/>
            <a:t> за счет: коллаборации образования и науки путем создания «пояса» консорциумов с научно-образовательными организациями, бизнесом и иными предприятиями; формирования сетевого партнерства с ведущими российскими и мировыми образовательными и научными организациями; развития и модернизации научной базы, коммерциализации исследований и разработок</a:t>
          </a:r>
          <a:endParaRPr lang="ru-RU" sz="1600" dirty="0"/>
        </a:p>
      </dgm:t>
    </dgm:pt>
    <dgm:pt modelId="{B4453EC2-1018-4EC1-96D0-E4A69A1CEF2C}" type="parTrans" cxnId="{92DEE58E-F1ED-4C1E-AF9F-94304FE06285}">
      <dgm:prSet/>
      <dgm:spPr/>
      <dgm:t>
        <a:bodyPr/>
        <a:lstStyle/>
        <a:p>
          <a:endParaRPr lang="ru-RU"/>
        </a:p>
      </dgm:t>
    </dgm:pt>
    <dgm:pt modelId="{CFFD178C-4B74-40FD-83EE-C92CEB748502}" type="sibTrans" cxnId="{92DEE58E-F1ED-4C1E-AF9F-94304FE06285}">
      <dgm:prSet/>
      <dgm:spPr/>
      <dgm:t>
        <a:bodyPr/>
        <a:lstStyle/>
        <a:p>
          <a:endParaRPr lang="ru-RU"/>
        </a:p>
      </dgm:t>
    </dgm:pt>
    <dgm:pt modelId="{4F6B776C-3C3D-4812-A5A4-AC9705BFABFF}" type="pres">
      <dgm:prSet presAssocID="{0384DD69-A823-42E7-AAD2-204DB3D667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E6329-9018-4812-9CC7-1E0CDB4FE9E0}" type="pres">
      <dgm:prSet presAssocID="{95532958-3E47-49EC-A666-58577133DCFE}" presName="linNode" presStyleCnt="0"/>
      <dgm:spPr/>
    </dgm:pt>
    <dgm:pt modelId="{D7F6AB5B-A4EE-4923-A1D0-F1715960A78E}" type="pres">
      <dgm:prSet presAssocID="{95532958-3E47-49EC-A666-58577133DCFE}" presName="parentShp" presStyleLbl="node1" presStyleIdx="0" presStyleCnt="2" custScaleX="67261" custLinFactNeighborX="-13989" custLinFactNeighborY="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784AE-C210-4B9F-9FBA-D8A4BCC12998}" type="pres">
      <dgm:prSet presAssocID="{95532958-3E47-49EC-A666-58577133DCFE}" presName="childShp" presStyleLbl="bgAccFollowNode1" presStyleIdx="0" presStyleCnt="2" custScaleX="127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4409E-1110-4A78-A069-E127B21F8780}" type="pres">
      <dgm:prSet presAssocID="{3966CF5A-2D5B-424D-8542-4513F5C1D010}" presName="spacing" presStyleCnt="0"/>
      <dgm:spPr/>
    </dgm:pt>
    <dgm:pt modelId="{7D179041-7DB5-43C9-9E9D-EB1277B7376C}" type="pres">
      <dgm:prSet presAssocID="{5B7840C7-C461-425B-9CD2-515D70689D5B}" presName="linNode" presStyleCnt="0"/>
      <dgm:spPr/>
    </dgm:pt>
    <dgm:pt modelId="{35DB7D1F-19DE-4A18-9CD1-85F8EE0A713C}" type="pres">
      <dgm:prSet presAssocID="{5B7840C7-C461-425B-9CD2-515D70689D5B}" presName="parentShp" presStyleLbl="node1" presStyleIdx="1" presStyleCnt="2" custScaleX="68706" custLinFactNeighborX="-11544" custLinFactNeighborY="-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EE480-335A-43A2-89A7-4F5459DC4658}" type="pres">
      <dgm:prSet presAssocID="{5B7840C7-C461-425B-9CD2-515D70689D5B}" presName="childShp" presStyleLbl="bgAccFollowNode1" presStyleIdx="1" presStyleCnt="2" custScaleX="128638" custLinFactNeighborX="11364" custLinFactNeighborY="-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49DF5-8B2B-4120-BE5F-D61B506F3FB8}" type="presOf" srcId="{49470F51-DD13-46F9-A260-1BDDA7A8BAD9}" destId="{B88784AE-C210-4B9F-9FBA-D8A4BCC12998}" srcOrd="0" destOrd="0" presId="urn:microsoft.com/office/officeart/2005/8/layout/vList6"/>
    <dgm:cxn modelId="{CBA1D8AB-C504-488B-BFDA-C7DC440A71F3}" srcId="{0384DD69-A823-42E7-AAD2-204DB3D66779}" destId="{95532958-3E47-49EC-A666-58577133DCFE}" srcOrd="0" destOrd="0" parTransId="{62007071-DCB7-4771-9131-4DF41CF691CB}" sibTransId="{3966CF5A-2D5B-424D-8542-4513F5C1D010}"/>
    <dgm:cxn modelId="{92DEE58E-F1ED-4C1E-AF9F-94304FE06285}" srcId="{5B7840C7-C461-425B-9CD2-515D70689D5B}" destId="{1231E61B-46FD-499C-9226-9407090E5D11}" srcOrd="0" destOrd="0" parTransId="{B4453EC2-1018-4EC1-96D0-E4A69A1CEF2C}" sibTransId="{CFFD178C-4B74-40FD-83EE-C92CEB748502}"/>
    <dgm:cxn modelId="{ED7E431D-1773-40F1-B91F-E9190BC77A35}" srcId="{0384DD69-A823-42E7-AAD2-204DB3D66779}" destId="{5B7840C7-C461-425B-9CD2-515D70689D5B}" srcOrd="1" destOrd="0" parTransId="{60E54914-4022-4821-8893-30C182B2FAEF}" sibTransId="{DE9E9A25-FAE4-4AFE-BFAB-D59CFC9CCDE0}"/>
    <dgm:cxn modelId="{5E87A34A-8011-4E97-BCCB-E51774A4F4FE}" type="presOf" srcId="{1231E61B-46FD-499C-9226-9407090E5D11}" destId="{6FBEE480-335A-43A2-89A7-4F5459DC4658}" srcOrd="0" destOrd="0" presId="urn:microsoft.com/office/officeart/2005/8/layout/vList6"/>
    <dgm:cxn modelId="{C3DB038E-F3C6-4141-8E05-D0559E3936A2}" type="presOf" srcId="{0384DD69-A823-42E7-AAD2-204DB3D66779}" destId="{4F6B776C-3C3D-4812-A5A4-AC9705BFABFF}" srcOrd="0" destOrd="0" presId="urn:microsoft.com/office/officeart/2005/8/layout/vList6"/>
    <dgm:cxn modelId="{75A8DDA8-6A88-4C09-87E6-15F3FE37650B}" type="presOf" srcId="{5B7840C7-C461-425B-9CD2-515D70689D5B}" destId="{35DB7D1F-19DE-4A18-9CD1-85F8EE0A713C}" srcOrd="0" destOrd="0" presId="urn:microsoft.com/office/officeart/2005/8/layout/vList6"/>
    <dgm:cxn modelId="{E04D5355-4583-4E50-B8FB-E7423CFD7410}" srcId="{95532958-3E47-49EC-A666-58577133DCFE}" destId="{49470F51-DD13-46F9-A260-1BDDA7A8BAD9}" srcOrd="0" destOrd="0" parTransId="{AA9715B2-4D6C-4ADD-B678-A06F9085B9F4}" sibTransId="{C9155E0B-3AC6-4C25-A080-F6F789A857A8}"/>
    <dgm:cxn modelId="{9CE34C90-3223-4F16-9657-C95D06DAEB81}" type="presOf" srcId="{95532958-3E47-49EC-A666-58577133DCFE}" destId="{D7F6AB5B-A4EE-4923-A1D0-F1715960A78E}" srcOrd="0" destOrd="0" presId="urn:microsoft.com/office/officeart/2005/8/layout/vList6"/>
    <dgm:cxn modelId="{A6F8A5D7-CCD0-4924-B410-68C53143E4F5}" type="presParOf" srcId="{4F6B776C-3C3D-4812-A5A4-AC9705BFABFF}" destId="{9E9E6329-9018-4812-9CC7-1E0CDB4FE9E0}" srcOrd="0" destOrd="0" presId="urn:microsoft.com/office/officeart/2005/8/layout/vList6"/>
    <dgm:cxn modelId="{AC4B533A-8652-473C-8BB1-6DE9120CFD06}" type="presParOf" srcId="{9E9E6329-9018-4812-9CC7-1E0CDB4FE9E0}" destId="{D7F6AB5B-A4EE-4923-A1D0-F1715960A78E}" srcOrd="0" destOrd="0" presId="urn:microsoft.com/office/officeart/2005/8/layout/vList6"/>
    <dgm:cxn modelId="{617B9DA5-2D95-49D2-9A90-5F086A363915}" type="presParOf" srcId="{9E9E6329-9018-4812-9CC7-1E0CDB4FE9E0}" destId="{B88784AE-C210-4B9F-9FBA-D8A4BCC12998}" srcOrd="1" destOrd="0" presId="urn:microsoft.com/office/officeart/2005/8/layout/vList6"/>
    <dgm:cxn modelId="{3A492594-9EA1-4B9D-80E2-80BE001CEB3A}" type="presParOf" srcId="{4F6B776C-3C3D-4812-A5A4-AC9705BFABFF}" destId="{C1E4409E-1110-4A78-A069-E127B21F8780}" srcOrd="1" destOrd="0" presId="urn:microsoft.com/office/officeart/2005/8/layout/vList6"/>
    <dgm:cxn modelId="{CBB6D3E8-6549-404F-9D04-CF245E9D037E}" type="presParOf" srcId="{4F6B776C-3C3D-4812-A5A4-AC9705BFABFF}" destId="{7D179041-7DB5-43C9-9E9D-EB1277B7376C}" srcOrd="2" destOrd="0" presId="urn:microsoft.com/office/officeart/2005/8/layout/vList6"/>
    <dgm:cxn modelId="{F593FCCB-1586-4DD6-B2CA-D5AADEBA27E1}" type="presParOf" srcId="{7D179041-7DB5-43C9-9E9D-EB1277B7376C}" destId="{35DB7D1F-19DE-4A18-9CD1-85F8EE0A713C}" srcOrd="0" destOrd="0" presId="urn:microsoft.com/office/officeart/2005/8/layout/vList6"/>
    <dgm:cxn modelId="{D5F0FE0C-50EB-47C4-8DF4-68537714BC78}" type="presParOf" srcId="{7D179041-7DB5-43C9-9E9D-EB1277B7376C}" destId="{6FBEE480-335A-43A2-89A7-4F5459DC46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D3B1C-E1E4-4812-90C4-BCAF1A7391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B103B-724C-47DF-9C7C-9A8BC19CE59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Расширение внедрения цифровых технологий в образовательный процесс</a:t>
          </a:r>
          <a:endParaRPr lang="ru-RU" sz="1200" dirty="0">
            <a:solidFill>
              <a:srgbClr val="FFFF00"/>
            </a:solidFill>
          </a:endParaRPr>
        </a:p>
      </dgm:t>
    </dgm:pt>
    <dgm:pt modelId="{5FCA99A2-EBAF-4811-9131-0D4C658FBAA5}" type="parTrans" cxnId="{BEBFB5A0-47D4-4940-B1B4-56FFF154B24A}">
      <dgm:prSet/>
      <dgm:spPr/>
      <dgm:t>
        <a:bodyPr/>
        <a:lstStyle/>
        <a:p>
          <a:endParaRPr lang="ru-RU"/>
        </a:p>
      </dgm:t>
    </dgm:pt>
    <dgm:pt modelId="{95409E54-DAA2-4534-A06C-C95359262DD8}" type="sibTrans" cxnId="{BEBFB5A0-47D4-4940-B1B4-56FFF154B24A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Переход к проблемно-ориентированному образованию с увеличением практико-ориентированных образовательных программ</a:t>
          </a:r>
          <a:endParaRPr lang="ru-RU" dirty="0">
            <a:solidFill>
              <a:srgbClr val="FFFF00"/>
            </a:solidFill>
          </a:endParaRPr>
        </a:p>
      </dgm:t>
    </dgm:pt>
    <dgm:pt modelId="{B715A173-BE6A-4707-B9BF-F5A8341F1C85}">
      <dgm:prSet phldrT="[Текст]" custT="1"/>
      <dgm:spPr/>
      <dgm:t>
        <a:bodyPr/>
        <a:lstStyle/>
        <a:p>
          <a:r>
            <a:rPr lang="ru-RU" sz="1800" b="1" dirty="0" smtClean="0"/>
            <a:t>Развитие системы дополнительного профессионального образования</a:t>
          </a:r>
          <a:endParaRPr lang="ru-RU" sz="1800" b="1" dirty="0"/>
        </a:p>
      </dgm:t>
    </dgm:pt>
    <dgm:pt modelId="{C487347E-C079-4A44-9262-A8A170A5AEC0}" type="parTrans" cxnId="{E5383DA4-61B2-4B78-AD82-470D35F4E50E}">
      <dgm:prSet/>
      <dgm:spPr/>
      <dgm:t>
        <a:bodyPr/>
        <a:lstStyle/>
        <a:p>
          <a:endParaRPr lang="ru-RU"/>
        </a:p>
      </dgm:t>
    </dgm:pt>
    <dgm:pt modelId="{9793F6E5-3FCB-4BEB-9127-C6E062A70D26}" type="sibTrans" cxnId="{E5383DA4-61B2-4B78-AD82-470D35F4E50E}">
      <dgm:prSet/>
      <dgm:spPr/>
      <dgm:t>
        <a:bodyPr/>
        <a:lstStyle/>
        <a:p>
          <a:endParaRPr lang="ru-RU"/>
        </a:p>
      </dgm:t>
    </dgm:pt>
    <dgm:pt modelId="{6507570E-C226-4D24-A4C6-5AC83FC340E9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Трансформация существующей модели 4-х летнего профильного обучения по программам </a:t>
          </a:r>
          <a:r>
            <a:rPr lang="ru-RU" dirty="0" err="1" smtClean="0">
              <a:solidFill>
                <a:srgbClr val="FFFF00"/>
              </a:solidFill>
            </a:rPr>
            <a:t>бакалавриата</a:t>
          </a:r>
          <a:r>
            <a:rPr lang="ru-RU" dirty="0" smtClean="0">
              <a:solidFill>
                <a:srgbClr val="FFFF00"/>
              </a:solidFill>
            </a:rPr>
            <a:t> в модель «2+2»</a:t>
          </a:r>
          <a:endParaRPr lang="ru-RU" dirty="0">
            <a:solidFill>
              <a:srgbClr val="FFFF00"/>
            </a:solidFill>
          </a:endParaRPr>
        </a:p>
      </dgm:t>
    </dgm:pt>
    <dgm:pt modelId="{85C2C331-80D1-4228-BB9D-E23217F8DB54}" type="parTrans" cxnId="{9F9AC06F-7F59-40AB-B476-ED1C03D10252}">
      <dgm:prSet/>
      <dgm:spPr/>
      <dgm:t>
        <a:bodyPr/>
        <a:lstStyle/>
        <a:p>
          <a:endParaRPr lang="ru-RU"/>
        </a:p>
      </dgm:t>
    </dgm:pt>
    <dgm:pt modelId="{1ED6D576-F7D1-44F1-B22C-B2FA9A016C1E}" type="sibTrans" cxnId="{9F9AC06F-7F59-40AB-B476-ED1C03D10252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Повышение академической мобильности преподавателей и обучающихся</a:t>
          </a:r>
          <a:endParaRPr lang="ru-RU" dirty="0">
            <a:solidFill>
              <a:srgbClr val="FFFF00"/>
            </a:solidFill>
          </a:endParaRPr>
        </a:p>
      </dgm:t>
    </dgm:pt>
    <dgm:pt modelId="{8BB8E061-36D7-4360-A327-DE69BA97C8D2}">
      <dgm:prSet phldrT="[Текст]" custT="1"/>
      <dgm:spPr/>
      <dgm:t>
        <a:bodyPr/>
        <a:lstStyle/>
        <a:p>
          <a:r>
            <a:rPr lang="ru-RU" sz="1800" b="1" dirty="0" smtClean="0"/>
            <a:t>Оптимизация портфеля образовательных программ</a:t>
          </a:r>
          <a:endParaRPr lang="ru-RU" sz="1800" b="1" dirty="0"/>
        </a:p>
      </dgm:t>
    </dgm:pt>
    <dgm:pt modelId="{DCF9851C-0EE7-43CD-A26B-0694A9D5A446}" type="parTrans" cxnId="{94B1C0BC-1CB8-4847-97B3-A3416725205C}">
      <dgm:prSet/>
      <dgm:spPr/>
      <dgm:t>
        <a:bodyPr/>
        <a:lstStyle/>
        <a:p>
          <a:endParaRPr lang="ru-RU"/>
        </a:p>
      </dgm:t>
    </dgm:pt>
    <dgm:pt modelId="{7F5AF5B3-2EF5-43E2-8723-416EAE9FFB5A}" type="sibTrans" cxnId="{94B1C0BC-1CB8-4847-97B3-A3416725205C}">
      <dgm:prSet/>
      <dgm:spPr/>
      <dgm:t>
        <a:bodyPr/>
        <a:lstStyle/>
        <a:p>
          <a:endParaRPr lang="ru-RU"/>
        </a:p>
      </dgm:t>
    </dgm:pt>
    <dgm:pt modelId="{DB5C6A2E-D86D-4619-B6F1-E3E5DAE9982A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Подготовка креативных профессионалов через проектное обучение</a:t>
          </a:r>
          <a:endParaRPr lang="ru-RU" dirty="0">
            <a:solidFill>
              <a:srgbClr val="FFFF00"/>
            </a:solidFill>
          </a:endParaRPr>
        </a:p>
      </dgm:t>
    </dgm:pt>
    <dgm:pt modelId="{2C1B5E8B-9B80-4E15-B8D1-5C68FF5554BA}" type="parTrans" cxnId="{97A7A0F6-CD71-4DD1-8133-1518AD47A551}">
      <dgm:prSet/>
      <dgm:spPr/>
      <dgm:t>
        <a:bodyPr/>
        <a:lstStyle/>
        <a:p>
          <a:endParaRPr lang="ru-RU"/>
        </a:p>
      </dgm:t>
    </dgm:pt>
    <dgm:pt modelId="{39D76206-76E1-44A3-8085-1AED850AAAD7}" type="sibTrans" cxnId="{97A7A0F6-CD71-4DD1-8133-1518AD47A551}">
      <dgm:prSet custT="1"/>
      <dgm:spPr/>
      <dgm:t>
        <a:bodyPr/>
        <a:lstStyle/>
        <a:p>
          <a:r>
            <a:rPr lang="ru-RU" sz="1100" dirty="0" smtClean="0">
              <a:solidFill>
                <a:srgbClr val="FFFF00"/>
              </a:solidFill>
            </a:rPr>
            <a:t>Реализация образовательных программ, основанных на интеграции инженерно-технологического и финансово-экономического профессионального образования</a:t>
          </a:r>
          <a:endParaRPr lang="ru-RU" sz="1100" dirty="0">
            <a:solidFill>
              <a:srgbClr val="FFFF00"/>
            </a:solidFill>
          </a:endParaRPr>
        </a:p>
      </dgm:t>
    </dgm:pt>
    <dgm:pt modelId="{5363D598-CBAC-46AD-AF24-B7243272C8F4}">
      <dgm:prSet phldrT="[Текст]" custT="1"/>
      <dgm:spPr/>
      <dgm:t>
        <a:bodyPr/>
        <a:lstStyle/>
        <a:p>
          <a:r>
            <a:rPr lang="ru-RU" sz="1600" b="1" dirty="0" smtClean="0"/>
            <a:t>Развитие системы мониторинга требований работодателей к квалификации потенциальных работников</a:t>
          </a:r>
          <a:endParaRPr lang="ru-RU" sz="1600" b="1" dirty="0"/>
        </a:p>
      </dgm:t>
    </dgm:pt>
    <dgm:pt modelId="{02CEF2F4-39A9-4A64-97E3-4B474BAD2666}" type="parTrans" cxnId="{9E3251FE-BE12-4DCF-8493-AB049A6F82AF}">
      <dgm:prSet/>
      <dgm:spPr/>
      <dgm:t>
        <a:bodyPr/>
        <a:lstStyle/>
        <a:p>
          <a:endParaRPr lang="ru-RU"/>
        </a:p>
      </dgm:t>
    </dgm:pt>
    <dgm:pt modelId="{81906B48-3B10-4956-A02B-3A34D80C3EC4}" type="sibTrans" cxnId="{9E3251FE-BE12-4DCF-8493-AB049A6F82AF}">
      <dgm:prSet/>
      <dgm:spPr/>
      <dgm:t>
        <a:bodyPr/>
        <a:lstStyle/>
        <a:p>
          <a:endParaRPr lang="ru-RU"/>
        </a:p>
      </dgm:t>
    </dgm:pt>
    <dgm:pt modelId="{5AF295C4-C1C7-46EF-8D84-3616043BB4F1}" type="pres">
      <dgm:prSet presAssocID="{036D3B1C-E1E4-4812-90C4-BCAF1A73913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76B9D6-E44A-43BD-8B3D-987FA47C04F0}" type="pres">
      <dgm:prSet presAssocID="{691B103B-724C-47DF-9C7C-9A8BC19CE59D}" presName="composite" presStyleCnt="0"/>
      <dgm:spPr/>
    </dgm:pt>
    <dgm:pt modelId="{CB8ED22D-D255-4E8E-81AC-42C4D6F93E32}" type="pres">
      <dgm:prSet presAssocID="{691B103B-724C-47DF-9C7C-9A8BC19CE59D}" presName="Parent1" presStyleLbl="node1" presStyleIdx="0" presStyleCnt="6" custScaleX="1145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EF41E-09F6-4B3B-8D8B-03954C48CFF7}" type="pres">
      <dgm:prSet presAssocID="{691B103B-724C-47DF-9C7C-9A8BC19CE59D}" presName="Childtext1" presStyleLbl="revTx" presStyleIdx="0" presStyleCnt="3" custLinFactNeighborX="7096" custLinFactNeighborY="9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BF4AE-93C0-4ACF-89CB-C3394C79D494}" type="pres">
      <dgm:prSet presAssocID="{691B103B-724C-47DF-9C7C-9A8BC19CE59D}" presName="BalanceSpacing" presStyleCnt="0"/>
      <dgm:spPr/>
    </dgm:pt>
    <dgm:pt modelId="{F1D68FF8-1629-422E-AFF1-84B76E146288}" type="pres">
      <dgm:prSet presAssocID="{691B103B-724C-47DF-9C7C-9A8BC19CE59D}" presName="BalanceSpacing1" presStyleCnt="0"/>
      <dgm:spPr/>
    </dgm:pt>
    <dgm:pt modelId="{F2BDFB1F-D7D0-4082-AEE3-318019DAA0F9}" type="pres">
      <dgm:prSet presAssocID="{95409E54-DAA2-4534-A06C-C95359262DD8}" presName="Accent1Text" presStyleLbl="node1" presStyleIdx="1" presStyleCnt="6"/>
      <dgm:spPr/>
      <dgm:t>
        <a:bodyPr/>
        <a:lstStyle/>
        <a:p>
          <a:endParaRPr lang="ru-RU"/>
        </a:p>
      </dgm:t>
    </dgm:pt>
    <dgm:pt modelId="{6DACE5BF-C1B3-4D70-879A-645ADA3683C7}" type="pres">
      <dgm:prSet presAssocID="{95409E54-DAA2-4534-A06C-C95359262DD8}" presName="spaceBetweenRectangles" presStyleCnt="0"/>
      <dgm:spPr/>
    </dgm:pt>
    <dgm:pt modelId="{2844A58C-AEB9-4E43-948D-B4912158A38B}" type="pres">
      <dgm:prSet presAssocID="{6507570E-C226-4D24-A4C6-5AC83FC340E9}" presName="composite" presStyleCnt="0"/>
      <dgm:spPr/>
    </dgm:pt>
    <dgm:pt modelId="{24AA672C-860E-42D4-8EDB-BFD27F761EF6}" type="pres">
      <dgm:prSet presAssocID="{6507570E-C226-4D24-A4C6-5AC83FC340E9}" presName="Parent1" presStyleLbl="node1" presStyleIdx="2" presStyleCnt="6" custScaleX="109466" custLinFactNeighborX="1652" custLinFactNeighborY="-19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6E57F-6C11-42F2-9D30-2890F6E1B26F}" type="pres">
      <dgm:prSet presAssocID="{6507570E-C226-4D24-A4C6-5AC83FC340E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FDB88-06E3-4209-B091-EAAA71C21E19}" type="pres">
      <dgm:prSet presAssocID="{6507570E-C226-4D24-A4C6-5AC83FC340E9}" presName="BalanceSpacing" presStyleCnt="0"/>
      <dgm:spPr/>
    </dgm:pt>
    <dgm:pt modelId="{B6F510F1-951D-4836-81AA-7119291E8180}" type="pres">
      <dgm:prSet presAssocID="{6507570E-C226-4D24-A4C6-5AC83FC340E9}" presName="BalanceSpacing1" presStyleCnt="0"/>
      <dgm:spPr/>
    </dgm:pt>
    <dgm:pt modelId="{8DCE67C1-FBB7-4FD7-BF66-2E78BA4AAA86}" type="pres">
      <dgm:prSet presAssocID="{1ED6D576-F7D1-44F1-B22C-B2FA9A016C1E}" presName="Accent1Text" presStyleLbl="node1" presStyleIdx="3" presStyleCnt="6"/>
      <dgm:spPr/>
      <dgm:t>
        <a:bodyPr/>
        <a:lstStyle/>
        <a:p>
          <a:endParaRPr lang="ru-RU"/>
        </a:p>
      </dgm:t>
    </dgm:pt>
    <dgm:pt modelId="{2914665A-DF6A-4F3C-B7C0-D957857FFA2D}" type="pres">
      <dgm:prSet presAssocID="{1ED6D576-F7D1-44F1-B22C-B2FA9A016C1E}" presName="spaceBetweenRectangles" presStyleCnt="0"/>
      <dgm:spPr/>
    </dgm:pt>
    <dgm:pt modelId="{96CA96A0-DD72-4461-AA16-45D8C9CDECB2}" type="pres">
      <dgm:prSet presAssocID="{DB5C6A2E-D86D-4619-B6F1-E3E5DAE9982A}" presName="composite" presStyleCnt="0"/>
      <dgm:spPr/>
    </dgm:pt>
    <dgm:pt modelId="{E5199DCC-1ACA-439A-96B5-C3338F425EAF}" type="pres">
      <dgm:prSet presAssocID="{DB5C6A2E-D86D-4619-B6F1-E3E5DAE9982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605CA-B2C6-439C-BB77-1FC5748C98A1}" type="pres">
      <dgm:prSet presAssocID="{DB5C6A2E-D86D-4619-B6F1-E3E5DAE9982A}" presName="Childtext1" presStyleLbl="revTx" presStyleIdx="2" presStyleCnt="3" custScaleX="118573" custLinFactNeighborX="26903" custLinFactNeighborY="4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02918-E523-4B72-AD5A-4C2036DEBA17}" type="pres">
      <dgm:prSet presAssocID="{DB5C6A2E-D86D-4619-B6F1-E3E5DAE9982A}" presName="BalanceSpacing" presStyleCnt="0"/>
      <dgm:spPr/>
    </dgm:pt>
    <dgm:pt modelId="{B2B81E7A-E5B1-41F8-BD23-6A9088187932}" type="pres">
      <dgm:prSet presAssocID="{DB5C6A2E-D86D-4619-B6F1-E3E5DAE9982A}" presName="BalanceSpacing1" presStyleCnt="0"/>
      <dgm:spPr/>
    </dgm:pt>
    <dgm:pt modelId="{3DE8AD10-7202-47F1-BFA8-7A6BC32EB35F}" type="pres">
      <dgm:prSet presAssocID="{39D76206-76E1-44A3-8085-1AED850AAAD7}" presName="Accent1Text" presStyleLbl="node1" presStyleIdx="5" presStyleCnt="6" custScaleX="113348" custScaleY="108662" custLinFactNeighborX="-5120" custLinFactNeighborY="-1980"/>
      <dgm:spPr/>
      <dgm:t>
        <a:bodyPr/>
        <a:lstStyle/>
        <a:p>
          <a:endParaRPr lang="ru-RU"/>
        </a:p>
      </dgm:t>
    </dgm:pt>
  </dgm:ptLst>
  <dgm:cxnLst>
    <dgm:cxn modelId="{39591B1D-2068-4E4F-B6A1-86FDF117229D}" type="presOf" srcId="{1ED6D576-F7D1-44F1-B22C-B2FA9A016C1E}" destId="{8DCE67C1-FBB7-4FD7-BF66-2E78BA4AAA86}" srcOrd="0" destOrd="0" presId="urn:microsoft.com/office/officeart/2008/layout/AlternatingHexagons"/>
    <dgm:cxn modelId="{90DD069C-1921-4053-ACF1-A71BA8B83E6D}" type="presOf" srcId="{5363D598-CBAC-46AD-AF24-B7243272C8F4}" destId="{995605CA-B2C6-439C-BB77-1FC5748C98A1}" srcOrd="0" destOrd="0" presId="urn:microsoft.com/office/officeart/2008/layout/AlternatingHexagons"/>
    <dgm:cxn modelId="{64662888-1EE5-4431-9DC3-6E173C407DE9}" type="presOf" srcId="{036D3B1C-E1E4-4812-90C4-BCAF1A739138}" destId="{5AF295C4-C1C7-46EF-8D84-3616043BB4F1}" srcOrd="0" destOrd="0" presId="urn:microsoft.com/office/officeart/2008/layout/AlternatingHexagons"/>
    <dgm:cxn modelId="{94B1C0BC-1CB8-4847-97B3-A3416725205C}" srcId="{6507570E-C226-4D24-A4C6-5AC83FC340E9}" destId="{8BB8E061-36D7-4360-A327-DE69BA97C8D2}" srcOrd="0" destOrd="0" parTransId="{DCF9851C-0EE7-43CD-A26B-0694A9D5A446}" sibTransId="{7F5AF5B3-2EF5-43E2-8723-416EAE9FFB5A}"/>
    <dgm:cxn modelId="{9F9AC06F-7F59-40AB-B476-ED1C03D10252}" srcId="{036D3B1C-E1E4-4812-90C4-BCAF1A739138}" destId="{6507570E-C226-4D24-A4C6-5AC83FC340E9}" srcOrd="1" destOrd="0" parTransId="{85C2C331-80D1-4228-BB9D-E23217F8DB54}" sibTransId="{1ED6D576-F7D1-44F1-B22C-B2FA9A016C1E}"/>
    <dgm:cxn modelId="{9E3251FE-BE12-4DCF-8493-AB049A6F82AF}" srcId="{DB5C6A2E-D86D-4619-B6F1-E3E5DAE9982A}" destId="{5363D598-CBAC-46AD-AF24-B7243272C8F4}" srcOrd="0" destOrd="0" parTransId="{02CEF2F4-39A9-4A64-97E3-4B474BAD2666}" sibTransId="{81906B48-3B10-4956-A02B-3A34D80C3EC4}"/>
    <dgm:cxn modelId="{149AB02A-FE60-4DEC-B712-C4AF42C1CB18}" type="presOf" srcId="{39D76206-76E1-44A3-8085-1AED850AAAD7}" destId="{3DE8AD10-7202-47F1-BFA8-7A6BC32EB35F}" srcOrd="0" destOrd="0" presId="urn:microsoft.com/office/officeart/2008/layout/AlternatingHexagons"/>
    <dgm:cxn modelId="{5D121E41-737A-4215-93D6-F68B65B90474}" type="presOf" srcId="{95409E54-DAA2-4534-A06C-C95359262DD8}" destId="{F2BDFB1F-D7D0-4082-AEE3-318019DAA0F9}" srcOrd="0" destOrd="0" presId="urn:microsoft.com/office/officeart/2008/layout/AlternatingHexagons"/>
    <dgm:cxn modelId="{E5383DA4-61B2-4B78-AD82-470D35F4E50E}" srcId="{691B103B-724C-47DF-9C7C-9A8BC19CE59D}" destId="{B715A173-BE6A-4707-B9BF-F5A8341F1C85}" srcOrd="0" destOrd="0" parTransId="{C487347E-C079-4A44-9262-A8A170A5AEC0}" sibTransId="{9793F6E5-3FCB-4BEB-9127-C6E062A70D26}"/>
    <dgm:cxn modelId="{60B4F70A-1F29-4E6E-BE1F-E093553814B0}" type="presOf" srcId="{691B103B-724C-47DF-9C7C-9A8BC19CE59D}" destId="{CB8ED22D-D255-4E8E-81AC-42C4D6F93E32}" srcOrd="0" destOrd="0" presId="urn:microsoft.com/office/officeart/2008/layout/AlternatingHexagons"/>
    <dgm:cxn modelId="{BEBFB5A0-47D4-4940-B1B4-56FFF154B24A}" srcId="{036D3B1C-E1E4-4812-90C4-BCAF1A739138}" destId="{691B103B-724C-47DF-9C7C-9A8BC19CE59D}" srcOrd="0" destOrd="0" parTransId="{5FCA99A2-EBAF-4811-9131-0D4C658FBAA5}" sibTransId="{95409E54-DAA2-4534-A06C-C95359262DD8}"/>
    <dgm:cxn modelId="{97A7A0F6-CD71-4DD1-8133-1518AD47A551}" srcId="{036D3B1C-E1E4-4812-90C4-BCAF1A739138}" destId="{DB5C6A2E-D86D-4619-B6F1-E3E5DAE9982A}" srcOrd="2" destOrd="0" parTransId="{2C1B5E8B-9B80-4E15-B8D1-5C68FF5554BA}" sibTransId="{39D76206-76E1-44A3-8085-1AED850AAAD7}"/>
    <dgm:cxn modelId="{F040A6B3-6730-4FC7-82B0-EBD044C8CCFA}" type="presOf" srcId="{DB5C6A2E-D86D-4619-B6F1-E3E5DAE9982A}" destId="{E5199DCC-1ACA-439A-96B5-C3338F425EAF}" srcOrd="0" destOrd="0" presId="urn:microsoft.com/office/officeart/2008/layout/AlternatingHexagons"/>
    <dgm:cxn modelId="{CC4D6A3F-BC80-4707-A0A7-F916D3313357}" type="presOf" srcId="{B715A173-BE6A-4707-B9BF-F5A8341F1C85}" destId="{661EF41E-09F6-4B3B-8D8B-03954C48CFF7}" srcOrd="0" destOrd="0" presId="urn:microsoft.com/office/officeart/2008/layout/AlternatingHexagons"/>
    <dgm:cxn modelId="{9F0EF4C0-4380-4CB0-A438-96EFACEED152}" type="presOf" srcId="{6507570E-C226-4D24-A4C6-5AC83FC340E9}" destId="{24AA672C-860E-42D4-8EDB-BFD27F761EF6}" srcOrd="0" destOrd="0" presId="urn:microsoft.com/office/officeart/2008/layout/AlternatingHexagons"/>
    <dgm:cxn modelId="{6411C0D1-9EAE-4832-BF8E-0B4E7ACBB086}" type="presOf" srcId="{8BB8E061-36D7-4360-A327-DE69BA97C8D2}" destId="{ABE6E57F-6C11-42F2-9D30-2890F6E1B26F}" srcOrd="0" destOrd="0" presId="urn:microsoft.com/office/officeart/2008/layout/AlternatingHexagons"/>
    <dgm:cxn modelId="{8E52B252-289C-4359-938F-C1460A88B81D}" type="presParOf" srcId="{5AF295C4-C1C7-46EF-8D84-3616043BB4F1}" destId="{0D76B9D6-E44A-43BD-8B3D-987FA47C04F0}" srcOrd="0" destOrd="0" presId="urn:microsoft.com/office/officeart/2008/layout/AlternatingHexagons"/>
    <dgm:cxn modelId="{2A7B4F69-74FA-4D18-9B03-6D575A69AACE}" type="presParOf" srcId="{0D76B9D6-E44A-43BD-8B3D-987FA47C04F0}" destId="{CB8ED22D-D255-4E8E-81AC-42C4D6F93E32}" srcOrd="0" destOrd="0" presId="urn:microsoft.com/office/officeart/2008/layout/AlternatingHexagons"/>
    <dgm:cxn modelId="{8F48C0D9-0B69-4274-ACC5-3C16E8EF1C69}" type="presParOf" srcId="{0D76B9D6-E44A-43BD-8B3D-987FA47C04F0}" destId="{661EF41E-09F6-4B3B-8D8B-03954C48CFF7}" srcOrd="1" destOrd="0" presId="urn:microsoft.com/office/officeart/2008/layout/AlternatingHexagons"/>
    <dgm:cxn modelId="{1E5286EC-CF78-4E54-9867-F640448D2298}" type="presParOf" srcId="{0D76B9D6-E44A-43BD-8B3D-987FA47C04F0}" destId="{05ABF4AE-93C0-4ACF-89CB-C3394C79D494}" srcOrd="2" destOrd="0" presId="urn:microsoft.com/office/officeart/2008/layout/AlternatingHexagons"/>
    <dgm:cxn modelId="{949749C1-6485-4FA6-A13A-FA72D2A20EEE}" type="presParOf" srcId="{0D76B9D6-E44A-43BD-8B3D-987FA47C04F0}" destId="{F1D68FF8-1629-422E-AFF1-84B76E146288}" srcOrd="3" destOrd="0" presId="urn:microsoft.com/office/officeart/2008/layout/AlternatingHexagons"/>
    <dgm:cxn modelId="{4366D0F4-1E9A-4216-8B4F-2157B55852F0}" type="presParOf" srcId="{0D76B9D6-E44A-43BD-8B3D-987FA47C04F0}" destId="{F2BDFB1F-D7D0-4082-AEE3-318019DAA0F9}" srcOrd="4" destOrd="0" presId="urn:microsoft.com/office/officeart/2008/layout/AlternatingHexagons"/>
    <dgm:cxn modelId="{C3AAE140-618A-461C-9595-9A63AF19594D}" type="presParOf" srcId="{5AF295C4-C1C7-46EF-8D84-3616043BB4F1}" destId="{6DACE5BF-C1B3-4D70-879A-645ADA3683C7}" srcOrd="1" destOrd="0" presId="urn:microsoft.com/office/officeart/2008/layout/AlternatingHexagons"/>
    <dgm:cxn modelId="{AC80ABBF-67C1-4F18-A881-C5164F40C31B}" type="presParOf" srcId="{5AF295C4-C1C7-46EF-8D84-3616043BB4F1}" destId="{2844A58C-AEB9-4E43-948D-B4912158A38B}" srcOrd="2" destOrd="0" presId="urn:microsoft.com/office/officeart/2008/layout/AlternatingHexagons"/>
    <dgm:cxn modelId="{EE42B3CC-53AE-4475-80F7-6D51811FBAF2}" type="presParOf" srcId="{2844A58C-AEB9-4E43-948D-B4912158A38B}" destId="{24AA672C-860E-42D4-8EDB-BFD27F761EF6}" srcOrd="0" destOrd="0" presId="urn:microsoft.com/office/officeart/2008/layout/AlternatingHexagons"/>
    <dgm:cxn modelId="{54BED588-3330-4A28-A4C3-F330A1B6210B}" type="presParOf" srcId="{2844A58C-AEB9-4E43-948D-B4912158A38B}" destId="{ABE6E57F-6C11-42F2-9D30-2890F6E1B26F}" srcOrd="1" destOrd="0" presId="urn:microsoft.com/office/officeart/2008/layout/AlternatingHexagons"/>
    <dgm:cxn modelId="{AAB67AA1-9582-40A2-B353-EB41A499C3C7}" type="presParOf" srcId="{2844A58C-AEB9-4E43-948D-B4912158A38B}" destId="{9E3FDB88-06E3-4209-B091-EAAA71C21E19}" srcOrd="2" destOrd="0" presId="urn:microsoft.com/office/officeart/2008/layout/AlternatingHexagons"/>
    <dgm:cxn modelId="{7D684294-F768-4ABA-A844-C11D18008D93}" type="presParOf" srcId="{2844A58C-AEB9-4E43-948D-B4912158A38B}" destId="{B6F510F1-951D-4836-81AA-7119291E8180}" srcOrd="3" destOrd="0" presId="urn:microsoft.com/office/officeart/2008/layout/AlternatingHexagons"/>
    <dgm:cxn modelId="{1E3BD5A8-ACF0-40D0-9D86-5D42864164C0}" type="presParOf" srcId="{2844A58C-AEB9-4E43-948D-B4912158A38B}" destId="{8DCE67C1-FBB7-4FD7-BF66-2E78BA4AAA86}" srcOrd="4" destOrd="0" presId="urn:microsoft.com/office/officeart/2008/layout/AlternatingHexagons"/>
    <dgm:cxn modelId="{57B0CE2D-BBAF-419D-9C28-B335BABF2DBB}" type="presParOf" srcId="{5AF295C4-C1C7-46EF-8D84-3616043BB4F1}" destId="{2914665A-DF6A-4F3C-B7C0-D957857FFA2D}" srcOrd="3" destOrd="0" presId="urn:microsoft.com/office/officeart/2008/layout/AlternatingHexagons"/>
    <dgm:cxn modelId="{9A8BB55D-0207-4F4D-8E61-4B9A97BC40D6}" type="presParOf" srcId="{5AF295C4-C1C7-46EF-8D84-3616043BB4F1}" destId="{96CA96A0-DD72-4461-AA16-45D8C9CDECB2}" srcOrd="4" destOrd="0" presId="urn:microsoft.com/office/officeart/2008/layout/AlternatingHexagons"/>
    <dgm:cxn modelId="{99AEC90D-29DE-4144-A742-A9603C81EF3D}" type="presParOf" srcId="{96CA96A0-DD72-4461-AA16-45D8C9CDECB2}" destId="{E5199DCC-1ACA-439A-96B5-C3338F425EAF}" srcOrd="0" destOrd="0" presId="urn:microsoft.com/office/officeart/2008/layout/AlternatingHexagons"/>
    <dgm:cxn modelId="{E3CC5048-805C-441C-A2C3-317844E4BE27}" type="presParOf" srcId="{96CA96A0-DD72-4461-AA16-45D8C9CDECB2}" destId="{995605CA-B2C6-439C-BB77-1FC5748C98A1}" srcOrd="1" destOrd="0" presId="urn:microsoft.com/office/officeart/2008/layout/AlternatingHexagons"/>
    <dgm:cxn modelId="{10FF4226-0A47-4F2C-95F6-4B098A25ACA0}" type="presParOf" srcId="{96CA96A0-DD72-4461-AA16-45D8C9CDECB2}" destId="{68B02918-E523-4B72-AD5A-4C2036DEBA17}" srcOrd="2" destOrd="0" presId="urn:microsoft.com/office/officeart/2008/layout/AlternatingHexagons"/>
    <dgm:cxn modelId="{155B34E6-F950-4632-A34D-4DC9CE5C3E76}" type="presParOf" srcId="{96CA96A0-DD72-4461-AA16-45D8C9CDECB2}" destId="{B2B81E7A-E5B1-41F8-BD23-6A9088187932}" srcOrd="3" destOrd="0" presId="urn:microsoft.com/office/officeart/2008/layout/AlternatingHexagons"/>
    <dgm:cxn modelId="{4B764CE5-AA74-445F-9077-687FDAE6142D}" type="presParOf" srcId="{96CA96A0-DD72-4461-AA16-45D8C9CDECB2}" destId="{3DE8AD10-7202-47F1-BFA8-7A6BC32EB35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5CA64-CFF2-46AE-AF58-B6346A51390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6D5CC-0192-4A91-9B85-B0A867A6D75F}">
      <dgm:prSet phldrT="[Текст]" custT="1"/>
      <dgm:spPr/>
      <dgm:t>
        <a:bodyPr/>
        <a:lstStyle/>
        <a:p>
          <a:r>
            <a:rPr lang="ru-RU" sz="1400" b="1" dirty="0" smtClean="0"/>
            <a:t>Интеграция в экономическую, социальную и отраслевую проблематики, а также достижение востребованных научных результатов, внедряемых в деятельность региональных органов власти, бизнеса и общественных организаций</a:t>
          </a:r>
          <a:endParaRPr lang="ru-RU" sz="1400" b="1" dirty="0"/>
        </a:p>
      </dgm:t>
    </dgm:pt>
    <dgm:pt modelId="{281E9273-9753-4290-AA42-41BE49AD5AEA}" type="parTrans" cxnId="{CEE9BB76-57DD-4118-9385-82DC927A2C19}">
      <dgm:prSet/>
      <dgm:spPr/>
      <dgm:t>
        <a:bodyPr/>
        <a:lstStyle/>
        <a:p>
          <a:endParaRPr lang="ru-RU" sz="1600"/>
        </a:p>
      </dgm:t>
    </dgm:pt>
    <dgm:pt modelId="{BF823FF2-3C23-4647-AFC4-D99618543087}" type="sibTrans" cxnId="{CEE9BB76-57DD-4118-9385-82DC927A2C19}">
      <dgm:prSet/>
      <dgm:spPr/>
      <dgm:t>
        <a:bodyPr/>
        <a:lstStyle/>
        <a:p>
          <a:endParaRPr lang="ru-RU" sz="1600"/>
        </a:p>
      </dgm:t>
    </dgm:pt>
    <dgm:pt modelId="{3D38F50B-2EA6-46B4-856F-A3328A82B94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Выполнение </a:t>
          </a:r>
          <a:r>
            <a:rPr lang="ru-RU" sz="1600" dirty="0" err="1" smtClean="0"/>
            <a:t>мультидисциплинарных</a:t>
          </a:r>
          <a:r>
            <a:rPr lang="ru-RU" sz="1600" dirty="0" smtClean="0"/>
            <a:t> научных исследований в финансово-экономической и социальной сферах, а также по актуальным и перспективным направлениям в сфере цифровых технологий</a:t>
          </a:r>
          <a:endParaRPr lang="ru-RU" sz="1600" dirty="0"/>
        </a:p>
      </dgm:t>
    </dgm:pt>
    <dgm:pt modelId="{2D71948A-0331-40E2-A6A6-8E2E7153EFD4}" type="parTrans" cxnId="{98F9EFE6-8227-4454-A1B7-0909DB4BD7C9}">
      <dgm:prSet/>
      <dgm:spPr/>
      <dgm:t>
        <a:bodyPr/>
        <a:lstStyle/>
        <a:p>
          <a:endParaRPr lang="ru-RU" sz="1600"/>
        </a:p>
      </dgm:t>
    </dgm:pt>
    <dgm:pt modelId="{45DDC7E0-543D-47A2-A779-6147DE4805B3}" type="sibTrans" cxnId="{98F9EFE6-8227-4454-A1B7-0909DB4BD7C9}">
      <dgm:prSet/>
      <dgm:spPr/>
      <dgm:t>
        <a:bodyPr/>
        <a:lstStyle/>
        <a:p>
          <a:endParaRPr lang="ru-RU" sz="1600"/>
        </a:p>
      </dgm:t>
    </dgm:pt>
    <dgm:pt modelId="{FDD41FB5-2DE1-4858-9E9A-E67B10491086}">
      <dgm:prSet phldrT="[Текст]" custT="1"/>
      <dgm:spPr/>
      <dgm:t>
        <a:bodyPr/>
        <a:lstStyle/>
        <a:p>
          <a:r>
            <a:rPr lang="ru-RU" sz="1600" dirty="0" smtClean="0"/>
            <a:t>Создание распределенной сети малых инновационных наукоемких предприятий, научно-внедренческих, консалтинговых фирм и бизнес-инкубаторов</a:t>
          </a:r>
          <a:endParaRPr lang="ru-RU" sz="1600" dirty="0"/>
        </a:p>
      </dgm:t>
    </dgm:pt>
    <dgm:pt modelId="{4DED8409-06FA-43AA-BE3C-7A10D72A41EB}" type="parTrans" cxnId="{C33A4B23-A37F-46F1-AEEB-1E0FCD81F442}">
      <dgm:prSet/>
      <dgm:spPr/>
      <dgm:t>
        <a:bodyPr/>
        <a:lstStyle/>
        <a:p>
          <a:endParaRPr lang="ru-RU" sz="1600"/>
        </a:p>
      </dgm:t>
    </dgm:pt>
    <dgm:pt modelId="{46D1F75A-C191-46EB-91B3-A9E5CD58D4E3}" type="sibTrans" cxnId="{C33A4B23-A37F-46F1-AEEB-1E0FCD81F442}">
      <dgm:prSet/>
      <dgm:spPr/>
      <dgm:t>
        <a:bodyPr/>
        <a:lstStyle/>
        <a:p>
          <a:endParaRPr lang="ru-RU" sz="1600"/>
        </a:p>
      </dgm:t>
    </dgm:pt>
    <dgm:pt modelId="{9535A65E-11BA-4357-81F4-9C5F4D732C4A}">
      <dgm:prSet phldrT="[Текст]" custT="1"/>
      <dgm:spPr/>
      <dgm:t>
        <a:bodyPr/>
        <a:lstStyle/>
        <a:p>
          <a:r>
            <a:rPr lang="ru-RU" sz="1600" dirty="0" smtClean="0"/>
            <a:t>Дальнейшая глубокая интеграция образования и науки, посредством внедрения цифровых инструментов и технологического трансфера</a:t>
          </a:r>
          <a:endParaRPr lang="ru-RU" sz="1600" dirty="0"/>
        </a:p>
      </dgm:t>
    </dgm:pt>
    <dgm:pt modelId="{0FF1E554-B94D-4EE7-82E8-96DF734BD7A4}" type="parTrans" cxnId="{5C3E77AF-813B-4F9B-B70C-57E9432D8B75}">
      <dgm:prSet/>
      <dgm:spPr/>
      <dgm:t>
        <a:bodyPr/>
        <a:lstStyle/>
        <a:p>
          <a:endParaRPr lang="ru-RU" sz="1600"/>
        </a:p>
      </dgm:t>
    </dgm:pt>
    <dgm:pt modelId="{A39014BD-08B1-4A4A-A67F-4A3CA4E626C2}" type="sibTrans" cxnId="{5C3E77AF-813B-4F9B-B70C-57E9432D8B75}">
      <dgm:prSet/>
      <dgm:spPr/>
      <dgm:t>
        <a:bodyPr/>
        <a:lstStyle/>
        <a:p>
          <a:endParaRPr lang="ru-RU" sz="1600"/>
        </a:p>
      </dgm:t>
    </dgm:pt>
    <dgm:pt modelId="{3BA12108-FC59-4C4E-A7A4-69FD83AD1CC8}">
      <dgm:prSet custT="1"/>
      <dgm:spPr/>
      <dgm:t>
        <a:bodyPr/>
        <a:lstStyle/>
        <a:p>
          <a:r>
            <a:rPr lang="ru-RU" sz="1600" dirty="0" smtClean="0"/>
            <a:t>Трансфер и коммерциализация научных разработок, отвечающих постоянно возрастающим требованиям национальной экономики</a:t>
          </a:r>
          <a:endParaRPr lang="ru-RU" sz="1600" dirty="0"/>
        </a:p>
      </dgm:t>
    </dgm:pt>
    <dgm:pt modelId="{12AE38DD-2949-40BA-A0E4-2933F48F5013}" type="parTrans" cxnId="{88C10CB9-AAE7-4D33-A05B-1220D0DB03BA}">
      <dgm:prSet/>
      <dgm:spPr/>
      <dgm:t>
        <a:bodyPr/>
        <a:lstStyle/>
        <a:p>
          <a:endParaRPr lang="ru-RU"/>
        </a:p>
      </dgm:t>
    </dgm:pt>
    <dgm:pt modelId="{01792354-B8A4-4B9E-A127-46947AEE2709}" type="sibTrans" cxnId="{88C10CB9-AAE7-4D33-A05B-1220D0DB03BA}">
      <dgm:prSet/>
      <dgm:spPr/>
      <dgm:t>
        <a:bodyPr/>
        <a:lstStyle/>
        <a:p>
          <a:endParaRPr lang="ru-RU"/>
        </a:p>
      </dgm:t>
    </dgm:pt>
    <dgm:pt modelId="{E8775F82-8F3E-4C93-90AD-22917443AB83}" type="pres">
      <dgm:prSet presAssocID="{C0A5CA64-CFF2-46AE-AF58-B6346A51390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49990-C18C-4C77-914B-07C3860FD67B}" type="pres">
      <dgm:prSet presAssocID="{C0A5CA64-CFF2-46AE-AF58-B6346A51390D}" presName="matrix" presStyleCnt="0"/>
      <dgm:spPr/>
    </dgm:pt>
    <dgm:pt modelId="{4739F1BD-F9B7-4D1D-B74C-44F2135528AA}" type="pres">
      <dgm:prSet presAssocID="{C0A5CA64-CFF2-46AE-AF58-B6346A51390D}" presName="tile1" presStyleLbl="node1" presStyleIdx="0" presStyleCnt="4"/>
      <dgm:spPr/>
      <dgm:t>
        <a:bodyPr/>
        <a:lstStyle/>
        <a:p>
          <a:endParaRPr lang="ru-RU"/>
        </a:p>
      </dgm:t>
    </dgm:pt>
    <dgm:pt modelId="{9F822FE4-459B-4E2C-B80B-2BE996013ECC}" type="pres">
      <dgm:prSet presAssocID="{C0A5CA64-CFF2-46AE-AF58-B6346A5139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4A30A-8860-4D36-87A9-10B26A9CEA6B}" type="pres">
      <dgm:prSet presAssocID="{C0A5CA64-CFF2-46AE-AF58-B6346A51390D}" presName="tile2" presStyleLbl="node1" presStyleIdx="1" presStyleCnt="4"/>
      <dgm:spPr/>
      <dgm:t>
        <a:bodyPr/>
        <a:lstStyle/>
        <a:p>
          <a:endParaRPr lang="ru-RU"/>
        </a:p>
      </dgm:t>
    </dgm:pt>
    <dgm:pt modelId="{DC93348D-C13C-4EFA-B677-FE8849D408EB}" type="pres">
      <dgm:prSet presAssocID="{C0A5CA64-CFF2-46AE-AF58-B6346A5139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97995-291C-4080-863F-B98E3FF48085}" type="pres">
      <dgm:prSet presAssocID="{C0A5CA64-CFF2-46AE-AF58-B6346A51390D}" presName="tile3" presStyleLbl="node1" presStyleIdx="2" presStyleCnt="4"/>
      <dgm:spPr/>
      <dgm:t>
        <a:bodyPr/>
        <a:lstStyle/>
        <a:p>
          <a:endParaRPr lang="ru-RU"/>
        </a:p>
      </dgm:t>
    </dgm:pt>
    <dgm:pt modelId="{35577A7C-7E6B-46DA-B37B-72E0D5B8C672}" type="pres">
      <dgm:prSet presAssocID="{C0A5CA64-CFF2-46AE-AF58-B6346A5139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EDB7-3E1A-4091-AB0E-67C78C7B3293}" type="pres">
      <dgm:prSet presAssocID="{C0A5CA64-CFF2-46AE-AF58-B6346A51390D}" presName="tile4" presStyleLbl="node1" presStyleIdx="3" presStyleCnt="4"/>
      <dgm:spPr/>
      <dgm:t>
        <a:bodyPr/>
        <a:lstStyle/>
        <a:p>
          <a:endParaRPr lang="ru-RU"/>
        </a:p>
      </dgm:t>
    </dgm:pt>
    <dgm:pt modelId="{B7BA34C0-F1E1-4E47-A58F-27034F963648}" type="pres">
      <dgm:prSet presAssocID="{C0A5CA64-CFF2-46AE-AF58-B6346A5139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C5ED2-35D0-473C-855F-E575321D9C6C}" type="pres">
      <dgm:prSet presAssocID="{C0A5CA64-CFF2-46AE-AF58-B6346A51390D}" presName="centerTile" presStyleLbl="fgShp" presStyleIdx="0" presStyleCnt="1" custScaleX="180888" custScaleY="1077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1189A-20A9-4F97-8C1A-634DAA471E1A}" type="presOf" srcId="{9535A65E-11BA-4357-81F4-9C5F4D732C4A}" destId="{4F54EDB7-3E1A-4091-AB0E-67C78C7B3293}" srcOrd="0" destOrd="0" presId="urn:microsoft.com/office/officeart/2005/8/layout/matrix1"/>
    <dgm:cxn modelId="{3DA9584C-9501-48A1-826E-44EAB9C25D6E}" type="presOf" srcId="{3BA12108-FC59-4C4E-A7A4-69FD83AD1CC8}" destId="{3B04A30A-8860-4D36-87A9-10B26A9CEA6B}" srcOrd="0" destOrd="0" presId="urn:microsoft.com/office/officeart/2005/8/layout/matrix1"/>
    <dgm:cxn modelId="{61F11950-77B9-49AA-A240-89628494D1AF}" type="presOf" srcId="{FDD41FB5-2DE1-4858-9E9A-E67B10491086}" destId="{35577A7C-7E6B-46DA-B37B-72E0D5B8C672}" srcOrd="1" destOrd="0" presId="urn:microsoft.com/office/officeart/2005/8/layout/matrix1"/>
    <dgm:cxn modelId="{98F9EFE6-8227-4454-A1B7-0909DB4BD7C9}" srcId="{D316D5CC-0192-4A91-9B85-B0A867A6D75F}" destId="{3D38F50B-2EA6-46B4-856F-A3328A82B948}" srcOrd="0" destOrd="0" parTransId="{2D71948A-0331-40E2-A6A6-8E2E7153EFD4}" sibTransId="{45DDC7E0-543D-47A2-A779-6147DE4805B3}"/>
    <dgm:cxn modelId="{9B994930-EF75-4EC3-B4EA-B52608735A82}" type="presOf" srcId="{D316D5CC-0192-4A91-9B85-B0A867A6D75F}" destId="{C51C5ED2-35D0-473C-855F-E575321D9C6C}" srcOrd="0" destOrd="0" presId="urn:microsoft.com/office/officeart/2005/8/layout/matrix1"/>
    <dgm:cxn modelId="{5C3E77AF-813B-4F9B-B70C-57E9432D8B75}" srcId="{D316D5CC-0192-4A91-9B85-B0A867A6D75F}" destId="{9535A65E-11BA-4357-81F4-9C5F4D732C4A}" srcOrd="3" destOrd="0" parTransId="{0FF1E554-B94D-4EE7-82E8-96DF734BD7A4}" sibTransId="{A39014BD-08B1-4A4A-A67F-4A3CA4E626C2}"/>
    <dgm:cxn modelId="{88C10CB9-AAE7-4D33-A05B-1220D0DB03BA}" srcId="{D316D5CC-0192-4A91-9B85-B0A867A6D75F}" destId="{3BA12108-FC59-4C4E-A7A4-69FD83AD1CC8}" srcOrd="1" destOrd="0" parTransId="{12AE38DD-2949-40BA-A0E4-2933F48F5013}" sibTransId="{01792354-B8A4-4B9E-A127-46947AEE2709}"/>
    <dgm:cxn modelId="{CEE9BB76-57DD-4118-9385-82DC927A2C19}" srcId="{C0A5CA64-CFF2-46AE-AF58-B6346A51390D}" destId="{D316D5CC-0192-4A91-9B85-B0A867A6D75F}" srcOrd="0" destOrd="0" parTransId="{281E9273-9753-4290-AA42-41BE49AD5AEA}" sibTransId="{BF823FF2-3C23-4647-AFC4-D99618543087}"/>
    <dgm:cxn modelId="{C33A4B23-A37F-46F1-AEEB-1E0FCD81F442}" srcId="{D316D5CC-0192-4A91-9B85-B0A867A6D75F}" destId="{FDD41FB5-2DE1-4858-9E9A-E67B10491086}" srcOrd="2" destOrd="0" parTransId="{4DED8409-06FA-43AA-BE3C-7A10D72A41EB}" sibTransId="{46D1F75A-C191-46EB-91B3-A9E5CD58D4E3}"/>
    <dgm:cxn modelId="{2529BB0B-15D6-4A0E-B4D1-8CC58BA47D20}" type="presOf" srcId="{3D38F50B-2EA6-46B4-856F-A3328A82B948}" destId="{9F822FE4-459B-4E2C-B80B-2BE996013ECC}" srcOrd="1" destOrd="0" presId="urn:microsoft.com/office/officeart/2005/8/layout/matrix1"/>
    <dgm:cxn modelId="{8E698D49-9ADB-4A8C-BA0C-0CCA29832A3D}" type="presOf" srcId="{C0A5CA64-CFF2-46AE-AF58-B6346A51390D}" destId="{E8775F82-8F3E-4C93-90AD-22917443AB83}" srcOrd="0" destOrd="0" presId="urn:microsoft.com/office/officeart/2005/8/layout/matrix1"/>
    <dgm:cxn modelId="{CAFFE6DC-16A8-4755-B0C6-506CDF9ECF7B}" type="presOf" srcId="{9535A65E-11BA-4357-81F4-9C5F4D732C4A}" destId="{B7BA34C0-F1E1-4E47-A58F-27034F963648}" srcOrd="1" destOrd="0" presId="urn:microsoft.com/office/officeart/2005/8/layout/matrix1"/>
    <dgm:cxn modelId="{063D22F3-11B8-460C-97D0-631DCA9940DC}" type="presOf" srcId="{FDD41FB5-2DE1-4858-9E9A-E67B10491086}" destId="{DEC97995-291C-4080-863F-B98E3FF48085}" srcOrd="0" destOrd="0" presId="urn:microsoft.com/office/officeart/2005/8/layout/matrix1"/>
    <dgm:cxn modelId="{5D3EA200-BBAE-4B55-99F4-6F335B8DB3EC}" type="presOf" srcId="{3D38F50B-2EA6-46B4-856F-A3328A82B948}" destId="{4739F1BD-F9B7-4D1D-B74C-44F2135528AA}" srcOrd="0" destOrd="0" presId="urn:microsoft.com/office/officeart/2005/8/layout/matrix1"/>
    <dgm:cxn modelId="{F9691F2A-2335-491C-AC42-FBAE72DC9A07}" type="presOf" srcId="{3BA12108-FC59-4C4E-A7A4-69FD83AD1CC8}" destId="{DC93348D-C13C-4EFA-B677-FE8849D408EB}" srcOrd="1" destOrd="0" presId="urn:microsoft.com/office/officeart/2005/8/layout/matrix1"/>
    <dgm:cxn modelId="{9E3E1831-CF0A-48AD-97B6-01C0BAC35207}" type="presParOf" srcId="{E8775F82-8F3E-4C93-90AD-22917443AB83}" destId="{73249990-C18C-4C77-914B-07C3860FD67B}" srcOrd="0" destOrd="0" presId="urn:microsoft.com/office/officeart/2005/8/layout/matrix1"/>
    <dgm:cxn modelId="{D9BB37B1-26E2-4261-B30D-BE8D9776F69F}" type="presParOf" srcId="{73249990-C18C-4C77-914B-07C3860FD67B}" destId="{4739F1BD-F9B7-4D1D-B74C-44F2135528AA}" srcOrd="0" destOrd="0" presId="urn:microsoft.com/office/officeart/2005/8/layout/matrix1"/>
    <dgm:cxn modelId="{F67A7DAC-5B35-4DD8-9BA9-F1D40A9D4B58}" type="presParOf" srcId="{73249990-C18C-4C77-914B-07C3860FD67B}" destId="{9F822FE4-459B-4E2C-B80B-2BE996013ECC}" srcOrd="1" destOrd="0" presId="urn:microsoft.com/office/officeart/2005/8/layout/matrix1"/>
    <dgm:cxn modelId="{A944B383-C697-4155-8589-F73AED861A96}" type="presParOf" srcId="{73249990-C18C-4C77-914B-07C3860FD67B}" destId="{3B04A30A-8860-4D36-87A9-10B26A9CEA6B}" srcOrd="2" destOrd="0" presId="urn:microsoft.com/office/officeart/2005/8/layout/matrix1"/>
    <dgm:cxn modelId="{8D1B471D-C7FD-4C9F-9C31-27B2B9C2BCCC}" type="presParOf" srcId="{73249990-C18C-4C77-914B-07C3860FD67B}" destId="{DC93348D-C13C-4EFA-B677-FE8849D408EB}" srcOrd="3" destOrd="0" presId="urn:microsoft.com/office/officeart/2005/8/layout/matrix1"/>
    <dgm:cxn modelId="{D63AC058-24A9-40F9-9CC6-AF6BBEF097A2}" type="presParOf" srcId="{73249990-C18C-4C77-914B-07C3860FD67B}" destId="{DEC97995-291C-4080-863F-B98E3FF48085}" srcOrd="4" destOrd="0" presId="urn:microsoft.com/office/officeart/2005/8/layout/matrix1"/>
    <dgm:cxn modelId="{B44A9E5B-0B9E-43F3-91C6-F1D5FEF38529}" type="presParOf" srcId="{73249990-C18C-4C77-914B-07C3860FD67B}" destId="{35577A7C-7E6B-46DA-B37B-72E0D5B8C672}" srcOrd="5" destOrd="0" presId="urn:microsoft.com/office/officeart/2005/8/layout/matrix1"/>
    <dgm:cxn modelId="{20FB576A-73ED-4C10-98AE-AB433D9EEB03}" type="presParOf" srcId="{73249990-C18C-4C77-914B-07C3860FD67B}" destId="{4F54EDB7-3E1A-4091-AB0E-67C78C7B3293}" srcOrd="6" destOrd="0" presId="urn:microsoft.com/office/officeart/2005/8/layout/matrix1"/>
    <dgm:cxn modelId="{A4842253-FF76-4413-BB1A-B93E9A165C1E}" type="presParOf" srcId="{73249990-C18C-4C77-914B-07C3860FD67B}" destId="{B7BA34C0-F1E1-4E47-A58F-27034F963648}" srcOrd="7" destOrd="0" presId="urn:microsoft.com/office/officeart/2005/8/layout/matrix1"/>
    <dgm:cxn modelId="{DFB240AF-BA5C-490C-A2DA-4102333958A4}" type="presParOf" srcId="{E8775F82-8F3E-4C93-90AD-22917443AB83}" destId="{C51C5ED2-35D0-473C-855F-E575321D9C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DDED98-305A-4B28-A25D-725B993C4C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EFA9D3-BF21-42A9-9405-3B1EFE29EC0E}">
      <dgm:prSet phldrT="[Текст]" custT="1"/>
      <dgm:spPr/>
      <dgm:t>
        <a:bodyPr/>
        <a:lstStyle/>
        <a:p>
          <a:r>
            <a:rPr lang="ru-RU" sz="1200" dirty="0" smtClean="0"/>
            <a:t>Расширение географии и предметных областей олимпиад, создание цифровых сервисов профориентации</a:t>
          </a:r>
          <a:endParaRPr lang="ru-RU" sz="1200" dirty="0"/>
        </a:p>
      </dgm:t>
    </dgm:pt>
    <dgm:pt modelId="{010B79B5-ADEE-4323-B4BA-A66006A03406}" type="parTrans" cxnId="{C24D2394-31B1-45FA-937B-8580EDF18176}">
      <dgm:prSet/>
      <dgm:spPr/>
      <dgm:t>
        <a:bodyPr/>
        <a:lstStyle/>
        <a:p>
          <a:endParaRPr lang="ru-RU" sz="1400"/>
        </a:p>
      </dgm:t>
    </dgm:pt>
    <dgm:pt modelId="{BFFD20C6-8E85-4671-A8E5-53E956B45752}" type="sibTrans" cxnId="{C24D2394-31B1-45FA-937B-8580EDF18176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Создание центра выявления талантливой молодежи</a:t>
          </a:r>
          <a:endParaRPr lang="ru-RU" sz="1400" dirty="0">
            <a:solidFill>
              <a:srgbClr val="FFFF00"/>
            </a:solidFill>
          </a:endParaRPr>
        </a:p>
      </dgm:t>
    </dgm:pt>
    <dgm:pt modelId="{953B3CA8-4B2C-45E0-9FD3-B4A8312B56D7}">
      <dgm:prSet phldrT="[Текст]" custT="1"/>
      <dgm:spPr/>
      <dgm:t>
        <a:bodyPr/>
        <a:lstStyle/>
        <a:p>
          <a:r>
            <a:rPr lang="ru-RU" sz="1200" dirty="0" smtClean="0"/>
            <a:t>Привлечение школьников к участию в конференциях, конкурсах научных работ, кейс-чемпионатах и т.п.</a:t>
          </a:r>
          <a:endParaRPr lang="ru-RU" sz="1200" dirty="0"/>
        </a:p>
      </dgm:t>
    </dgm:pt>
    <dgm:pt modelId="{DFAFAD51-F99B-4C75-98A1-E21121AFB167}" type="parTrans" cxnId="{D3A33340-2A74-4E89-AF90-CE4FB1553E9D}">
      <dgm:prSet/>
      <dgm:spPr/>
      <dgm:t>
        <a:bodyPr/>
        <a:lstStyle/>
        <a:p>
          <a:endParaRPr lang="ru-RU" sz="1400"/>
        </a:p>
      </dgm:t>
    </dgm:pt>
    <dgm:pt modelId="{825BDDC3-DD50-4533-96FF-F69173D4CD99}" type="sibTrans" cxnId="{D3A33340-2A74-4E89-AF90-CE4FB1553E9D}">
      <dgm:prSet custT="1"/>
      <dgm:spPr/>
      <dgm:t>
        <a:bodyPr/>
        <a:lstStyle/>
        <a:p>
          <a:r>
            <a:rPr lang="ru-RU" sz="900" dirty="0" smtClean="0">
              <a:solidFill>
                <a:srgbClr val="FFFF00"/>
              </a:solidFill>
            </a:rPr>
            <a:t>Разработка для абитуриентов уровня магистратуры гибкой модели отбора через унификацию системы вступительных испытаний, обеспечение возможности раннего приглашения к зачислению обучающихся на 3-4-м курсах</a:t>
          </a:r>
          <a:endParaRPr lang="ru-RU" sz="900" dirty="0">
            <a:solidFill>
              <a:srgbClr val="FFFF00"/>
            </a:solidFill>
          </a:endParaRPr>
        </a:p>
      </dgm:t>
    </dgm:pt>
    <dgm:pt modelId="{A5C2ED2B-C072-4EC9-B325-3EF141EFA78E}">
      <dgm:prSet phldrT="[Текст]" custT="1"/>
      <dgm:spPr/>
      <dgm:t>
        <a:bodyPr/>
        <a:lstStyle/>
        <a:p>
          <a:r>
            <a:rPr lang="ru-RU" sz="1050" dirty="0" smtClean="0"/>
            <a:t>Расширение возможности реализации проектов в рамках работы лабораторий и научно-исследовательских инновационных центров</a:t>
          </a:r>
          <a:endParaRPr lang="ru-RU" sz="1050" dirty="0"/>
        </a:p>
      </dgm:t>
    </dgm:pt>
    <dgm:pt modelId="{5128DA5D-F603-41D2-9BB8-19ADC5DBDAB0}" type="parTrans" cxnId="{1B336D1D-8DA5-4246-9A9B-61A31DA5E796}">
      <dgm:prSet/>
      <dgm:spPr/>
      <dgm:t>
        <a:bodyPr/>
        <a:lstStyle/>
        <a:p>
          <a:endParaRPr lang="ru-RU" sz="1400"/>
        </a:p>
      </dgm:t>
    </dgm:pt>
    <dgm:pt modelId="{E27B7BC2-2483-4448-A763-844F532998AA}" type="sibTrans" cxnId="{1B336D1D-8DA5-4246-9A9B-61A31DA5E796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Развитие практики сетевого взаимодействия со школами</a:t>
          </a:r>
          <a:endParaRPr lang="ru-RU" sz="1400" dirty="0">
            <a:solidFill>
              <a:srgbClr val="FFFF00"/>
            </a:solidFill>
          </a:endParaRPr>
        </a:p>
      </dgm:t>
    </dgm:pt>
    <dgm:pt modelId="{B522F17D-8463-4877-9C7A-596363D62149}" type="pres">
      <dgm:prSet presAssocID="{C6DDED98-305A-4B28-A25D-725B993C4C8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6E37ED-57FC-468C-A13E-F0C24D765ED4}" type="pres">
      <dgm:prSet presAssocID="{01EFA9D3-BF21-42A9-9405-3B1EFE29EC0E}" presName="composite" presStyleCnt="0"/>
      <dgm:spPr/>
    </dgm:pt>
    <dgm:pt modelId="{325BE0CC-298D-4E6D-B964-49FE02375E1C}" type="pres">
      <dgm:prSet presAssocID="{01EFA9D3-BF21-42A9-9405-3B1EFE29EC0E}" presName="Parent1" presStyleLbl="node1" presStyleIdx="0" presStyleCnt="6" custScaleX="105989" custScaleY="1043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7838E-FE15-4FC7-8237-3586AF2D185F}" type="pres">
      <dgm:prSet presAssocID="{01EFA9D3-BF21-42A9-9405-3B1EFE29EC0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A601F-4B71-4BD2-9135-DE000C7953A9}" type="pres">
      <dgm:prSet presAssocID="{01EFA9D3-BF21-42A9-9405-3B1EFE29EC0E}" presName="BalanceSpacing" presStyleCnt="0"/>
      <dgm:spPr/>
    </dgm:pt>
    <dgm:pt modelId="{95AE50A3-EB13-499C-AE1F-3F81296CBA57}" type="pres">
      <dgm:prSet presAssocID="{01EFA9D3-BF21-42A9-9405-3B1EFE29EC0E}" presName="BalanceSpacing1" presStyleCnt="0"/>
      <dgm:spPr/>
    </dgm:pt>
    <dgm:pt modelId="{FD14BC74-8409-4CE7-905E-2ACA69790327}" type="pres">
      <dgm:prSet presAssocID="{BFFD20C6-8E85-4671-A8E5-53E956B45752}" presName="Accent1Text" presStyleLbl="node1" presStyleIdx="1" presStyleCnt="6"/>
      <dgm:spPr/>
      <dgm:t>
        <a:bodyPr/>
        <a:lstStyle/>
        <a:p>
          <a:endParaRPr lang="ru-RU"/>
        </a:p>
      </dgm:t>
    </dgm:pt>
    <dgm:pt modelId="{E44EFB7B-2119-4DD0-A88A-9EDE62CF529E}" type="pres">
      <dgm:prSet presAssocID="{BFFD20C6-8E85-4671-A8E5-53E956B45752}" presName="spaceBetweenRectangles" presStyleCnt="0"/>
      <dgm:spPr/>
    </dgm:pt>
    <dgm:pt modelId="{EF9F2E34-B0F8-4552-8A4E-91227E7D52AC}" type="pres">
      <dgm:prSet presAssocID="{953B3CA8-4B2C-45E0-9FD3-B4A8312B56D7}" presName="composite" presStyleCnt="0"/>
      <dgm:spPr/>
    </dgm:pt>
    <dgm:pt modelId="{53B8695D-06D2-489A-896C-B69CFFDCBF52}" type="pres">
      <dgm:prSet presAssocID="{953B3CA8-4B2C-45E0-9FD3-B4A8312B56D7}" presName="Parent1" presStyleLbl="node1" presStyleIdx="2" presStyleCnt="6" custScaleX="115340" custScaleY="104960" custLinFactNeighborX="-6842" custLinFactNeighborY="-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EF0FB-8082-4BA4-AC32-6F81CA9C7A0F}" type="pres">
      <dgm:prSet presAssocID="{953B3CA8-4B2C-45E0-9FD3-B4A8312B56D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F6A5-2134-4283-B338-0A0812FFD408}" type="pres">
      <dgm:prSet presAssocID="{953B3CA8-4B2C-45E0-9FD3-B4A8312B56D7}" presName="BalanceSpacing" presStyleCnt="0"/>
      <dgm:spPr/>
    </dgm:pt>
    <dgm:pt modelId="{5A363A8F-ED79-4589-A5B9-FE72829EF023}" type="pres">
      <dgm:prSet presAssocID="{953B3CA8-4B2C-45E0-9FD3-B4A8312B56D7}" presName="BalanceSpacing1" presStyleCnt="0"/>
      <dgm:spPr/>
    </dgm:pt>
    <dgm:pt modelId="{D0B0E022-0803-4E81-A82E-4B19F8113EAF}" type="pres">
      <dgm:prSet presAssocID="{825BDDC3-DD50-4533-96FF-F69173D4CD99}" presName="Accent1Text" presStyleLbl="node1" presStyleIdx="3" presStyleCnt="6" custScaleX="111138" custScaleY="103813" custLinFactNeighborX="5702" custLinFactNeighborY="-495"/>
      <dgm:spPr/>
      <dgm:t>
        <a:bodyPr/>
        <a:lstStyle/>
        <a:p>
          <a:endParaRPr lang="ru-RU"/>
        </a:p>
      </dgm:t>
    </dgm:pt>
    <dgm:pt modelId="{9B112C6E-585F-491B-941F-DBB8ADBC121D}" type="pres">
      <dgm:prSet presAssocID="{825BDDC3-DD50-4533-96FF-F69173D4CD99}" presName="spaceBetweenRectangles" presStyleCnt="0"/>
      <dgm:spPr/>
    </dgm:pt>
    <dgm:pt modelId="{62A469D9-17F8-4E50-AABF-C47C6649DE09}" type="pres">
      <dgm:prSet presAssocID="{A5C2ED2B-C072-4EC9-B325-3EF141EFA78E}" presName="composite" presStyleCnt="0"/>
      <dgm:spPr/>
    </dgm:pt>
    <dgm:pt modelId="{F7F4A372-4889-4920-9054-A19A8AC110E9}" type="pres">
      <dgm:prSet presAssocID="{A5C2ED2B-C072-4EC9-B325-3EF141EFA78E}" presName="Parent1" presStyleLbl="node1" presStyleIdx="4" presStyleCnt="6" custScaleX="1069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1F50D-888B-4A0B-A72A-23A286CC4912}" type="pres">
      <dgm:prSet presAssocID="{A5C2ED2B-C072-4EC9-B325-3EF141EFA78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E0FB7-E28A-453F-BFF7-94695663BBAC}" type="pres">
      <dgm:prSet presAssocID="{A5C2ED2B-C072-4EC9-B325-3EF141EFA78E}" presName="BalanceSpacing" presStyleCnt="0"/>
      <dgm:spPr/>
    </dgm:pt>
    <dgm:pt modelId="{4B6699C7-691B-4962-97F0-4D9F9EB9D475}" type="pres">
      <dgm:prSet presAssocID="{A5C2ED2B-C072-4EC9-B325-3EF141EFA78E}" presName="BalanceSpacing1" presStyleCnt="0"/>
      <dgm:spPr/>
    </dgm:pt>
    <dgm:pt modelId="{48328729-74A5-4631-853F-21E6D9712BAE}" type="pres">
      <dgm:prSet presAssocID="{E27B7BC2-2483-4448-A763-844F532998AA}" presName="Accent1Text" presStyleLbl="node1" presStyleIdx="5" presStyleCnt="6" custScaleX="110391" custLinFactNeighborX="-10263" custLinFactNeighborY="-1984"/>
      <dgm:spPr/>
      <dgm:t>
        <a:bodyPr/>
        <a:lstStyle/>
        <a:p>
          <a:endParaRPr lang="ru-RU"/>
        </a:p>
      </dgm:t>
    </dgm:pt>
  </dgm:ptLst>
  <dgm:cxnLst>
    <dgm:cxn modelId="{D3A33340-2A74-4E89-AF90-CE4FB1553E9D}" srcId="{C6DDED98-305A-4B28-A25D-725B993C4C86}" destId="{953B3CA8-4B2C-45E0-9FD3-B4A8312B56D7}" srcOrd="1" destOrd="0" parTransId="{DFAFAD51-F99B-4C75-98A1-E21121AFB167}" sibTransId="{825BDDC3-DD50-4533-96FF-F69173D4CD99}"/>
    <dgm:cxn modelId="{BFA36026-AD5D-4562-9D68-F793F277F2AE}" type="presOf" srcId="{BFFD20C6-8E85-4671-A8E5-53E956B45752}" destId="{FD14BC74-8409-4CE7-905E-2ACA69790327}" srcOrd="0" destOrd="0" presId="urn:microsoft.com/office/officeart/2008/layout/AlternatingHexagons"/>
    <dgm:cxn modelId="{2657DF14-2CA0-4BBA-BC36-2780C7EBD834}" type="presOf" srcId="{C6DDED98-305A-4B28-A25D-725B993C4C86}" destId="{B522F17D-8463-4877-9C7A-596363D62149}" srcOrd="0" destOrd="0" presId="urn:microsoft.com/office/officeart/2008/layout/AlternatingHexagons"/>
    <dgm:cxn modelId="{392EC5F4-5CA6-4C24-A92C-4875B7432007}" type="presOf" srcId="{825BDDC3-DD50-4533-96FF-F69173D4CD99}" destId="{D0B0E022-0803-4E81-A82E-4B19F8113EAF}" srcOrd="0" destOrd="0" presId="urn:microsoft.com/office/officeart/2008/layout/AlternatingHexagons"/>
    <dgm:cxn modelId="{1B336D1D-8DA5-4246-9A9B-61A31DA5E796}" srcId="{C6DDED98-305A-4B28-A25D-725B993C4C86}" destId="{A5C2ED2B-C072-4EC9-B325-3EF141EFA78E}" srcOrd="2" destOrd="0" parTransId="{5128DA5D-F603-41D2-9BB8-19ADC5DBDAB0}" sibTransId="{E27B7BC2-2483-4448-A763-844F532998AA}"/>
    <dgm:cxn modelId="{964C361F-E919-40BA-A9BA-BAFDCE8A621B}" type="presOf" srcId="{953B3CA8-4B2C-45E0-9FD3-B4A8312B56D7}" destId="{53B8695D-06D2-489A-896C-B69CFFDCBF52}" srcOrd="0" destOrd="0" presId="urn:microsoft.com/office/officeart/2008/layout/AlternatingHexagons"/>
    <dgm:cxn modelId="{6237B782-E6CA-4213-85EC-949B973BB2D7}" type="presOf" srcId="{E27B7BC2-2483-4448-A763-844F532998AA}" destId="{48328729-74A5-4631-853F-21E6D9712BAE}" srcOrd="0" destOrd="0" presId="urn:microsoft.com/office/officeart/2008/layout/AlternatingHexagons"/>
    <dgm:cxn modelId="{6FECFDDC-CEA3-4BA1-9CAC-AA616AE63B94}" type="presOf" srcId="{01EFA9D3-BF21-42A9-9405-3B1EFE29EC0E}" destId="{325BE0CC-298D-4E6D-B964-49FE02375E1C}" srcOrd="0" destOrd="0" presId="urn:microsoft.com/office/officeart/2008/layout/AlternatingHexagons"/>
    <dgm:cxn modelId="{1538FBDB-5E86-4FA3-9F8A-7D60573DB716}" type="presOf" srcId="{A5C2ED2B-C072-4EC9-B325-3EF141EFA78E}" destId="{F7F4A372-4889-4920-9054-A19A8AC110E9}" srcOrd="0" destOrd="0" presId="urn:microsoft.com/office/officeart/2008/layout/AlternatingHexagons"/>
    <dgm:cxn modelId="{C24D2394-31B1-45FA-937B-8580EDF18176}" srcId="{C6DDED98-305A-4B28-A25D-725B993C4C86}" destId="{01EFA9D3-BF21-42A9-9405-3B1EFE29EC0E}" srcOrd="0" destOrd="0" parTransId="{010B79B5-ADEE-4323-B4BA-A66006A03406}" sibTransId="{BFFD20C6-8E85-4671-A8E5-53E956B45752}"/>
    <dgm:cxn modelId="{9126BC0F-4163-4D17-B1D6-DB31AE91709B}" type="presParOf" srcId="{B522F17D-8463-4877-9C7A-596363D62149}" destId="{DA6E37ED-57FC-468C-A13E-F0C24D765ED4}" srcOrd="0" destOrd="0" presId="urn:microsoft.com/office/officeart/2008/layout/AlternatingHexagons"/>
    <dgm:cxn modelId="{1405A42D-A924-4F6B-A53D-E0929B3B92B3}" type="presParOf" srcId="{DA6E37ED-57FC-468C-A13E-F0C24D765ED4}" destId="{325BE0CC-298D-4E6D-B964-49FE02375E1C}" srcOrd="0" destOrd="0" presId="urn:microsoft.com/office/officeart/2008/layout/AlternatingHexagons"/>
    <dgm:cxn modelId="{86B44CF9-2D5E-40AC-BF82-AE07DDB12518}" type="presParOf" srcId="{DA6E37ED-57FC-468C-A13E-F0C24D765ED4}" destId="{36E7838E-FE15-4FC7-8237-3586AF2D185F}" srcOrd="1" destOrd="0" presId="urn:microsoft.com/office/officeart/2008/layout/AlternatingHexagons"/>
    <dgm:cxn modelId="{2A64AA09-7252-46C7-A92D-0119B052E1FE}" type="presParOf" srcId="{DA6E37ED-57FC-468C-A13E-F0C24D765ED4}" destId="{2C4A601F-4B71-4BD2-9135-DE000C7953A9}" srcOrd="2" destOrd="0" presId="urn:microsoft.com/office/officeart/2008/layout/AlternatingHexagons"/>
    <dgm:cxn modelId="{4E49E0B0-6CF0-4D69-8424-FD18D5912FD6}" type="presParOf" srcId="{DA6E37ED-57FC-468C-A13E-F0C24D765ED4}" destId="{95AE50A3-EB13-499C-AE1F-3F81296CBA57}" srcOrd="3" destOrd="0" presId="urn:microsoft.com/office/officeart/2008/layout/AlternatingHexagons"/>
    <dgm:cxn modelId="{D4529256-343E-4B63-B535-387B5C6F58A0}" type="presParOf" srcId="{DA6E37ED-57FC-468C-A13E-F0C24D765ED4}" destId="{FD14BC74-8409-4CE7-905E-2ACA69790327}" srcOrd="4" destOrd="0" presId="urn:microsoft.com/office/officeart/2008/layout/AlternatingHexagons"/>
    <dgm:cxn modelId="{E8F3C73E-2F24-45EA-8722-2A48BF212434}" type="presParOf" srcId="{B522F17D-8463-4877-9C7A-596363D62149}" destId="{E44EFB7B-2119-4DD0-A88A-9EDE62CF529E}" srcOrd="1" destOrd="0" presId="urn:microsoft.com/office/officeart/2008/layout/AlternatingHexagons"/>
    <dgm:cxn modelId="{C263990B-0B12-4904-97E4-21C854C4065F}" type="presParOf" srcId="{B522F17D-8463-4877-9C7A-596363D62149}" destId="{EF9F2E34-B0F8-4552-8A4E-91227E7D52AC}" srcOrd="2" destOrd="0" presId="urn:microsoft.com/office/officeart/2008/layout/AlternatingHexagons"/>
    <dgm:cxn modelId="{D051823D-CC1A-487B-B76E-11521C0FAA46}" type="presParOf" srcId="{EF9F2E34-B0F8-4552-8A4E-91227E7D52AC}" destId="{53B8695D-06D2-489A-896C-B69CFFDCBF52}" srcOrd="0" destOrd="0" presId="urn:microsoft.com/office/officeart/2008/layout/AlternatingHexagons"/>
    <dgm:cxn modelId="{AA6B421F-7149-426E-8584-E3CF63229BE7}" type="presParOf" srcId="{EF9F2E34-B0F8-4552-8A4E-91227E7D52AC}" destId="{9ACEF0FB-8082-4BA4-AC32-6F81CA9C7A0F}" srcOrd="1" destOrd="0" presId="urn:microsoft.com/office/officeart/2008/layout/AlternatingHexagons"/>
    <dgm:cxn modelId="{D5AEA435-A39D-45F1-AED0-7690E51B99B3}" type="presParOf" srcId="{EF9F2E34-B0F8-4552-8A4E-91227E7D52AC}" destId="{E6D5F6A5-2134-4283-B338-0A0812FFD408}" srcOrd="2" destOrd="0" presId="urn:microsoft.com/office/officeart/2008/layout/AlternatingHexagons"/>
    <dgm:cxn modelId="{CABDB30D-1F09-4BFC-9F76-65517B304CBD}" type="presParOf" srcId="{EF9F2E34-B0F8-4552-8A4E-91227E7D52AC}" destId="{5A363A8F-ED79-4589-A5B9-FE72829EF023}" srcOrd="3" destOrd="0" presId="urn:microsoft.com/office/officeart/2008/layout/AlternatingHexagons"/>
    <dgm:cxn modelId="{C7C2348A-1495-4AA4-A0A5-554483AD150C}" type="presParOf" srcId="{EF9F2E34-B0F8-4552-8A4E-91227E7D52AC}" destId="{D0B0E022-0803-4E81-A82E-4B19F8113EAF}" srcOrd="4" destOrd="0" presId="urn:microsoft.com/office/officeart/2008/layout/AlternatingHexagons"/>
    <dgm:cxn modelId="{18ED728D-27C6-44DF-A481-42C079251D57}" type="presParOf" srcId="{B522F17D-8463-4877-9C7A-596363D62149}" destId="{9B112C6E-585F-491B-941F-DBB8ADBC121D}" srcOrd="3" destOrd="0" presId="urn:microsoft.com/office/officeart/2008/layout/AlternatingHexagons"/>
    <dgm:cxn modelId="{058A35EB-4448-4609-A204-C99BCD7CA79E}" type="presParOf" srcId="{B522F17D-8463-4877-9C7A-596363D62149}" destId="{62A469D9-17F8-4E50-AABF-C47C6649DE09}" srcOrd="4" destOrd="0" presId="urn:microsoft.com/office/officeart/2008/layout/AlternatingHexagons"/>
    <dgm:cxn modelId="{FB2F347D-FB42-46E9-B471-7B7971888A46}" type="presParOf" srcId="{62A469D9-17F8-4E50-AABF-C47C6649DE09}" destId="{F7F4A372-4889-4920-9054-A19A8AC110E9}" srcOrd="0" destOrd="0" presId="urn:microsoft.com/office/officeart/2008/layout/AlternatingHexagons"/>
    <dgm:cxn modelId="{E21BDEDA-6E7B-475F-A526-4C99EDA54FCF}" type="presParOf" srcId="{62A469D9-17F8-4E50-AABF-C47C6649DE09}" destId="{6BD1F50D-888B-4A0B-A72A-23A286CC4912}" srcOrd="1" destOrd="0" presId="urn:microsoft.com/office/officeart/2008/layout/AlternatingHexagons"/>
    <dgm:cxn modelId="{3E54BC1B-0FC8-4794-A754-5CDA40522DDF}" type="presParOf" srcId="{62A469D9-17F8-4E50-AABF-C47C6649DE09}" destId="{686E0FB7-E28A-453F-BFF7-94695663BBAC}" srcOrd="2" destOrd="0" presId="urn:microsoft.com/office/officeart/2008/layout/AlternatingHexagons"/>
    <dgm:cxn modelId="{41773031-821C-4086-9017-835748BE3074}" type="presParOf" srcId="{62A469D9-17F8-4E50-AABF-C47C6649DE09}" destId="{4B6699C7-691B-4962-97F0-4D9F9EB9D475}" srcOrd="3" destOrd="0" presId="urn:microsoft.com/office/officeart/2008/layout/AlternatingHexagons"/>
    <dgm:cxn modelId="{20AACFD1-F343-474E-B3EC-5F09CC0A2C7D}" type="presParOf" srcId="{62A469D9-17F8-4E50-AABF-C47C6649DE09}" destId="{48328729-74A5-4631-853F-21E6D9712B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5CA64-CFF2-46AE-AF58-B6346A51390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6D5CC-0192-4A91-9B85-B0A867A6D75F}">
      <dgm:prSet phldrT="[Текст]" custT="1"/>
      <dgm:spPr/>
      <dgm:t>
        <a:bodyPr/>
        <a:lstStyle/>
        <a:p>
          <a:r>
            <a:rPr lang="ru-RU" sz="1400" b="1" dirty="0" smtClean="0"/>
            <a:t>ПОВЫШЕНИЕ РОЛИ ВОСПИТАТЕЛЬНОЙ РАБОТЫ </a:t>
          </a:r>
          <a:br>
            <a:rPr lang="ru-RU" sz="1400" b="1" dirty="0" smtClean="0"/>
          </a:br>
          <a:r>
            <a:rPr lang="ru-RU" sz="1400" b="1" dirty="0" smtClean="0"/>
            <a:t>В ОБРАЗОВАТЕЛЬНОМ ПРОЦЕССЕ</a:t>
          </a:r>
          <a:endParaRPr lang="ru-RU" sz="1400" b="1" dirty="0"/>
        </a:p>
      </dgm:t>
    </dgm:pt>
    <dgm:pt modelId="{281E9273-9753-4290-AA42-41BE49AD5AEA}" type="parTrans" cxnId="{CEE9BB76-57DD-4118-9385-82DC927A2C19}">
      <dgm:prSet/>
      <dgm:spPr/>
      <dgm:t>
        <a:bodyPr/>
        <a:lstStyle/>
        <a:p>
          <a:endParaRPr lang="ru-RU" sz="1600"/>
        </a:p>
      </dgm:t>
    </dgm:pt>
    <dgm:pt modelId="{BF823FF2-3C23-4647-AFC4-D99618543087}" type="sibTrans" cxnId="{CEE9BB76-57DD-4118-9385-82DC927A2C19}">
      <dgm:prSet/>
      <dgm:spPr/>
      <dgm:t>
        <a:bodyPr/>
        <a:lstStyle/>
        <a:p>
          <a:endParaRPr lang="ru-RU" sz="1600"/>
        </a:p>
      </dgm:t>
    </dgm:pt>
    <dgm:pt modelId="{3D38F50B-2EA6-46B4-856F-A3328A82B94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воспитания у обучающихся активной гражданской позиции и ответственности, основанных на традиционных культурных, духовных и нравственных ценностях общества</a:t>
          </a:r>
          <a:endParaRPr lang="ru-RU" sz="1600" dirty="0"/>
        </a:p>
      </dgm:t>
    </dgm:pt>
    <dgm:pt modelId="{2D71948A-0331-40E2-A6A6-8E2E7153EFD4}" type="parTrans" cxnId="{98F9EFE6-8227-4454-A1B7-0909DB4BD7C9}">
      <dgm:prSet/>
      <dgm:spPr/>
      <dgm:t>
        <a:bodyPr/>
        <a:lstStyle/>
        <a:p>
          <a:endParaRPr lang="ru-RU" sz="1600"/>
        </a:p>
      </dgm:t>
    </dgm:pt>
    <dgm:pt modelId="{45DDC7E0-543D-47A2-A779-6147DE4805B3}" type="sibTrans" cxnId="{98F9EFE6-8227-4454-A1B7-0909DB4BD7C9}">
      <dgm:prSet/>
      <dgm:spPr/>
      <dgm:t>
        <a:bodyPr/>
        <a:lstStyle/>
        <a:p>
          <a:endParaRPr lang="ru-RU" sz="1600"/>
        </a:p>
      </dgm:t>
    </dgm:pt>
    <dgm:pt modelId="{FDD41FB5-2DE1-4858-9E9A-E67B10491086}">
      <dgm:prSet phldrT="[Текст]" custT="1"/>
      <dgm:spPr/>
      <dgm:t>
        <a:bodyPr/>
        <a:lstStyle/>
        <a:p>
          <a:r>
            <a:rPr lang="ru-RU" sz="1600" dirty="0" smtClean="0"/>
            <a:t>Развитие социокультурной и спортивной инфраструктуры, направленной на формирование традиций ведения здорового образа жизни.</a:t>
          </a:r>
          <a:endParaRPr lang="ru-RU" sz="1600" dirty="0"/>
        </a:p>
      </dgm:t>
    </dgm:pt>
    <dgm:pt modelId="{4DED8409-06FA-43AA-BE3C-7A10D72A41EB}" type="parTrans" cxnId="{C33A4B23-A37F-46F1-AEEB-1E0FCD81F442}">
      <dgm:prSet/>
      <dgm:spPr/>
      <dgm:t>
        <a:bodyPr/>
        <a:lstStyle/>
        <a:p>
          <a:endParaRPr lang="ru-RU" sz="1600"/>
        </a:p>
      </dgm:t>
    </dgm:pt>
    <dgm:pt modelId="{46D1F75A-C191-46EB-91B3-A9E5CD58D4E3}" type="sibTrans" cxnId="{C33A4B23-A37F-46F1-AEEB-1E0FCD81F442}">
      <dgm:prSet/>
      <dgm:spPr/>
      <dgm:t>
        <a:bodyPr/>
        <a:lstStyle/>
        <a:p>
          <a:endParaRPr lang="ru-RU" sz="1600"/>
        </a:p>
      </dgm:t>
    </dgm:pt>
    <dgm:pt modelId="{9535A65E-11BA-4357-81F4-9C5F4D732C4A}">
      <dgm:prSet phldrT="[Текст]" custT="1"/>
      <dgm:spPr/>
      <dgm:t>
        <a:bodyPr/>
        <a:lstStyle/>
        <a:p>
          <a:endParaRPr lang="ru-RU" sz="1600" dirty="0"/>
        </a:p>
      </dgm:t>
    </dgm:pt>
    <dgm:pt modelId="{0FF1E554-B94D-4EE7-82E8-96DF734BD7A4}" type="parTrans" cxnId="{5C3E77AF-813B-4F9B-B70C-57E9432D8B75}">
      <dgm:prSet/>
      <dgm:spPr/>
      <dgm:t>
        <a:bodyPr/>
        <a:lstStyle/>
        <a:p>
          <a:endParaRPr lang="ru-RU" sz="1600"/>
        </a:p>
      </dgm:t>
    </dgm:pt>
    <dgm:pt modelId="{A39014BD-08B1-4A4A-A67F-4A3CA4E626C2}" type="sibTrans" cxnId="{5C3E77AF-813B-4F9B-B70C-57E9432D8B75}">
      <dgm:prSet/>
      <dgm:spPr/>
      <dgm:t>
        <a:bodyPr/>
        <a:lstStyle/>
        <a:p>
          <a:endParaRPr lang="ru-RU" sz="1600"/>
        </a:p>
      </dgm:t>
    </dgm:pt>
    <dgm:pt modelId="{3BA12108-FC59-4C4E-A7A4-69FD83AD1CC8}">
      <dgm:prSet custT="1"/>
      <dgm:spPr/>
      <dgm:t>
        <a:bodyPr/>
        <a:lstStyle/>
        <a:p>
          <a:r>
            <a:rPr lang="ru-RU" sz="1600" dirty="0" smtClean="0"/>
            <a:t>Адаптация системы воспитания к взглядам, увлечениям и интересам современной молодежи</a:t>
          </a:r>
          <a:endParaRPr lang="ru-RU" sz="1600" dirty="0"/>
        </a:p>
      </dgm:t>
    </dgm:pt>
    <dgm:pt modelId="{12AE38DD-2949-40BA-A0E4-2933F48F5013}" type="parTrans" cxnId="{88C10CB9-AAE7-4D33-A05B-1220D0DB03BA}">
      <dgm:prSet/>
      <dgm:spPr/>
      <dgm:t>
        <a:bodyPr/>
        <a:lstStyle/>
        <a:p>
          <a:endParaRPr lang="ru-RU"/>
        </a:p>
      </dgm:t>
    </dgm:pt>
    <dgm:pt modelId="{01792354-B8A4-4B9E-A127-46947AEE2709}" type="sibTrans" cxnId="{88C10CB9-AAE7-4D33-A05B-1220D0DB03BA}">
      <dgm:prSet/>
      <dgm:spPr/>
      <dgm:t>
        <a:bodyPr/>
        <a:lstStyle/>
        <a:p>
          <a:endParaRPr lang="ru-RU"/>
        </a:p>
      </dgm:t>
    </dgm:pt>
    <dgm:pt modelId="{30BCF579-E358-4236-8C27-67CDF4EF3341}">
      <dgm:prSet custT="1"/>
      <dgm:spPr/>
      <dgm:t>
        <a:bodyPr/>
        <a:lstStyle/>
        <a:p>
          <a:r>
            <a:rPr lang="ru-RU" sz="1600" dirty="0" smtClean="0"/>
            <a:t>Широкое привлечение обучающихся к участию в деятельности социально-значимых, познавательных, творческих, культурных, благотворительных мероприятиях, в волонтерском движении, а также развитие программ патриотического воспитания обучающихся</a:t>
          </a:r>
          <a:endParaRPr lang="ru-RU" sz="1600" dirty="0"/>
        </a:p>
      </dgm:t>
    </dgm:pt>
    <dgm:pt modelId="{78990343-6598-49BE-90A5-DCA2733CB8BB}" type="parTrans" cxnId="{CBF8D8F5-678F-469A-80A1-49C24D6BDAC3}">
      <dgm:prSet/>
      <dgm:spPr/>
      <dgm:t>
        <a:bodyPr/>
        <a:lstStyle/>
        <a:p>
          <a:endParaRPr lang="ru-RU"/>
        </a:p>
      </dgm:t>
    </dgm:pt>
    <dgm:pt modelId="{46882F6D-55F2-4858-88C5-7E3D4C1A5190}" type="sibTrans" cxnId="{CBF8D8F5-678F-469A-80A1-49C24D6BDAC3}">
      <dgm:prSet/>
      <dgm:spPr/>
      <dgm:t>
        <a:bodyPr/>
        <a:lstStyle/>
        <a:p>
          <a:endParaRPr lang="ru-RU"/>
        </a:p>
      </dgm:t>
    </dgm:pt>
    <dgm:pt modelId="{E8775F82-8F3E-4C93-90AD-22917443AB83}" type="pres">
      <dgm:prSet presAssocID="{C0A5CA64-CFF2-46AE-AF58-B6346A51390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49990-C18C-4C77-914B-07C3860FD67B}" type="pres">
      <dgm:prSet presAssocID="{C0A5CA64-CFF2-46AE-AF58-B6346A51390D}" presName="matrix" presStyleCnt="0"/>
      <dgm:spPr/>
    </dgm:pt>
    <dgm:pt modelId="{4739F1BD-F9B7-4D1D-B74C-44F2135528AA}" type="pres">
      <dgm:prSet presAssocID="{C0A5CA64-CFF2-46AE-AF58-B6346A51390D}" presName="tile1" presStyleLbl="node1" presStyleIdx="0" presStyleCnt="4"/>
      <dgm:spPr/>
      <dgm:t>
        <a:bodyPr/>
        <a:lstStyle/>
        <a:p>
          <a:endParaRPr lang="ru-RU"/>
        </a:p>
      </dgm:t>
    </dgm:pt>
    <dgm:pt modelId="{9F822FE4-459B-4E2C-B80B-2BE996013ECC}" type="pres">
      <dgm:prSet presAssocID="{C0A5CA64-CFF2-46AE-AF58-B6346A5139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4A30A-8860-4D36-87A9-10B26A9CEA6B}" type="pres">
      <dgm:prSet presAssocID="{C0A5CA64-CFF2-46AE-AF58-B6346A51390D}" presName="tile2" presStyleLbl="node1" presStyleIdx="1" presStyleCnt="4"/>
      <dgm:spPr/>
      <dgm:t>
        <a:bodyPr/>
        <a:lstStyle/>
        <a:p>
          <a:endParaRPr lang="ru-RU"/>
        </a:p>
      </dgm:t>
    </dgm:pt>
    <dgm:pt modelId="{DC93348D-C13C-4EFA-B677-FE8849D408EB}" type="pres">
      <dgm:prSet presAssocID="{C0A5CA64-CFF2-46AE-AF58-B6346A5139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97995-291C-4080-863F-B98E3FF48085}" type="pres">
      <dgm:prSet presAssocID="{C0A5CA64-CFF2-46AE-AF58-B6346A51390D}" presName="tile3" presStyleLbl="node1" presStyleIdx="2" presStyleCnt="4"/>
      <dgm:spPr/>
      <dgm:t>
        <a:bodyPr/>
        <a:lstStyle/>
        <a:p>
          <a:endParaRPr lang="ru-RU"/>
        </a:p>
      </dgm:t>
    </dgm:pt>
    <dgm:pt modelId="{35577A7C-7E6B-46DA-B37B-72E0D5B8C672}" type="pres">
      <dgm:prSet presAssocID="{C0A5CA64-CFF2-46AE-AF58-B6346A5139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EDB7-3E1A-4091-AB0E-67C78C7B3293}" type="pres">
      <dgm:prSet presAssocID="{C0A5CA64-CFF2-46AE-AF58-B6346A51390D}" presName="tile4" presStyleLbl="node1" presStyleIdx="3" presStyleCnt="4"/>
      <dgm:spPr/>
      <dgm:t>
        <a:bodyPr/>
        <a:lstStyle/>
        <a:p>
          <a:endParaRPr lang="ru-RU"/>
        </a:p>
      </dgm:t>
    </dgm:pt>
    <dgm:pt modelId="{B7BA34C0-F1E1-4E47-A58F-27034F963648}" type="pres">
      <dgm:prSet presAssocID="{C0A5CA64-CFF2-46AE-AF58-B6346A5139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C5ED2-35D0-473C-855F-E575321D9C6C}" type="pres">
      <dgm:prSet presAssocID="{C0A5CA64-CFF2-46AE-AF58-B6346A51390D}" presName="centerTile" presStyleLbl="fgShp" presStyleIdx="0" presStyleCnt="1" custScaleX="120967" custScaleY="7365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6AA34-BECE-4C3C-B91E-C0F26463A2AC}" type="presOf" srcId="{3D38F50B-2EA6-46B4-856F-A3328A82B948}" destId="{9F822FE4-459B-4E2C-B80B-2BE996013ECC}" srcOrd="1" destOrd="0" presId="urn:microsoft.com/office/officeart/2005/8/layout/matrix1"/>
    <dgm:cxn modelId="{1B406FB9-8B54-48BD-87CC-B55F3214DC07}" type="presOf" srcId="{30BCF579-E358-4236-8C27-67CDF4EF3341}" destId="{DC93348D-C13C-4EFA-B677-FE8849D408EB}" srcOrd="1" destOrd="0" presId="urn:microsoft.com/office/officeart/2005/8/layout/matrix1"/>
    <dgm:cxn modelId="{98F9EFE6-8227-4454-A1B7-0909DB4BD7C9}" srcId="{D316D5CC-0192-4A91-9B85-B0A867A6D75F}" destId="{3D38F50B-2EA6-46B4-856F-A3328A82B948}" srcOrd="0" destOrd="0" parTransId="{2D71948A-0331-40E2-A6A6-8E2E7153EFD4}" sibTransId="{45DDC7E0-543D-47A2-A779-6147DE4805B3}"/>
    <dgm:cxn modelId="{5C3E77AF-813B-4F9B-B70C-57E9432D8B75}" srcId="{D316D5CC-0192-4A91-9B85-B0A867A6D75F}" destId="{9535A65E-11BA-4357-81F4-9C5F4D732C4A}" srcOrd="4" destOrd="0" parTransId="{0FF1E554-B94D-4EE7-82E8-96DF734BD7A4}" sibTransId="{A39014BD-08B1-4A4A-A67F-4A3CA4E626C2}"/>
    <dgm:cxn modelId="{74334462-C7CB-4D23-9F4E-388E95637D15}" type="presOf" srcId="{3BA12108-FC59-4C4E-A7A4-69FD83AD1CC8}" destId="{35577A7C-7E6B-46DA-B37B-72E0D5B8C672}" srcOrd="1" destOrd="0" presId="urn:microsoft.com/office/officeart/2005/8/layout/matrix1"/>
    <dgm:cxn modelId="{70E4B714-13A1-4751-A3E4-0008EB2321A0}" type="presOf" srcId="{C0A5CA64-CFF2-46AE-AF58-B6346A51390D}" destId="{E8775F82-8F3E-4C93-90AD-22917443AB83}" srcOrd="0" destOrd="0" presId="urn:microsoft.com/office/officeart/2005/8/layout/matrix1"/>
    <dgm:cxn modelId="{6C31DF62-41EA-428F-8A06-D1C177B13A02}" type="presOf" srcId="{FDD41FB5-2DE1-4858-9E9A-E67B10491086}" destId="{4F54EDB7-3E1A-4091-AB0E-67C78C7B3293}" srcOrd="0" destOrd="0" presId="urn:microsoft.com/office/officeart/2005/8/layout/matrix1"/>
    <dgm:cxn modelId="{5C4568A8-14EA-48F4-A9D0-530871024ACA}" type="presOf" srcId="{30BCF579-E358-4236-8C27-67CDF4EF3341}" destId="{3B04A30A-8860-4D36-87A9-10B26A9CEA6B}" srcOrd="0" destOrd="0" presId="urn:microsoft.com/office/officeart/2005/8/layout/matrix1"/>
    <dgm:cxn modelId="{88C10CB9-AAE7-4D33-A05B-1220D0DB03BA}" srcId="{D316D5CC-0192-4A91-9B85-B0A867A6D75F}" destId="{3BA12108-FC59-4C4E-A7A4-69FD83AD1CC8}" srcOrd="2" destOrd="0" parTransId="{12AE38DD-2949-40BA-A0E4-2933F48F5013}" sibTransId="{01792354-B8A4-4B9E-A127-46947AEE2709}"/>
    <dgm:cxn modelId="{CEE9BB76-57DD-4118-9385-82DC927A2C19}" srcId="{C0A5CA64-CFF2-46AE-AF58-B6346A51390D}" destId="{D316D5CC-0192-4A91-9B85-B0A867A6D75F}" srcOrd="0" destOrd="0" parTransId="{281E9273-9753-4290-AA42-41BE49AD5AEA}" sibTransId="{BF823FF2-3C23-4647-AFC4-D99618543087}"/>
    <dgm:cxn modelId="{C33A4B23-A37F-46F1-AEEB-1E0FCD81F442}" srcId="{D316D5CC-0192-4A91-9B85-B0A867A6D75F}" destId="{FDD41FB5-2DE1-4858-9E9A-E67B10491086}" srcOrd="3" destOrd="0" parTransId="{4DED8409-06FA-43AA-BE3C-7A10D72A41EB}" sibTransId="{46D1F75A-C191-46EB-91B3-A9E5CD58D4E3}"/>
    <dgm:cxn modelId="{B74E2C6D-306A-45D1-99C1-ACF3982895E6}" type="presOf" srcId="{D316D5CC-0192-4A91-9B85-B0A867A6D75F}" destId="{C51C5ED2-35D0-473C-855F-E575321D9C6C}" srcOrd="0" destOrd="0" presId="urn:microsoft.com/office/officeart/2005/8/layout/matrix1"/>
    <dgm:cxn modelId="{6D692554-F16F-43FF-A946-9ADA654E2209}" type="presOf" srcId="{3BA12108-FC59-4C4E-A7A4-69FD83AD1CC8}" destId="{DEC97995-291C-4080-863F-B98E3FF48085}" srcOrd="0" destOrd="0" presId="urn:microsoft.com/office/officeart/2005/8/layout/matrix1"/>
    <dgm:cxn modelId="{882E6DFC-A52B-4C88-8D13-F05EDA628B80}" type="presOf" srcId="{3D38F50B-2EA6-46B4-856F-A3328A82B948}" destId="{4739F1BD-F9B7-4D1D-B74C-44F2135528AA}" srcOrd="0" destOrd="0" presId="urn:microsoft.com/office/officeart/2005/8/layout/matrix1"/>
    <dgm:cxn modelId="{611FF3BC-DC3B-45C6-9F0D-82F5EF2B5CF7}" type="presOf" srcId="{FDD41FB5-2DE1-4858-9E9A-E67B10491086}" destId="{B7BA34C0-F1E1-4E47-A58F-27034F963648}" srcOrd="1" destOrd="0" presId="urn:microsoft.com/office/officeart/2005/8/layout/matrix1"/>
    <dgm:cxn modelId="{CBF8D8F5-678F-469A-80A1-49C24D6BDAC3}" srcId="{D316D5CC-0192-4A91-9B85-B0A867A6D75F}" destId="{30BCF579-E358-4236-8C27-67CDF4EF3341}" srcOrd="1" destOrd="0" parTransId="{78990343-6598-49BE-90A5-DCA2733CB8BB}" sibTransId="{46882F6D-55F2-4858-88C5-7E3D4C1A5190}"/>
    <dgm:cxn modelId="{1132F47B-AF87-4B7C-B76F-7FDBFD93D6CF}" type="presParOf" srcId="{E8775F82-8F3E-4C93-90AD-22917443AB83}" destId="{73249990-C18C-4C77-914B-07C3860FD67B}" srcOrd="0" destOrd="0" presId="urn:microsoft.com/office/officeart/2005/8/layout/matrix1"/>
    <dgm:cxn modelId="{5450DEB4-F33C-4C0B-B935-36B5C8BEADCF}" type="presParOf" srcId="{73249990-C18C-4C77-914B-07C3860FD67B}" destId="{4739F1BD-F9B7-4D1D-B74C-44F2135528AA}" srcOrd="0" destOrd="0" presId="urn:microsoft.com/office/officeart/2005/8/layout/matrix1"/>
    <dgm:cxn modelId="{55C63729-F59A-4696-B646-98259D99B48F}" type="presParOf" srcId="{73249990-C18C-4C77-914B-07C3860FD67B}" destId="{9F822FE4-459B-4E2C-B80B-2BE996013ECC}" srcOrd="1" destOrd="0" presId="urn:microsoft.com/office/officeart/2005/8/layout/matrix1"/>
    <dgm:cxn modelId="{CA4F5386-C2DE-4FF2-8331-2F4DE9FBBCF4}" type="presParOf" srcId="{73249990-C18C-4C77-914B-07C3860FD67B}" destId="{3B04A30A-8860-4D36-87A9-10B26A9CEA6B}" srcOrd="2" destOrd="0" presId="urn:microsoft.com/office/officeart/2005/8/layout/matrix1"/>
    <dgm:cxn modelId="{B170BE1F-745C-4D04-B4F8-676AB2F14072}" type="presParOf" srcId="{73249990-C18C-4C77-914B-07C3860FD67B}" destId="{DC93348D-C13C-4EFA-B677-FE8849D408EB}" srcOrd="3" destOrd="0" presId="urn:microsoft.com/office/officeart/2005/8/layout/matrix1"/>
    <dgm:cxn modelId="{92ED9BF3-7E63-4448-B0FE-218E285B8801}" type="presParOf" srcId="{73249990-C18C-4C77-914B-07C3860FD67B}" destId="{DEC97995-291C-4080-863F-B98E3FF48085}" srcOrd="4" destOrd="0" presId="urn:microsoft.com/office/officeart/2005/8/layout/matrix1"/>
    <dgm:cxn modelId="{987DAFC5-41D9-4D2C-AE88-B5C424301BDC}" type="presParOf" srcId="{73249990-C18C-4C77-914B-07C3860FD67B}" destId="{35577A7C-7E6B-46DA-B37B-72E0D5B8C672}" srcOrd="5" destOrd="0" presId="urn:microsoft.com/office/officeart/2005/8/layout/matrix1"/>
    <dgm:cxn modelId="{9A86CA71-CD09-474D-972E-50449BBA9B2A}" type="presParOf" srcId="{73249990-C18C-4C77-914B-07C3860FD67B}" destId="{4F54EDB7-3E1A-4091-AB0E-67C78C7B3293}" srcOrd="6" destOrd="0" presId="urn:microsoft.com/office/officeart/2005/8/layout/matrix1"/>
    <dgm:cxn modelId="{8CB80B23-56AF-4146-9B0E-357BF15A3798}" type="presParOf" srcId="{73249990-C18C-4C77-914B-07C3860FD67B}" destId="{B7BA34C0-F1E1-4E47-A58F-27034F963648}" srcOrd="7" destOrd="0" presId="urn:microsoft.com/office/officeart/2005/8/layout/matrix1"/>
    <dgm:cxn modelId="{26E8C1D4-7FC1-4D74-95CF-3129032CBBF1}" type="presParOf" srcId="{E8775F82-8F3E-4C93-90AD-22917443AB83}" destId="{C51C5ED2-35D0-473C-855F-E575321D9C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DDED98-305A-4B28-A25D-725B993C4C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2ED2B-C072-4EC9-B325-3EF141EFA78E}">
      <dgm:prSet phldrT="[Текст]" custT="1"/>
      <dgm:spPr/>
      <dgm:t>
        <a:bodyPr/>
        <a:lstStyle/>
        <a:p>
          <a:r>
            <a:rPr lang="ru-RU" sz="1050" dirty="0" smtClean="0"/>
            <a:t>Экспорт дополнительного профессионального образования с ориентацией на программы на английском языке для иностранных граждан</a:t>
          </a:r>
          <a:endParaRPr lang="ru-RU" sz="1050" dirty="0"/>
        </a:p>
      </dgm:t>
    </dgm:pt>
    <dgm:pt modelId="{E27B7BC2-2483-4448-A763-844F532998AA}" type="sibTrans" cxnId="{1B336D1D-8DA5-4246-9A9B-61A31DA5E796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Развитие практики сетевого взаимодействия с образовательными организациями иностранных государств</a:t>
          </a:r>
          <a:endParaRPr lang="ru-RU" sz="1200" dirty="0">
            <a:solidFill>
              <a:srgbClr val="FFFF00"/>
            </a:solidFill>
          </a:endParaRPr>
        </a:p>
      </dgm:t>
    </dgm:pt>
    <dgm:pt modelId="{5128DA5D-F603-41D2-9BB8-19ADC5DBDAB0}" type="parTrans" cxnId="{1B336D1D-8DA5-4246-9A9B-61A31DA5E796}">
      <dgm:prSet/>
      <dgm:spPr/>
      <dgm:t>
        <a:bodyPr/>
        <a:lstStyle/>
        <a:p>
          <a:endParaRPr lang="ru-RU" sz="1400"/>
        </a:p>
      </dgm:t>
    </dgm:pt>
    <dgm:pt modelId="{953B3CA8-4B2C-45E0-9FD3-B4A8312B56D7}">
      <dgm:prSet phldrT="[Текст]" custT="1"/>
      <dgm:spPr/>
      <dgm:t>
        <a:bodyPr/>
        <a:lstStyle/>
        <a:p>
          <a:r>
            <a:rPr lang="ru-RU" sz="1050" dirty="0" smtClean="0"/>
            <a:t>Реализации программ по модели двойного диплома, формирование глобальной сети партнеров с целью проведения совместных исследований и обмена опытом</a:t>
          </a:r>
          <a:endParaRPr lang="ru-RU" sz="1050" dirty="0"/>
        </a:p>
      </dgm:t>
    </dgm:pt>
    <dgm:pt modelId="{825BDDC3-DD50-4533-96FF-F69173D4CD99}" type="sibTrans" cxnId="{D3A33340-2A74-4E89-AF90-CE4FB1553E9D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Формирование единой базы данных  НПР образовательных организаций иностранных государств </a:t>
          </a:r>
          <a:endParaRPr lang="ru-RU" sz="1200" dirty="0">
            <a:solidFill>
              <a:srgbClr val="FFFF00"/>
            </a:solidFill>
          </a:endParaRPr>
        </a:p>
      </dgm:t>
    </dgm:pt>
    <dgm:pt modelId="{DFAFAD51-F99B-4C75-98A1-E21121AFB167}" type="parTrans" cxnId="{D3A33340-2A74-4E89-AF90-CE4FB1553E9D}">
      <dgm:prSet/>
      <dgm:spPr/>
      <dgm:t>
        <a:bodyPr/>
        <a:lstStyle/>
        <a:p>
          <a:endParaRPr lang="ru-RU" sz="1400"/>
        </a:p>
      </dgm:t>
    </dgm:pt>
    <dgm:pt modelId="{01EFA9D3-BF21-42A9-9405-3B1EFE29EC0E}">
      <dgm:prSet phldrT="[Текст]" custT="1"/>
      <dgm:spPr/>
      <dgm:t>
        <a:bodyPr/>
        <a:lstStyle/>
        <a:p>
          <a:r>
            <a:rPr lang="ru-RU" sz="1050" dirty="0" smtClean="0"/>
            <a:t>Совершенствование образовательной среды, способствующей развитию программ международной академической мобильности обучающихся</a:t>
          </a:r>
          <a:endParaRPr lang="ru-RU" sz="1050" dirty="0"/>
        </a:p>
      </dgm:t>
    </dgm:pt>
    <dgm:pt modelId="{BFFD20C6-8E85-4671-A8E5-53E956B45752}" type="sibTrans" cxnId="{C24D2394-31B1-45FA-937B-8580EDF18176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Повышение уровня подготовки НПР филиала по знанию иностранных языков</a:t>
          </a:r>
          <a:endParaRPr lang="ru-RU" sz="1200" dirty="0">
            <a:solidFill>
              <a:srgbClr val="FFFF00"/>
            </a:solidFill>
          </a:endParaRPr>
        </a:p>
      </dgm:t>
    </dgm:pt>
    <dgm:pt modelId="{010B79B5-ADEE-4323-B4BA-A66006A03406}" type="parTrans" cxnId="{C24D2394-31B1-45FA-937B-8580EDF18176}">
      <dgm:prSet/>
      <dgm:spPr/>
      <dgm:t>
        <a:bodyPr/>
        <a:lstStyle/>
        <a:p>
          <a:endParaRPr lang="ru-RU" sz="1400"/>
        </a:p>
      </dgm:t>
    </dgm:pt>
    <dgm:pt modelId="{B522F17D-8463-4877-9C7A-596363D62149}" type="pres">
      <dgm:prSet presAssocID="{C6DDED98-305A-4B28-A25D-725B993C4C8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6E37ED-57FC-468C-A13E-F0C24D765ED4}" type="pres">
      <dgm:prSet presAssocID="{01EFA9D3-BF21-42A9-9405-3B1EFE29EC0E}" presName="composite" presStyleCnt="0"/>
      <dgm:spPr/>
    </dgm:pt>
    <dgm:pt modelId="{325BE0CC-298D-4E6D-B964-49FE02375E1C}" type="pres">
      <dgm:prSet presAssocID="{01EFA9D3-BF21-42A9-9405-3B1EFE29EC0E}" presName="Parent1" presStyleLbl="node1" presStyleIdx="0" presStyleCnt="6" custScaleX="111526" custScaleY="104350" custLinFactNeighborX="15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7838E-FE15-4FC7-8237-3586AF2D185F}" type="pres">
      <dgm:prSet presAssocID="{01EFA9D3-BF21-42A9-9405-3B1EFE29EC0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A601F-4B71-4BD2-9135-DE000C7953A9}" type="pres">
      <dgm:prSet presAssocID="{01EFA9D3-BF21-42A9-9405-3B1EFE29EC0E}" presName="BalanceSpacing" presStyleCnt="0"/>
      <dgm:spPr/>
    </dgm:pt>
    <dgm:pt modelId="{95AE50A3-EB13-499C-AE1F-3F81296CBA57}" type="pres">
      <dgm:prSet presAssocID="{01EFA9D3-BF21-42A9-9405-3B1EFE29EC0E}" presName="BalanceSpacing1" presStyleCnt="0"/>
      <dgm:spPr/>
    </dgm:pt>
    <dgm:pt modelId="{FD14BC74-8409-4CE7-905E-2ACA69790327}" type="pres">
      <dgm:prSet presAssocID="{BFFD20C6-8E85-4671-A8E5-53E956B45752}" presName="Accent1Text" presStyleLbl="node1" presStyleIdx="1" presStyleCnt="6" custScaleX="108568" custScaleY="104323"/>
      <dgm:spPr/>
      <dgm:t>
        <a:bodyPr/>
        <a:lstStyle/>
        <a:p>
          <a:endParaRPr lang="ru-RU"/>
        </a:p>
      </dgm:t>
    </dgm:pt>
    <dgm:pt modelId="{E44EFB7B-2119-4DD0-A88A-9EDE62CF529E}" type="pres">
      <dgm:prSet presAssocID="{BFFD20C6-8E85-4671-A8E5-53E956B45752}" presName="spaceBetweenRectangles" presStyleCnt="0"/>
      <dgm:spPr/>
    </dgm:pt>
    <dgm:pt modelId="{EF9F2E34-B0F8-4552-8A4E-91227E7D52AC}" type="pres">
      <dgm:prSet presAssocID="{953B3CA8-4B2C-45E0-9FD3-B4A8312B56D7}" presName="composite" presStyleCnt="0"/>
      <dgm:spPr/>
    </dgm:pt>
    <dgm:pt modelId="{53B8695D-06D2-489A-896C-B69CFFDCBF52}" type="pres">
      <dgm:prSet presAssocID="{953B3CA8-4B2C-45E0-9FD3-B4A8312B56D7}" presName="Parent1" presStyleLbl="node1" presStyleIdx="2" presStyleCnt="6" custScaleX="115340" custScaleY="104960" custLinFactNeighborX="8553" custLinFactNeighborY="-8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EF0FB-8082-4BA4-AC32-6F81CA9C7A0F}" type="pres">
      <dgm:prSet presAssocID="{953B3CA8-4B2C-45E0-9FD3-B4A8312B56D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F6A5-2134-4283-B338-0A0812FFD408}" type="pres">
      <dgm:prSet presAssocID="{953B3CA8-4B2C-45E0-9FD3-B4A8312B56D7}" presName="BalanceSpacing" presStyleCnt="0"/>
      <dgm:spPr/>
    </dgm:pt>
    <dgm:pt modelId="{5A363A8F-ED79-4589-A5B9-FE72829EF023}" type="pres">
      <dgm:prSet presAssocID="{953B3CA8-4B2C-45E0-9FD3-B4A8312B56D7}" presName="BalanceSpacing1" presStyleCnt="0"/>
      <dgm:spPr/>
    </dgm:pt>
    <dgm:pt modelId="{D0B0E022-0803-4E81-A82E-4B19F8113EAF}" type="pres">
      <dgm:prSet presAssocID="{825BDDC3-DD50-4533-96FF-F69173D4CD99}" presName="Accent1Text" presStyleLbl="node1" presStyleIdx="3" presStyleCnt="6" custScaleX="111138" custScaleY="103813" custLinFactNeighborX="21097" custLinFactNeighborY="4466"/>
      <dgm:spPr/>
      <dgm:t>
        <a:bodyPr/>
        <a:lstStyle/>
        <a:p>
          <a:endParaRPr lang="ru-RU"/>
        </a:p>
      </dgm:t>
    </dgm:pt>
    <dgm:pt modelId="{9B112C6E-585F-491B-941F-DBB8ADBC121D}" type="pres">
      <dgm:prSet presAssocID="{825BDDC3-DD50-4533-96FF-F69173D4CD99}" presName="spaceBetweenRectangles" presStyleCnt="0"/>
      <dgm:spPr/>
    </dgm:pt>
    <dgm:pt modelId="{62A469D9-17F8-4E50-AABF-C47C6649DE09}" type="pres">
      <dgm:prSet presAssocID="{A5C2ED2B-C072-4EC9-B325-3EF141EFA78E}" presName="composite" presStyleCnt="0"/>
      <dgm:spPr/>
    </dgm:pt>
    <dgm:pt modelId="{F7F4A372-4889-4920-9054-A19A8AC110E9}" type="pres">
      <dgm:prSet presAssocID="{A5C2ED2B-C072-4EC9-B325-3EF141EFA78E}" presName="Parent1" presStyleLbl="node1" presStyleIdx="4" presStyleCnt="6" custScaleX="106964" custLinFactNeighborX="12544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1F50D-888B-4A0B-A72A-23A286CC4912}" type="pres">
      <dgm:prSet presAssocID="{A5C2ED2B-C072-4EC9-B325-3EF141EFA78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E0FB7-E28A-453F-BFF7-94695663BBAC}" type="pres">
      <dgm:prSet presAssocID="{A5C2ED2B-C072-4EC9-B325-3EF141EFA78E}" presName="BalanceSpacing" presStyleCnt="0"/>
      <dgm:spPr/>
    </dgm:pt>
    <dgm:pt modelId="{4B6699C7-691B-4962-97F0-4D9F9EB9D475}" type="pres">
      <dgm:prSet presAssocID="{A5C2ED2B-C072-4EC9-B325-3EF141EFA78E}" presName="BalanceSpacing1" presStyleCnt="0"/>
      <dgm:spPr/>
    </dgm:pt>
    <dgm:pt modelId="{48328729-74A5-4631-853F-21E6D9712BAE}" type="pres">
      <dgm:prSet presAssocID="{E27B7BC2-2483-4448-A763-844F532998AA}" presName="Accent1Text" presStyleLbl="node1" presStyleIdx="5" presStyleCnt="6" custScaleX="110391" custLinFactNeighborX="-2280" custLinFactNeighborY="-992"/>
      <dgm:spPr/>
      <dgm:t>
        <a:bodyPr/>
        <a:lstStyle/>
        <a:p>
          <a:endParaRPr lang="ru-RU"/>
        </a:p>
      </dgm:t>
    </dgm:pt>
  </dgm:ptLst>
  <dgm:cxnLst>
    <dgm:cxn modelId="{D3A33340-2A74-4E89-AF90-CE4FB1553E9D}" srcId="{C6DDED98-305A-4B28-A25D-725B993C4C86}" destId="{953B3CA8-4B2C-45E0-9FD3-B4A8312B56D7}" srcOrd="1" destOrd="0" parTransId="{DFAFAD51-F99B-4C75-98A1-E21121AFB167}" sibTransId="{825BDDC3-DD50-4533-96FF-F69173D4CD99}"/>
    <dgm:cxn modelId="{9AE8BBFD-2EB3-4B6E-BB84-31CC6A500AD1}" type="presOf" srcId="{01EFA9D3-BF21-42A9-9405-3B1EFE29EC0E}" destId="{325BE0CC-298D-4E6D-B964-49FE02375E1C}" srcOrd="0" destOrd="0" presId="urn:microsoft.com/office/officeart/2008/layout/AlternatingHexagons"/>
    <dgm:cxn modelId="{1B336D1D-8DA5-4246-9A9B-61A31DA5E796}" srcId="{C6DDED98-305A-4B28-A25D-725B993C4C86}" destId="{A5C2ED2B-C072-4EC9-B325-3EF141EFA78E}" srcOrd="2" destOrd="0" parTransId="{5128DA5D-F603-41D2-9BB8-19ADC5DBDAB0}" sibTransId="{E27B7BC2-2483-4448-A763-844F532998AA}"/>
    <dgm:cxn modelId="{DCA38EAF-6B63-45A5-A0DA-FFD3AFE6B8F9}" type="presOf" srcId="{E27B7BC2-2483-4448-A763-844F532998AA}" destId="{48328729-74A5-4631-853F-21E6D9712BAE}" srcOrd="0" destOrd="0" presId="urn:microsoft.com/office/officeart/2008/layout/AlternatingHexagons"/>
    <dgm:cxn modelId="{FB586E10-C981-4CB5-B895-D2D5BEAF5C47}" type="presOf" srcId="{953B3CA8-4B2C-45E0-9FD3-B4A8312B56D7}" destId="{53B8695D-06D2-489A-896C-B69CFFDCBF52}" srcOrd="0" destOrd="0" presId="urn:microsoft.com/office/officeart/2008/layout/AlternatingHexagons"/>
    <dgm:cxn modelId="{B9CDCFCB-0863-4D62-A7E2-6DDD7E428DD3}" type="presOf" srcId="{825BDDC3-DD50-4533-96FF-F69173D4CD99}" destId="{D0B0E022-0803-4E81-A82E-4B19F8113EAF}" srcOrd="0" destOrd="0" presId="urn:microsoft.com/office/officeart/2008/layout/AlternatingHexagons"/>
    <dgm:cxn modelId="{9CB9A287-3918-4ACE-9D5A-FA5E5D154BE2}" type="presOf" srcId="{C6DDED98-305A-4B28-A25D-725B993C4C86}" destId="{B522F17D-8463-4877-9C7A-596363D62149}" srcOrd="0" destOrd="0" presId="urn:microsoft.com/office/officeart/2008/layout/AlternatingHexagons"/>
    <dgm:cxn modelId="{C24D2394-31B1-45FA-937B-8580EDF18176}" srcId="{C6DDED98-305A-4B28-A25D-725B993C4C86}" destId="{01EFA9D3-BF21-42A9-9405-3B1EFE29EC0E}" srcOrd="0" destOrd="0" parTransId="{010B79B5-ADEE-4323-B4BA-A66006A03406}" sibTransId="{BFFD20C6-8E85-4671-A8E5-53E956B45752}"/>
    <dgm:cxn modelId="{DF696566-37BE-4A15-95EA-4C1E063A7014}" type="presOf" srcId="{A5C2ED2B-C072-4EC9-B325-3EF141EFA78E}" destId="{F7F4A372-4889-4920-9054-A19A8AC110E9}" srcOrd="0" destOrd="0" presId="urn:microsoft.com/office/officeart/2008/layout/AlternatingHexagons"/>
    <dgm:cxn modelId="{62C1D70B-8E18-4408-A6DA-DFB226B2011D}" type="presOf" srcId="{BFFD20C6-8E85-4671-A8E5-53E956B45752}" destId="{FD14BC74-8409-4CE7-905E-2ACA69790327}" srcOrd="0" destOrd="0" presId="urn:microsoft.com/office/officeart/2008/layout/AlternatingHexagons"/>
    <dgm:cxn modelId="{4FB23642-E8B3-46F8-8571-FFFE04641910}" type="presParOf" srcId="{B522F17D-8463-4877-9C7A-596363D62149}" destId="{DA6E37ED-57FC-468C-A13E-F0C24D765ED4}" srcOrd="0" destOrd="0" presId="urn:microsoft.com/office/officeart/2008/layout/AlternatingHexagons"/>
    <dgm:cxn modelId="{8FB5C7FB-ED4F-4FC5-A05E-5441ED96890A}" type="presParOf" srcId="{DA6E37ED-57FC-468C-A13E-F0C24D765ED4}" destId="{325BE0CC-298D-4E6D-B964-49FE02375E1C}" srcOrd="0" destOrd="0" presId="urn:microsoft.com/office/officeart/2008/layout/AlternatingHexagons"/>
    <dgm:cxn modelId="{D6F2CDF2-68A6-4AE6-B8AE-2B53E566FCEF}" type="presParOf" srcId="{DA6E37ED-57FC-468C-A13E-F0C24D765ED4}" destId="{36E7838E-FE15-4FC7-8237-3586AF2D185F}" srcOrd="1" destOrd="0" presId="urn:microsoft.com/office/officeart/2008/layout/AlternatingHexagons"/>
    <dgm:cxn modelId="{3B1C39BE-CB4A-4552-8A17-8409719D5281}" type="presParOf" srcId="{DA6E37ED-57FC-468C-A13E-F0C24D765ED4}" destId="{2C4A601F-4B71-4BD2-9135-DE000C7953A9}" srcOrd="2" destOrd="0" presId="urn:microsoft.com/office/officeart/2008/layout/AlternatingHexagons"/>
    <dgm:cxn modelId="{3FBE13FE-AB04-49EE-BD00-7AF16EECCF93}" type="presParOf" srcId="{DA6E37ED-57FC-468C-A13E-F0C24D765ED4}" destId="{95AE50A3-EB13-499C-AE1F-3F81296CBA57}" srcOrd="3" destOrd="0" presId="urn:microsoft.com/office/officeart/2008/layout/AlternatingHexagons"/>
    <dgm:cxn modelId="{612B309E-127F-43CA-BC1B-153BB34D613B}" type="presParOf" srcId="{DA6E37ED-57FC-468C-A13E-F0C24D765ED4}" destId="{FD14BC74-8409-4CE7-905E-2ACA69790327}" srcOrd="4" destOrd="0" presId="urn:microsoft.com/office/officeart/2008/layout/AlternatingHexagons"/>
    <dgm:cxn modelId="{024545AC-DACD-4108-963E-F07A5666CD70}" type="presParOf" srcId="{B522F17D-8463-4877-9C7A-596363D62149}" destId="{E44EFB7B-2119-4DD0-A88A-9EDE62CF529E}" srcOrd="1" destOrd="0" presId="urn:microsoft.com/office/officeart/2008/layout/AlternatingHexagons"/>
    <dgm:cxn modelId="{111B09C0-447D-4D5B-81F4-381AF7725D85}" type="presParOf" srcId="{B522F17D-8463-4877-9C7A-596363D62149}" destId="{EF9F2E34-B0F8-4552-8A4E-91227E7D52AC}" srcOrd="2" destOrd="0" presId="urn:microsoft.com/office/officeart/2008/layout/AlternatingHexagons"/>
    <dgm:cxn modelId="{8AFE191C-6003-48C5-9351-148CC64BB321}" type="presParOf" srcId="{EF9F2E34-B0F8-4552-8A4E-91227E7D52AC}" destId="{53B8695D-06D2-489A-896C-B69CFFDCBF52}" srcOrd="0" destOrd="0" presId="urn:microsoft.com/office/officeart/2008/layout/AlternatingHexagons"/>
    <dgm:cxn modelId="{2B00586D-3DE3-4B2C-AF7F-598022C27123}" type="presParOf" srcId="{EF9F2E34-B0F8-4552-8A4E-91227E7D52AC}" destId="{9ACEF0FB-8082-4BA4-AC32-6F81CA9C7A0F}" srcOrd="1" destOrd="0" presId="urn:microsoft.com/office/officeart/2008/layout/AlternatingHexagons"/>
    <dgm:cxn modelId="{838B02D3-69D7-46D1-BA4A-B876D171CD75}" type="presParOf" srcId="{EF9F2E34-B0F8-4552-8A4E-91227E7D52AC}" destId="{E6D5F6A5-2134-4283-B338-0A0812FFD408}" srcOrd="2" destOrd="0" presId="urn:microsoft.com/office/officeart/2008/layout/AlternatingHexagons"/>
    <dgm:cxn modelId="{CDB55046-597C-47F4-8E84-920FB6E6FFEA}" type="presParOf" srcId="{EF9F2E34-B0F8-4552-8A4E-91227E7D52AC}" destId="{5A363A8F-ED79-4589-A5B9-FE72829EF023}" srcOrd="3" destOrd="0" presId="urn:microsoft.com/office/officeart/2008/layout/AlternatingHexagons"/>
    <dgm:cxn modelId="{4678FC01-5BCD-4BB5-9204-A914708F3177}" type="presParOf" srcId="{EF9F2E34-B0F8-4552-8A4E-91227E7D52AC}" destId="{D0B0E022-0803-4E81-A82E-4B19F8113EAF}" srcOrd="4" destOrd="0" presId="urn:microsoft.com/office/officeart/2008/layout/AlternatingHexagons"/>
    <dgm:cxn modelId="{7417D6F4-8C4A-48CE-88FB-743F0B8AEE76}" type="presParOf" srcId="{B522F17D-8463-4877-9C7A-596363D62149}" destId="{9B112C6E-585F-491B-941F-DBB8ADBC121D}" srcOrd="3" destOrd="0" presId="urn:microsoft.com/office/officeart/2008/layout/AlternatingHexagons"/>
    <dgm:cxn modelId="{8E229456-05AF-4B7B-870E-7DED03A8A814}" type="presParOf" srcId="{B522F17D-8463-4877-9C7A-596363D62149}" destId="{62A469D9-17F8-4E50-AABF-C47C6649DE09}" srcOrd="4" destOrd="0" presId="urn:microsoft.com/office/officeart/2008/layout/AlternatingHexagons"/>
    <dgm:cxn modelId="{393C31EA-5ECC-42FE-8007-2005F107AD79}" type="presParOf" srcId="{62A469D9-17F8-4E50-AABF-C47C6649DE09}" destId="{F7F4A372-4889-4920-9054-A19A8AC110E9}" srcOrd="0" destOrd="0" presId="urn:microsoft.com/office/officeart/2008/layout/AlternatingHexagons"/>
    <dgm:cxn modelId="{F62192E3-ADAA-4BBE-B2C3-790A9E182803}" type="presParOf" srcId="{62A469D9-17F8-4E50-AABF-C47C6649DE09}" destId="{6BD1F50D-888B-4A0B-A72A-23A286CC4912}" srcOrd="1" destOrd="0" presId="urn:microsoft.com/office/officeart/2008/layout/AlternatingHexagons"/>
    <dgm:cxn modelId="{BD436B45-4108-4E9A-A8CA-40314ECF71EE}" type="presParOf" srcId="{62A469D9-17F8-4E50-AABF-C47C6649DE09}" destId="{686E0FB7-E28A-453F-BFF7-94695663BBAC}" srcOrd="2" destOrd="0" presId="urn:microsoft.com/office/officeart/2008/layout/AlternatingHexagons"/>
    <dgm:cxn modelId="{745DDFC2-D94F-4709-AFC8-6F42B8239C1A}" type="presParOf" srcId="{62A469D9-17F8-4E50-AABF-C47C6649DE09}" destId="{4B6699C7-691B-4962-97F0-4D9F9EB9D475}" srcOrd="3" destOrd="0" presId="urn:microsoft.com/office/officeart/2008/layout/AlternatingHexagons"/>
    <dgm:cxn modelId="{DFE82E0B-69C2-434B-A662-880BAB1C21ED}" type="presParOf" srcId="{62A469D9-17F8-4E50-AABF-C47C6649DE09}" destId="{48328729-74A5-4631-853F-21E6D9712B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34219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9731" y="2711303"/>
            <a:ext cx="11802140" cy="3051544"/>
          </a:xfrm>
        </p:spPr>
        <p:txBody>
          <a:bodyPr/>
          <a:lstStyle/>
          <a:p>
            <a:pPr algn="ctr"/>
            <a:r>
              <a:rPr lang="ru-RU" sz="4000" dirty="0" smtClean="0"/>
              <a:t>Приоритетные задачи развития </a:t>
            </a:r>
            <a:br>
              <a:rPr lang="ru-RU" sz="4000" dirty="0" smtClean="0"/>
            </a:br>
            <a:r>
              <a:rPr lang="ru-RU" sz="4000" dirty="0" smtClean="0"/>
              <a:t>Уфимского филиала Финуниверситета </a:t>
            </a:r>
            <a:br>
              <a:rPr lang="ru-RU" sz="4000" dirty="0" smtClean="0"/>
            </a:br>
            <a:r>
              <a:rPr lang="ru-RU" sz="4000" dirty="0" smtClean="0"/>
              <a:t>в контексте реализации </a:t>
            </a:r>
            <a:br>
              <a:rPr lang="ru-RU" sz="4000" dirty="0" smtClean="0"/>
            </a:br>
            <a:r>
              <a:rPr lang="ru-RU" sz="4000" dirty="0" smtClean="0"/>
              <a:t>Программы развития </a:t>
            </a:r>
            <a:br>
              <a:rPr lang="ru-RU" sz="4000" dirty="0" smtClean="0"/>
            </a:br>
            <a:r>
              <a:rPr lang="ru-RU" sz="4000" dirty="0" smtClean="0"/>
              <a:t>Финуниверситета 2030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23522" y="583059"/>
            <a:ext cx="10391775" cy="377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 УФИМСКОГО ФИЛИАЛА ФИНУНИВЕРСИТЕТА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48640" y="1395663"/>
            <a:ext cx="9611360" cy="4742670"/>
            <a:chOff x="548640" y="1395663"/>
            <a:chExt cx="9611360" cy="4742670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548640" y="1722922"/>
              <a:ext cx="2127183" cy="440837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/>
                <a:t>ВОСПИТАТЕЛЬНАЯ </a:t>
              </a:r>
              <a:br>
                <a:rPr lang="ru-RU" sz="2800" dirty="0" smtClean="0"/>
              </a:br>
              <a:r>
                <a:rPr lang="ru-RU" sz="2800" dirty="0" smtClean="0"/>
                <a:t>РАБОТА</a:t>
              </a:r>
              <a:endParaRPr lang="ru-RU" sz="2800" dirty="0"/>
            </a:p>
          </p:txBody>
        </p:sp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1579068768"/>
                </p:ext>
              </p:extLst>
            </p:nvPr>
          </p:nvGraphicFramePr>
          <p:xfrm>
            <a:off x="2877954" y="1395663"/>
            <a:ext cx="7282046" cy="4742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0331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0" y="583058"/>
            <a:ext cx="10391775" cy="377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 УФИМСКОГО ФИЛИАЛА ФИНУНИВЕРСИТЕТА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799925" y="1287556"/>
            <a:ext cx="8350450" cy="5418667"/>
            <a:chOff x="1799925" y="1287556"/>
            <a:chExt cx="8350450" cy="5418667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1799925" y="1886551"/>
              <a:ext cx="2310063" cy="4081111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/>
                <a:t>МЕЖДУНАРОДНАЯ  ДЕЯТЕЛЬНОСТЬ</a:t>
              </a:r>
              <a:endParaRPr lang="ru-RU" sz="2800" dirty="0"/>
            </a:p>
          </p:txBody>
        </p:sp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2700928751"/>
                </p:ext>
              </p:extLst>
            </p:nvPr>
          </p:nvGraphicFramePr>
          <p:xfrm>
            <a:off x="2022375" y="128755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4863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505" y="565413"/>
            <a:ext cx="8939041" cy="377403"/>
          </a:xfrm>
        </p:spPr>
        <p:txBody>
          <a:bodyPr/>
          <a:lstStyle/>
          <a:p>
            <a:r>
              <a:rPr lang="ru-RU" dirty="0" smtClean="0"/>
              <a:t>ЦЕЛЕВЫЕ ИНДИКАТОРЫ РАЗВИТИЯ ФИНУНИВЕРСИТЕТА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077054"/>
            <a:ext cx="12268200" cy="578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505" y="565413"/>
            <a:ext cx="8939041" cy="377403"/>
          </a:xfrm>
        </p:spPr>
        <p:txBody>
          <a:bodyPr/>
          <a:lstStyle/>
          <a:p>
            <a:r>
              <a:rPr lang="ru-RU" dirty="0" smtClean="0"/>
              <a:t>ЦЕЛЕВЫЕ ИНДИКАТОРЫ РАЗВИТИЯ ФИНУНИВЕРСИТЕТА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12182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505" y="565413"/>
            <a:ext cx="8939041" cy="37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570" y="29870"/>
            <a:ext cx="12245570" cy="682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505" y="565413"/>
            <a:ext cx="8939041" cy="37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СТРАТЕГИЧЕСКИЕ ИНИЦИАТИВЫ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665"/>
            <a:ext cx="12192000" cy="69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0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505" y="565413"/>
            <a:ext cx="8939041" cy="37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14840"/>
            <a:ext cx="10391775" cy="377403"/>
          </a:xfrm>
        </p:spPr>
        <p:txBody>
          <a:bodyPr/>
          <a:lstStyle/>
          <a:p>
            <a:r>
              <a:rPr lang="ru-RU" sz="1600" dirty="0" smtClean="0"/>
              <a:t>ЭТАПЫ РЕАЛИЗАЦИИ МЕРОПРИЯТИЙ ПРОГРАММЫ РАЗВИТИЯ ФИНУНИВЕРСИТЕТА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3200" y="1238650"/>
            <a:ext cx="11988800" cy="5418667"/>
            <a:chOff x="203200" y="1238650"/>
            <a:chExt cx="11988800" cy="5418667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2899691266"/>
                </p:ext>
              </p:extLst>
            </p:nvPr>
          </p:nvGraphicFramePr>
          <p:xfrm>
            <a:off x="203200" y="1238650"/>
            <a:ext cx="9871676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050" y="2213810"/>
              <a:ext cx="3165950" cy="3293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7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/>
              <a:t>У</a:t>
            </a:r>
            <a:r>
              <a:rPr lang="ru-RU" dirty="0" smtClean="0"/>
              <a:t>ФИМСКОГО ФИЛИАЛА ФИНУНИВЕРСИТЕТА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77516" y="1249056"/>
            <a:ext cx="9688362" cy="5418667"/>
            <a:chOff x="577516" y="1249056"/>
            <a:chExt cx="9688362" cy="5418667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3393035359"/>
                </p:ext>
              </p:extLst>
            </p:nvPr>
          </p:nvGraphicFramePr>
          <p:xfrm>
            <a:off x="2137878" y="124905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Выноска со стрелкой вправо 9"/>
            <p:cNvSpPr/>
            <p:nvPr/>
          </p:nvSpPr>
          <p:spPr>
            <a:xfrm>
              <a:off x="577516" y="1828800"/>
              <a:ext cx="2310063" cy="4081111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/>
                <a:t>ОБРАЗОВАТЕЛЬНАЯ ДЕЯТЕЛЬНОСТЬ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79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23522" y="583059"/>
            <a:ext cx="10391775" cy="377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 УФИМСКОГО ФИЛИАЛА ФИНУНИВЕРСИТЕТА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48640" y="1395663"/>
            <a:ext cx="9611360" cy="4742670"/>
            <a:chOff x="548640" y="1395663"/>
            <a:chExt cx="9611360" cy="4742670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548640" y="1722922"/>
              <a:ext cx="2127183" cy="440837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/>
                <a:t>НАУЧНО-ИССЛЕДОВАТЕЛЬСКАЯ ДЕЯТЕЛЬНОСТЬ</a:t>
              </a:r>
              <a:endParaRPr lang="ru-RU" sz="2800" dirty="0"/>
            </a:p>
          </p:txBody>
        </p:sp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2168485376"/>
                </p:ext>
              </p:extLst>
            </p:nvPr>
          </p:nvGraphicFramePr>
          <p:xfrm>
            <a:off x="2877954" y="1395663"/>
            <a:ext cx="7282046" cy="4742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672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0" y="583058"/>
            <a:ext cx="10391775" cy="377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 УФИМСКОГО ФИЛИАЛА ФИНУНИВЕРСИТЕТА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674796" y="1287556"/>
            <a:ext cx="8475579" cy="5418667"/>
            <a:chOff x="1674796" y="1287556"/>
            <a:chExt cx="8475579" cy="5418667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1674796" y="1992429"/>
              <a:ext cx="2310063" cy="4081111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dirty="0" smtClean="0"/>
                <a:t>ПРОФОРИЕНТАЦИОННАЯ  ДЕЯТЕЛЬНОСТЬ</a:t>
              </a:r>
              <a:endParaRPr lang="ru-RU" sz="2800" dirty="0"/>
            </a:p>
          </p:txBody>
        </p:sp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1435021697"/>
                </p:ext>
              </p:extLst>
            </p:nvPr>
          </p:nvGraphicFramePr>
          <p:xfrm>
            <a:off x="2022375" y="128755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756515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567</TotalTime>
  <Words>452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Wingdings</vt:lpstr>
      <vt:lpstr>Шаблон Финансовый Университет</vt:lpstr>
      <vt:lpstr>Приоритетные задачи развития  Уфимского филиала Финуниверситета  в контексте реализации  Программы развития  Финуниверситета 2030</vt:lpstr>
      <vt:lpstr>Презентация PowerPoint</vt:lpstr>
      <vt:lpstr>Презентация PowerPoint</vt:lpstr>
      <vt:lpstr>СТРАТЕГИЧЕСКИЕ ИНИЦИАТИВЫ</vt:lpstr>
      <vt:lpstr>Презентация PowerPoint</vt:lpstr>
      <vt:lpstr>ЭТАПЫ РЕАЛИЗАЦИИ МЕРОПРИЯТИЙ ПРОГРАММЫ РАЗВИТИЯ ФИНУНИВЕРСИТЕТА</vt:lpstr>
      <vt:lpstr>ЗАДАЧИ УФИМСКОГО ФИЛИАЛА ФИНУНИВЕРСИТЕТА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ИНДИКАТОРЫ РАЗВИТИЯ ФИНУНИВЕРСИТЕТА</vt:lpstr>
      <vt:lpstr>ЦЕЛЕВЫЕ ИНДИКАТОРЫ РАЗВИТИЯ ФИНУНИВЕРСИТЕТА</vt:lpstr>
    </vt:vector>
  </TitlesOfParts>
  <Company>GUMF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Ильгиза Р. Кашипова</cp:lastModifiedBy>
  <cp:revision>68</cp:revision>
  <dcterms:created xsi:type="dcterms:W3CDTF">2018-04-06T11:52:35Z</dcterms:created>
  <dcterms:modified xsi:type="dcterms:W3CDTF">2020-09-29T09:01:46Z</dcterms:modified>
</cp:coreProperties>
</file>