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68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04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9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18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1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35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48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62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93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0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1BE94-D883-47DB-BE7E-EAB1A07DCF7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80B2-95B6-4567-B6C1-27828AF10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7000" y="2166241"/>
            <a:ext cx="6858000" cy="124182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контроля остаточных знаний по программам ВО в 2022/2023 учебном году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полугодие)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8266555" y="968186"/>
            <a:ext cx="2201029" cy="8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20428" y="45665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8266555" y="968186"/>
            <a:ext cx="2201029" cy="8848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086" y="300286"/>
            <a:ext cx="3680221" cy="474904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4828" y="2237483"/>
            <a:ext cx="3432345" cy="42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9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2160" y="478766"/>
            <a:ext cx="6022316" cy="2286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остаточных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полугодие  2023/2024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817915" y="1480252"/>
          <a:ext cx="8653938" cy="28905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5157"/>
                <a:gridCol w="1402836"/>
                <a:gridCol w="2468719"/>
                <a:gridCol w="936455"/>
                <a:gridCol w="1115171"/>
                <a:gridCol w="764431"/>
                <a:gridCol w="1321169"/>
              </a:tblGrid>
              <a:tr h="315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группы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</a:tr>
              <a:tr h="206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Рассолова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И.Ю.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Мударисов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Р.З.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История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государства и России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Валиахметова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Э.К.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Слепнев Е.Л.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государства и права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Полянская И.К.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теория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Рассолова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И.Ю.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Валиева А.Р.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государства и права зарубежных стран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З.Ф.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Слепнев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Е.Л.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Римское право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Емельянов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С.Н.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Гражданское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право(экзамен)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Емельянов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С.Н.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Гражданское право (курсовая работа)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925,83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Шашкова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Т.Н.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Налоговое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Божко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Э.З.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Уголовное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Емельянов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Экологическое право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Емельянов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Семейного право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Р.Т.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Финансовое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51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Буркова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Т.А.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в сфере юриспруденции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И.И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право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77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7000" y="2166241"/>
            <a:ext cx="6858000" cy="124182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контроля остаточных знаний по программам ВО в 2022/2023 учебном году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полугодие)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8266555" y="968186"/>
            <a:ext cx="2201029" cy="8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2160" y="478766"/>
            <a:ext cx="6022316" cy="2286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остаточных 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полугодие 2022/2023 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74371" y="1153680"/>
          <a:ext cx="8585336" cy="3987096"/>
        </p:xfrm>
        <a:graphic>
          <a:graphicData uri="http://schemas.openxmlformats.org/drawingml/2006/table">
            <a:tbl>
              <a:tblPr firstRow="1" firstCol="1" bandRow="1"/>
              <a:tblGrid>
                <a:gridCol w="577375"/>
                <a:gridCol w="1401050"/>
                <a:gridCol w="2649924"/>
                <a:gridCol w="1054365"/>
                <a:gridCol w="1132579"/>
                <a:gridCol w="711764"/>
                <a:gridCol w="1058279"/>
              </a:tblGrid>
              <a:tr h="263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группы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Мударисов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Р.З.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государства и России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60,53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86,96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Юридическое</a:t>
                      </a:r>
                      <a:r>
                        <a:rPr lang="ru-RU" sz="9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письмо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Валиахметова</a:t>
                      </a:r>
                      <a:r>
                        <a:rPr lang="ru-RU" sz="9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Э.К.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</a:t>
                      </a:r>
                      <a:r>
                        <a:rPr lang="ru-RU" sz="9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Слепнев Е.Л.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государства и права  (экзамен)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48,39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Слепнев Е.Л.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государства и права (курсовая работа)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44,44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Мударисов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Р.З.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ПК в </a:t>
                      </a:r>
                      <a:r>
                        <a:rPr lang="ru-RU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сфере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Глуховцев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В.О.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Логика. Теория аргументации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Слепнев Е.Л.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92,31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Криминалогия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Слепнев Е.Л.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Гражданское право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36,84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Слепнев Е.Л.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</a:t>
                      </a:r>
                      <a:r>
                        <a:rPr lang="ru-RU" sz="9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исследовательская работа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86,92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И.И.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Административное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83,67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Божко Э.З.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Уголовный процесс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Земельное право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90,88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Божко Э.З.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Криминалистика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86,82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Корпоративное право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90,33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Вещное право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Наследственное право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71,75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С.Н.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Банковское право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86,43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С.Н,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право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Иликаев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А.С.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Научно-исследовательская работа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13БЮ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78,89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85,56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918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505</Words>
  <Application>Microsoft Office PowerPoint</Application>
  <PresentationFormat>Широкоэкранный</PresentationFormat>
  <Paragraphs>293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Результаты проведения контроля остаточных знаний 1 полугодие  2023/2024 учебный год </vt:lpstr>
      <vt:lpstr>Презентация PowerPoint</vt:lpstr>
      <vt:lpstr>Результаты проведения контроля остаточных знаний 2 полугодие 2022/2023 учебный год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 О. Пруссакова</dc:creator>
  <cp:lastModifiedBy>Евгения О. Пруссакова</cp:lastModifiedBy>
  <cp:revision>2</cp:revision>
  <dcterms:created xsi:type="dcterms:W3CDTF">2024-03-27T10:20:52Z</dcterms:created>
  <dcterms:modified xsi:type="dcterms:W3CDTF">2024-03-27T10:37:37Z</dcterms:modified>
</cp:coreProperties>
</file>