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7"/>
  </p:notesMasterIdLst>
  <p:sldIdLst>
    <p:sldId id="288" r:id="rId2"/>
    <p:sldId id="277" r:id="rId3"/>
    <p:sldId id="291" r:id="rId4"/>
    <p:sldId id="293" r:id="rId5"/>
    <p:sldId id="292" r:id="rId6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9" autoAdjust="0"/>
    <p:restoredTop sz="94713" autoAdjust="0"/>
  </p:normalViewPr>
  <p:slideViewPr>
    <p:cSldViewPr snapToGrid="0">
      <p:cViewPr varScale="1">
        <p:scale>
          <a:sx n="110" d="100"/>
          <a:sy n="110" d="100"/>
        </p:scale>
        <p:origin x="18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r">
              <a:defRPr sz="1200"/>
            </a:lvl1pPr>
          </a:lstStyle>
          <a:p>
            <a:fld id="{86719A68-6EDB-49C6-8727-43203E8DC72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4" tIns="45487" rIns="90974" bIns="45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0974" tIns="45487" rIns="90974" bIns="454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r">
              <a:defRPr sz="1200"/>
            </a:lvl1pPr>
          </a:lstStyle>
          <a:p>
            <a:fld id="{AD42B49B-E38C-4A5D-9075-B61B2596B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5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166241"/>
            <a:ext cx="6858000" cy="124182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контроля остаточных знаний по программам ВО в 2022/2023 учебном году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полугодие)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1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6428" y="45665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844" y="206829"/>
            <a:ext cx="5043155" cy="615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160" y="478766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остаточных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полугодие  2023/2024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189134"/>
              </p:ext>
            </p:extLst>
          </p:nvPr>
        </p:nvGraphicFramePr>
        <p:xfrm>
          <a:off x="261258" y="1208109"/>
          <a:ext cx="8653938" cy="26258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5157"/>
                <a:gridCol w="1402836"/>
                <a:gridCol w="2468719"/>
                <a:gridCol w="936455"/>
                <a:gridCol w="1115171"/>
                <a:gridCol w="764431"/>
                <a:gridCol w="1321169"/>
              </a:tblGrid>
              <a:tr h="315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Рассолова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И.Ю.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Мударисов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Р.З.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Козлова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жизнедеятельности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Гарипова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Ф.М.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С.А.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и анализ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Лехмус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М.Ю.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Практикум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программированию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С.А.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Дискретная математика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Белолипцев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специальность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Тимошенко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Л.О.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Воробьев А.В.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вероятностей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математическая статистика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 по программированию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Чиганова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технологии программирования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Полупанов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Алгоритмы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структуры данных в языке </a:t>
                      </a:r>
                      <a:r>
                        <a:rPr lang="en-US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Python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управления базами данных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Сакаев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Р.Д.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вычислительных систем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Сафин Э.М.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Сетевые системы и приложения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76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0" y="2481931"/>
            <a:ext cx="5143500" cy="93136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контроля остаточных знаний по программам ВО в 2022/2023 учебном году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полугодие)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199917" y="1583390"/>
            <a:ext cx="1650772" cy="66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9120" y="1216325"/>
            <a:ext cx="4516737" cy="17145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остаточных знаний</a:t>
            </a:r>
            <a:r>
              <a:rPr lang="ru-RU" sz="45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450" b="1" dirty="0">
                <a:solidFill>
                  <a:prstClr val="black"/>
                </a:solidFill>
                <a:latin typeface="Calibri"/>
              </a:rPr>
            </a:b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полугодие 2022/2023 учебный год</a:t>
            </a:r>
            <a:r>
              <a:rPr lang="ru-RU" sz="45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45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330778" y="1755169"/>
          <a:ext cx="6447167" cy="3204626"/>
        </p:xfrm>
        <a:graphic>
          <a:graphicData uri="http://schemas.openxmlformats.org/drawingml/2006/table">
            <a:tbl>
              <a:tblPr firstRow="1" firstCol="1" bandRow="1"/>
              <a:tblGrid>
                <a:gridCol w="441196"/>
                <a:gridCol w="1050788"/>
                <a:gridCol w="1987443"/>
                <a:gridCol w="790774"/>
                <a:gridCol w="849434"/>
                <a:gridCol w="533823"/>
                <a:gridCol w="793709"/>
              </a:tblGrid>
              <a:tr h="465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69" marR="17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69" marR="17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69" marR="17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69" marR="17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69" marR="17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69" marR="17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69" marR="17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Кашапова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Р.А.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Гарипова Ф.М.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76,77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91,18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С.А.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и анализ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70,58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86,67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Старцева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О.Г.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 по программированию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С.А.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Дискретная математика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Алгоритмы и структуры данных в</a:t>
                      </a:r>
                      <a:r>
                        <a:rPr lang="ru-RU" sz="7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языке </a:t>
                      </a:r>
                      <a:r>
                        <a:rPr lang="en-US" sz="7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Python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78,89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вычислительных систем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Кашапова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Р.А.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Гарипова Ф.М.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76,77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91,18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С.А.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и анализ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70,58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42,31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Старцева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О.Г.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 по программированию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12ПИ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Федотова М.Ю.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вероятностей  и математическая статистика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82,22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7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 по</a:t>
                      </a:r>
                      <a:r>
                        <a:rPr lang="ru-RU" sz="7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программированию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82,78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Чиганова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Н.В.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технологии программирования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87,16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З.Ф..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управления базами данных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86,09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86,96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Сафин Э.М.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Сетевые системы и</a:t>
                      </a:r>
                      <a:r>
                        <a:rPr lang="ru-RU" sz="7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приложения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Полупанов Д.В.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криптографии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Ширяев О.В.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 - разработка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48,39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З.Ф..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управления базами данных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13ПИ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86,09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86,96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85" marR="263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24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3468</TotalTime>
  <Words>472</Words>
  <Application>Microsoft Office PowerPoint</Application>
  <PresentationFormat>Экран (4:3)</PresentationFormat>
  <Paragraphs>265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Результаты проведения контроля остаточных знаний 1 полугодие  2023/2024 учебный год </vt:lpstr>
      <vt:lpstr>Презентация PowerPoint</vt:lpstr>
      <vt:lpstr>Результаты проведения контроля остаточных знаний 2 полугодие 2022/2023 учебный год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Евгения О. Пруссакова</cp:lastModifiedBy>
  <cp:revision>333</cp:revision>
  <cp:lastPrinted>2023-05-11T08:44:10Z</cp:lastPrinted>
  <dcterms:created xsi:type="dcterms:W3CDTF">2016-09-22T16:49:19Z</dcterms:created>
  <dcterms:modified xsi:type="dcterms:W3CDTF">2024-03-27T10:36:30Z</dcterms:modified>
</cp:coreProperties>
</file>