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DC9AC-476D-4597-935B-715776A822E2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F76A-5051-4981-B6A4-98006A195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830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DC9AC-476D-4597-935B-715776A822E2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F76A-5051-4981-B6A4-98006A195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36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DC9AC-476D-4597-935B-715776A822E2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F76A-5051-4981-B6A4-98006A195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827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DC9AC-476D-4597-935B-715776A822E2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F76A-5051-4981-B6A4-98006A195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368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DC9AC-476D-4597-935B-715776A822E2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F76A-5051-4981-B6A4-98006A195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30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DC9AC-476D-4597-935B-715776A822E2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F76A-5051-4981-B6A4-98006A195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377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DC9AC-476D-4597-935B-715776A822E2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F76A-5051-4981-B6A4-98006A195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917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DC9AC-476D-4597-935B-715776A822E2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F76A-5051-4981-B6A4-98006A195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113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DC9AC-476D-4597-935B-715776A822E2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F76A-5051-4981-B6A4-98006A195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959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DC9AC-476D-4597-935B-715776A822E2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F76A-5051-4981-B6A4-98006A195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727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DC9AC-476D-4597-935B-715776A822E2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F76A-5051-4981-B6A4-98006A195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118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DC9AC-476D-4597-935B-715776A822E2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2F76A-5051-4981-B6A4-98006A195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622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496" y="0"/>
            <a:ext cx="5461686" cy="69115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8638" y="204231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итогах работы государственных экзаменационных комиссий на </a:t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2021-2022 учебный год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8506" y="0"/>
            <a:ext cx="3048264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94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89256" y="2112733"/>
            <a:ext cx="6325509" cy="3802035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96172104"/>
              </p:ext>
            </p:extLst>
          </p:nvPr>
        </p:nvGraphicFramePr>
        <p:xfrm>
          <a:off x="450403" y="2091866"/>
          <a:ext cx="4975653" cy="386173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658551"/>
                <a:gridCol w="1658551"/>
                <a:gridCol w="1658551"/>
              </a:tblGrid>
              <a:tr h="1433384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Полученный балл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студентов, чел.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количестве студентов, 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6747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Оценка 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52,38</a:t>
                      </a:r>
                    </a:p>
                  </a:txBody>
                  <a:tcPr marL="9525" marR="9525" marT="9525" marB="0" anchor="ctr"/>
                </a:tc>
              </a:tr>
              <a:tr h="6747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33,33</a:t>
                      </a:r>
                    </a:p>
                  </a:txBody>
                  <a:tcPr marL="9525" marR="9525" marT="9525" marB="0" anchor="ctr"/>
                </a:tc>
              </a:tr>
              <a:tr h="6747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14,29</a:t>
                      </a:r>
                    </a:p>
                  </a:txBody>
                  <a:tcPr marL="9525" marR="9525" marT="9525" marB="0" anchor="ctr"/>
                </a:tc>
              </a:tr>
              <a:tr h="4039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61686" cy="69115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675" y="44727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защиты ВКР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подготовки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38.03.05 Бизнес-информатика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ИТ- менеджмент в бизнесе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957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балл по итогам ЗАЩИТ Выпускных квалификационных работ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83099" y="1919416"/>
            <a:ext cx="6092560" cy="41106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496" y="0"/>
            <a:ext cx="5461686" cy="6911582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53755917"/>
              </p:ext>
            </p:extLst>
          </p:nvPr>
        </p:nvGraphicFramePr>
        <p:xfrm>
          <a:off x="401595" y="1690688"/>
          <a:ext cx="5182158" cy="48159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7386"/>
                <a:gridCol w="2146457"/>
                <a:gridCol w="1308315"/>
              </a:tblGrid>
              <a:tr h="139153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подготовки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35" marR="849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35" marR="849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35" marR="84935" anchor="ctr"/>
                </a:tc>
              </a:tr>
              <a:tr h="80620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38.03.01 Экономика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35" marR="849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Финансовые рынки и банки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35" marR="84935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4,42</a:t>
                      </a:r>
                    </a:p>
                  </a:txBody>
                  <a:tcPr marL="9525" marR="9525" marT="9525" marB="0" anchor="ctr"/>
                </a:tc>
              </a:tr>
              <a:tr h="80620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38.03.01 Экономика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35" marR="849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Учет, анализ и аудит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35" marR="84935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4,66</a:t>
                      </a:r>
                    </a:p>
                  </a:txBody>
                  <a:tcPr marL="9525" marR="9525" marT="9525" marB="0" anchor="ctr"/>
                </a:tc>
              </a:tr>
              <a:tr h="80620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38.03.02 Менеджмент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35" marR="849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Менеджмент организации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35" marR="84935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4,33</a:t>
                      </a:r>
                    </a:p>
                  </a:txBody>
                  <a:tcPr marL="9525" marR="9525" marT="9525" marB="0" anchor="ctr"/>
                </a:tc>
              </a:tr>
              <a:tr h="80620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38.05.01 Бизнес-информатика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35" marR="849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ИТ- менеджмент в бизнесе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35" marR="84935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4,38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969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государственного экзамена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подготовки 38.03.01 Экономика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Финансовые рынки и банки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03090" y="1884002"/>
            <a:ext cx="5930937" cy="36930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61686" cy="6911582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43701865"/>
              </p:ext>
            </p:extLst>
          </p:nvPr>
        </p:nvGraphicFramePr>
        <p:xfrm>
          <a:off x="462463" y="1888404"/>
          <a:ext cx="5387547" cy="370095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795849"/>
                <a:gridCol w="1795849"/>
                <a:gridCol w="1795849"/>
              </a:tblGrid>
              <a:tr h="12603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Полученный балл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студентов, чел.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количестве студентов, 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989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Оценка 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601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942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871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9104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64194" y="1949190"/>
            <a:ext cx="6049378" cy="36360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496" y="0"/>
            <a:ext cx="5461686" cy="6911582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71334365"/>
              </p:ext>
            </p:extLst>
          </p:nvPr>
        </p:nvGraphicFramePr>
        <p:xfrm>
          <a:off x="537519" y="1949190"/>
          <a:ext cx="5336061" cy="364871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78687"/>
                <a:gridCol w="1778687"/>
                <a:gridCol w="1778687"/>
              </a:tblGrid>
              <a:tr h="21069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Полученный балл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студентов, чел.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количестве студентов, 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854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Оценка 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854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854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854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государственного экзамена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подготовки 38.03.01 Экономика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Учет, анализ и аудит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563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государственного экзамена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подготовки 38.03.02 Менеджмент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Менеджмент организации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97710" y="2252775"/>
            <a:ext cx="5558006" cy="33407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496" y="0"/>
            <a:ext cx="5461686" cy="6911582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28073138"/>
              </p:ext>
            </p:extLst>
          </p:nvPr>
        </p:nvGraphicFramePr>
        <p:xfrm>
          <a:off x="838200" y="2252775"/>
          <a:ext cx="5224850" cy="327042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16470"/>
                <a:gridCol w="1491324"/>
                <a:gridCol w="2117056"/>
              </a:tblGrid>
              <a:tr h="16179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Полученный балл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студентов, чел.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количестве студентов, 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13106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Оценка 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13106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27,8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13106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13106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4199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2957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государственного экзамена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подготовки 38.05.01 Бизнес-информатика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ИТ-менеджмент в бизнесе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27009" y="2466959"/>
            <a:ext cx="5914346" cy="3554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3582"/>
            <a:ext cx="5461686" cy="6911582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12580099"/>
              </p:ext>
            </p:extLst>
          </p:nvPr>
        </p:nvGraphicFramePr>
        <p:xfrm>
          <a:off x="296564" y="2421924"/>
          <a:ext cx="5500815" cy="35999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3605"/>
                <a:gridCol w="1833605"/>
                <a:gridCol w="1833605"/>
              </a:tblGrid>
              <a:tr h="1381667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</a:rPr>
                        <a:t> Полученный балл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</a:rPr>
                        <a:t>Количество студентов, чел.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</a:rPr>
                        <a:t>Доля в общем количестве студентов, 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554567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</a:rPr>
                        <a:t> Оценка 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8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66,7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54567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</a:rPr>
                        <a:t>Оценка 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27,8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54567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</a:rPr>
                        <a:t>Оценка 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5,6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54567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</a:rPr>
                        <a:t>Итого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100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334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22720" y="2191266"/>
            <a:ext cx="5331080" cy="3204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496" y="0"/>
            <a:ext cx="5461686" cy="69115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57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Средний балл по итогам Государственного экзамена</a:t>
            </a:r>
            <a:endParaRPr lang="ru-RU" sz="36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15952342"/>
              </p:ext>
            </p:extLst>
          </p:nvPr>
        </p:nvGraphicFramePr>
        <p:xfrm>
          <a:off x="376881" y="1471398"/>
          <a:ext cx="5182158" cy="48159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7386"/>
                <a:gridCol w="2146457"/>
                <a:gridCol w="1308315"/>
              </a:tblGrid>
              <a:tr h="139153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подготовки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35" marR="849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35" marR="849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35" marR="84935" anchor="ctr"/>
                </a:tc>
              </a:tr>
              <a:tr h="80620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38.03.01 Экономика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35" marR="849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Финансовые рынки и банки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35" marR="849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4,35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35" marR="84935" anchor="ctr"/>
                </a:tc>
              </a:tr>
              <a:tr h="80620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38.03.01 Экономика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35" marR="849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Учет, анализ и аудит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35" marR="849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4,56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35" marR="84935" anchor="ctr"/>
                </a:tc>
              </a:tr>
              <a:tr h="80620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38.03.02 Менеджмент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35" marR="849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Менеджмент организации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35" marR="849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4,52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35" marR="84935" anchor="ctr"/>
                </a:tc>
              </a:tr>
              <a:tr h="80620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38.05.01 Бизнес-информатика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35" marR="849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ИТ- менеджмент в бизнесе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35" marR="849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4,23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35" marR="8493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6300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63396" y="2145683"/>
            <a:ext cx="6325510" cy="38020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61686" cy="69115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защиты ВКР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подготовки 38.03.01 Экономика </a:t>
            </a:r>
            <a:b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Финансовые рынки и банки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28459308"/>
              </p:ext>
            </p:extLst>
          </p:nvPr>
        </p:nvGraphicFramePr>
        <p:xfrm>
          <a:off x="477795" y="2117124"/>
          <a:ext cx="4975653" cy="386173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658551"/>
                <a:gridCol w="1658551"/>
                <a:gridCol w="1658551"/>
              </a:tblGrid>
              <a:tr h="1433384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Полученный балл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студентов, чел.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количестве студентов, 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6747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Оценка 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57,14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6747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28,57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6747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14,29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039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1616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защиты ВКР</a:t>
            </a:r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подготовки 38.03.01 Экономика </a:t>
            </a:r>
            <a:b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Учет, анализ и аудит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00020754"/>
              </p:ext>
            </p:extLst>
          </p:nvPr>
        </p:nvGraphicFramePr>
        <p:xfrm>
          <a:off x="477795" y="2117124"/>
          <a:ext cx="4975653" cy="386173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658551"/>
                <a:gridCol w="1658551"/>
                <a:gridCol w="1658551"/>
              </a:tblGrid>
              <a:tr h="1433384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Полученный балл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студентов, чел.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количестве студентов, 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747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Оценка 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72,22</a:t>
                      </a:r>
                    </a:p>
                  </a:txBody>
                  <a:tcPr marL="9525" marR="9525" marT="9525" marB="0" anchor="ctr"/>
                </a:tc>
              </a:tr>
              <a:tr h="6747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22,22</a:t>
                      </a:r>
                    </a:p>
                  </a:txBody>
                  <a:tcPr marL="9525" marR="9525" marT="9525" marB="0" anchor="ctr"/>
                </a:tc>
              </a:tr>
              <a:tr h="6747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5,56</a:t>
                      </a:r>
                    </a:p>
                  </a:txBody>
                  <a:tcPr marL="9525" marR="9525" marT="9525" marB="0" anchor="ctr"/>
                </a:tc>
              </a:tr>
              <a:tr h="4039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56304" y="2112732"/>
            <a:ext cx="6407743" cy="38514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496" y="0"/>
            <a:ext cx="5461686" cy="691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52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48067" y="2170398"/>
            <a:ext cx="6256982" cy="37608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496" y="0"/>
            <a:ext cx="5461686" cy="6911582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72837734"/>
              </p:ext>
            </p:extLst>
          </p:nvPr>
        </p:nvGraphicFramePr>
        <p:xfrm>
          <a:off x="477795" y="2117124"/>
          <a:ext cx="4975653" cy="386173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658551"/>
                <a:gridCol w="1658551"/>
                <a:gridCol w="1658551"/>
              </a:tblGrid>
              <a:tr h="1433384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Полученный балл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студентов, чел.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количестве студентов, 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6747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Оценка 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28,57</a:t>
                      </a:r>
                    </a:p>
                  </a:txBody>
                  <a:tcPr marL="9525" marR="9525" marT="9525" marB="0" anchor="ctr"/>
                </a:tc>
              </a:tr>
              <a:tr h="6747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52,38</a:t>
                      </a:r>
                    </a:p>
                  </a:txBody>
                  <a:tcPr marL="9525" marR="9525" marT="9525" marB="0" anchor="ctr"/>
                </a:tc>
              </a:tr>
              <a:tr h="6747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19,05</a:t>
                      </a:r>
                    </a:p>
                  </a:txBody>
                  <a:tcPr marL="9525" marR="9525" marT="9525" marB="0" anchor="ctr"/>
                </a:tc>
              </a:tr>
              <a:tr h="4039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защиты ВКР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подготовки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38.03.02 Менеджмент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Менеджмент организации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1237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357</Words>
  <Application>Microsoft Office PowerPoint</Application>
  <PresentationFormat>Широкоэкранный</PresentationFormat>
  <Paragraphs>161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Об итогах работы государственных экзаменационных комиссий на  2021-2022 учебный год</vt:lpstr>
      <vt:lpstr>Результаты государственного экзамена  направление подготовки 38.03.01 Экономика  профиль Финансовые рынки и банки</vt:lpstr>
      <vt:lpstr>Результаты государственного экзамена  направление подготовки 38.03.01 Экономика  профиль Учет, анализ и аудит</vt:lpstr>
      <vt:lpstr>Результаты государственного экзамена  направление подготовки 38.03.02 Менеджмент  профиль Менеджмент организации</vt:lpstr>
      <vt:lpstr>Результаты государственного экзамена  направление подготовки 38.05.01 Бизнес-информатика  профиль ИТ-менеджмент в бизнесе</vt:lpstr>
      <vt:lpstr>Средний балл по итогам Государственного экзамена</vt:lpstr>
      <vt:lpstr>Результаты защиты ВКР направление подготовки 38.03.01 Экономика  профиль Финансовые рынки и банки</vt:lpstr>
      <vt:lpstr>Результаты защиты ВКР направление подготовки 38.03.01 Экономика  профиль Учет, анализ и аудит</vt:lpstr>
      <vt:lpstr>Результаты защиты ВКР направление подготовки 38.03.02 Менеджмент  профиль Менеджмент организации</vt:lpstr>
      <vt:lpstr>Результаты защиты ВКР направление подготовки 38.03.05 Бизнес-информатика  профиль ИТ- менеджмент в бизнесе</vt:lpstr>
      <vt:lpstr>Средний балл по итогам ЗАЩИТ Выпускных квалификационных работ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ГИА 2021-2022 учебного года</dc:title>
  <dc:creator>Тимофеева</dc:creator>
  <cp:lastModifiedBy>Учебная Часть</cp:lastModifiedBy>
  <cp:revision>11</cp:revision>
  <dcterms:created xsi:type="dcterms:W3CDTF">2022-06-28T04:13:33Z</dcterms:created>
  <dcterms:modified xsi:type="dcterms:W3CDTF">2023-11-22T13:18:52Z</dcterms:modified>
</cp:coreProperties>
</file>