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9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7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8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6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6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3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37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74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95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0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75E5-DE11-4815-8465-523629A31538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9EA11-711F-481A-8B3D-6456939D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5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282921&amp;cwi=3225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lubtk.ru/docs/kodeks/trudovoy/paper/5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закупочной документации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439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качестве одной из сторон выступает физическое лицо, не имеющее статуса ИП, то в контракте будут данные, идентифицирующие конкретного гражданина. В частности, прописывают сведения из документа, подтверждающего личность. Чаще всего это паспортные данные, включающие информацию не только о самом паспорте, но и о прописке и месте временной регистрации (если прописка не совпадает с местом проживания).</a:t>
            </a:r>
          </a:p>
        </p:txBody>
      </p:sp>
    </p:spTree>
    <p:extLst>
      <p:ext uri="{BB962C8B-B14F-4D97-AF65-F5344CB8AC3E}">
        <p14:creationId xmlns:p14="http://schemas.microsoft.com/office/powerpoint/2010/main" val="577345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может быть прописан ИНН физлица и СНИЛС, если оба номера есть. Номера понадобятся, в первую очередь, при заключении трудового договора или договора подряда. Эти идентификаторы нужны работодателям в основном для отчетности перед налоговыми органами и ПФР.</a:t>
            </a:r>
          </a:p>
        </p:txBody>
      </p:sp>
    </p:spTree>
    <p:extLst>
      <p:ext uri="{BB962C8B-B14F-4D97-AF65-F5344CB8AC3E}">
        <p14:creationId xmlns:p14="http://schemas.microsoft.com/office/powerpoint/2010/main" val="3430715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avatars.mds.yandex.net/get-turbo/2001068/rth98447f24a1728ff3d370e49df48a3324/max_g480_c12_r4x3_p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99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договора купли-продажи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реквизитам договора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(договор купли-продажи, договор аренды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Дату;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составления.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30414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преамбуле договора целесообразно указать наименование сторон, кто именно представляет стороны при подписании данного договора, на каком основании они действуют.</a:t>
            </a:r>
          </a:p>
        </p:txBody>
      </p:sp>
    </p:spTree>
    <p:extLst>
      <p:ext uri="{BB962C8B-B14F-4D97-AF65-F5344CB8AC3E}">
        <p14:creationId xmlns:p14="http://schemas.microsoft.com/office/powerpoint/2010/main" val="186267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структура договора: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Название договора.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Место его заключения.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Дата заключения.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Преамбула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(включает название сторон и указания на то, что они заключили настоящий договор).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(жилое помещение, земля, недвижимость).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договора. Порядок досрочного расторжения договора.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обязанности сторон, расчеты между сторонами.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споров, арбитражная оговорка.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и банковские реквизиты сторон.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57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договора: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купли-продажи;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дарения;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аренды;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займа.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Выслать на электронную почту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EAParamonova@fa.ru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0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содержащий всю необходимую и достаточную информацию о предмете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условиях ее проведения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содержа.щий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договора</a:t>
            </a:r>
          </a:p>
        </p:txBody>
      </p:sp>
    </p:spTree>
    <p:extLst>
      <p:ext uri="{BB962C8B-B14F-4D97-AF65-F5344CB8AC3E}">
        <p14:creationId xmlns:p14="http://schemas.microsoft.com/office/powerpoint/2010/main" val="87702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произвольно, но с соблюдением правил и ограничений № 44-ФЗ.  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правило, о котором нужно помнить: форма, состав и содержание документации зависят от объекта закупки и способа определения поставщика (и конкурсы, и аукционы, и запросы котировок содержат свои дополнительные условия, которые будут отражены в документации).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63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 обязательно должна содержать документация: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требования к участникам в соответствии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 ст. 31 Закона № 44-ФЗ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предоставления разъяснений и внесения изменений в уже опубликованную документацию (у участников есть возможность обратиться к заказчику с запросом дать объяснения, и заказчик обязан им ответить);  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 оформлению и содержанию заявки (документация напоминает участникам, как им надо действовать); 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 обязанности заказчика, комиссии, участников;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подготовки и размещения в ЕИС извещения и документации;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подачи, изменения и отзыва заявок;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рассмотрения и оценки заявок;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заключения контракта.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36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05" y="365125"/>
            <a:ext cx="1116379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реквизитов сторон в договоре: 3 варианта для самых распространенных ситуаций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закона не установлен полный перечень данных о сторонах трудовых соглашений, но минимум установлен в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ст. 57 ТК РФ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этом информации должно быть достаточно для того, чтобы в дальнейшем можно было идентифицировать и работодателя, и работника.</a:t>
            </a:r>
          </a:p>
        </p:txBody>
      </p:sp>
    </p:spTree>
    <p:extLst>
      <p:ext uri="{BB962C8B-B14F-4D97-AF65-F5344CB8AC3E}">
        <p14:creationId xmlns:p14="http://schemas.microsoft.com/office/powerpoint/2010/main" val="103939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реквизитов сторон — юридических 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законодательстве не предусмотрен четкий перечень данных, которыми компании должны обмениваться при заключении любого соглашения. Поэтому традиционно в контракте указывают информацию, которая позволит идентифицировать организацию, а именно: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регистрационные данные (как минимум ИНН и КПП);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для отправки почтовой корреспонденции;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— телефон, e-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факс.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42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get-turbo/1856359/rth4a1deddbbf1e606a2bdbe184519e2954/max_g480_c12_r4x3_p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0"/>
            <a:ext cx="1180011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80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реквизитов в договоре между организацией и физическим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 могут заключаться не только между юридическими лицами, но и между компанией и физическим лицом, в том числе ИП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компании перечень данных не изменится. Организация указывает информацию, по которой ее можно идентифицировать и поддерживать с ней контакты. Аналогичный набор сведений потребуется и от индивидуального предпринимателя: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регистрации;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счете и банке, в котором он открыт, если предполагается оплата товаров, услуг,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77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turbo/1969002/rthef40785b5f62678dee3a5f6e050f6fe8/max_g480_c12_r4x3_p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56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468</Words>
  <Application>Microsoft Office PowerPoint</Application>
  <PresentationFormat>Широкоэкранный</PresentationFormat>
  <Paragraphs>58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Особенности составления закупочной документации </vt:lpstr>
      <vt:lpstr>Презентация PowerPoint</vt:lpstr>
      <vt:lpstr>Презентация PowerPoint</vt:lpstr>
      <vt:lpstr>Что обязательно должна содержать документация:</vt:lpstr>
      <vt:lpstr>Пример реквизитов сторон в договоре: 3 варианта для самых распространенных ситуаций</vt:lpstr>
      <vt:lpstr>Образец реквизитов сторон — юридических лиц</vt:lpstr>
      <vt:lpstr>Презентация PowerPoint</vt:lpstr>
      <vt:lpstr>Образец реквизитов в договоре между организацией и физическим лицом 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Составление договора купли-продажи</vt:lpstr>
      <vt:lpstr>Презентация PowerPoint</vt:lpstr>
      <vt:lpstr>Примерная структура договора:</vt:lpstr>
      <vt:lpstr>Задание: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составления закупочной документации </dc:title>
  <dc:creator>Пользователь</dc:creator>
  <cp:lastModifiedBy>Пользователь</cp:lastModifiedBy>
  <cp:revision>5</cp:revision>
  <dcterms:created xsi:type="dcterms:W3CDTF">2020-03-23T08:53:47Z</dcterms:created>
  <dcterms:modified xsi:type="dcterms:W3CDTF">2020-03-23T09:36:46Z</dcterms:modified>
</cp:coreProperties>
</file>