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82" autoAdjust="0"/>
    <p:restoredTop sz="9466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5725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7176" y="1222336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Охрана атмосферного воздуха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10" y="-13692"/>
            <a:ext cx="9162256" cy="687169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43826"/>
            <a:ext cx="84604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загрязнения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атмосферы: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загрязнения воздуха на организм человека и экосистемы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Парниковый эффект и глобальное потепление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климата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Разрушение «озонового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слоя»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Кислотные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Лондонский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смог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0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58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87484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защиты атмосферы от загрязнения применяют следующие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экозащитные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мероприятия:</a:t>
            </a:r>
          </a:p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техногических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процессов;</a:t>
            </a:r>
          </a:p>
          <a:p>
            <a:pPr algn="just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очистка  газовых выбросов от вредных примесей;</a:t>
            </a:r>
          </a:p>
          <a:p>
            <a:pPr algn="just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рассеивание газовых выбросов в атмосфере;</a:t>
            </a:r>
          </a:p>
          <a:p>
            <a:pPr algn="just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соблюдение нормативов допустимых выбросов вредных веществ;</a:t>
            </a:r>
          </a:p>
          <a:p>
            <a:pPr algn="just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 устройство санитарно-защитных зон, архитектурно-планировочные решения и др.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4912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воздух находится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охраной государства!!!</a:t>
            </a:r>
          </a:p>
          <a:p>
            <a:pPr algn="ctr"/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5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23176" cy="691738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за правонарушение в области охраны атмосферного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воздуха: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Уголовная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Административная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4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292" cy="687546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92" y="548680"/>
            <a:ext cx="105973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от 04.05.1999 N 96-ФЗ (ред. от 26.07.2019)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охране атмосферного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воздуха»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ПОЛОЖЕНИЯ (основные понятия –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воздух, загрязняющее вещество, неблагоприятные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метеорологические условия, ПДУ, ПДН, мониторинг окружающего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воздуха и др.)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В ОБЛАСТИ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АТМОСФЕРНОГО ВОЗДУХА (основные принципы гос. управления,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органов гос. власти в области охраны атмосферного воздуха)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В ОБЛАСТИ</a:t>
            </a:r>
          </a:p>
          <a:p>
            <a:pPr algn="just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АТМОСФЕРНОГО ВОЗДУХА (Нормирование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атмосферного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воздуха и вредных физических воздействий на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воздух и др.)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IV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УЧЕТ ВРЕДНЫХ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ВОЗДЕЙСТВИЙ НА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ВОЗДУХ И ИХ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ИСТОЧНИКОВ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(Государственный учет вредных воздействий на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и их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источников и др.)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3835"/>
            <a:ext cx="9162447" cy="687183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8680"/>
            <a:ext cx="10620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ГОСУДАРСТВЕННЫЙ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 В ОБЛАСТИ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АТМОСФЕРНОГО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ВОЗДУХА. ПРОИЗВОДСТВЕННЫЙ И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ОБЩЕСТВЕННЫЙ КОНТРОЛЬ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АТМОСФЕРНОГО 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МОНИТОРИНГ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АТМОСФЕРНОГО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ВОЗДУХА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ЭКОНОМИЧЕСКИЙ МЕХАНИЗМ ОХРАНЫ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АТМОСФЕРНОГО ВОЗДУХА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ГРАЖДАН, ЮРИДИЧЕСКИХ ЛИЦ И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ОБЩЕСТВЕННЫХ ОБЪЕДИНЕНИЙ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ОХРАНЫ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АТМОСФЕРНОГО ВОЗДУХА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 ЗА НАРУШЕНИЕ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ЗАКОНОДАТЕЛЬСТВА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В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ОБЛАСТИ ОХРАНЫ АТМОСФЕРНОГО ВОЗДУХА        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6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7186"/>
            <a:ext cx="9198768" cy="689907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9531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воздух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жизненно важный компонент окружающей природной среды, представляющей собой естественную смесь газов атмосферы, находящуюся за пределами жилых, производственных  и иных помещений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25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81" y="20842"/>
            <a:ext cx="9148581" cy="68371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82" y="1196752"/>
            <a:ext cx="9459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Атмосферный воздух выполняет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геологические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терморегулирующие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защитные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энергоресурсные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хозяйственные.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8" y="-17562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4808" y="1268760"/>
            <a:ext cx="960394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атмосферного воздуха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привнесение в него или возникновение в нём новых (обычно не характерных для него) вредных химических, физических, биологических 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агентов :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Антропогенное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2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2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1369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масштабам загрязнение воздуха может быть </a:t>
            </a:r>
            <a:endParaRPr lang="en-US" sz="25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местным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содержания загрязняющих </a:t>
            </a:r>
            <a:endParaRPr lang="en-US" sz="25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небольших территориях (город, район, </a:t>
            </a:r>
            <a:endParaRPr lang="en-US" sz="25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др.).,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глобальным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изменения, затрагивающие всю </a:t>
            </a:r>
            <a:endParaRPr lang="en-US" sz="25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атмосферу 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7834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64178"/>
            <a:ext cx="864096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агрегатному состоянию выбросы вредных веществ в атмосферу классифицируются следующим образом: 1)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газообразные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(диоксид серы, оксиды азота, оксид углерода, углеводороды и др.); 2)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жидкие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(кислоты, щелочи, растворы солей и др.); 3) </a:t>
            </a:r>
            <a:r>
              <a:rPr lang="ru-RU" sz="25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твёрдые</a:t>
            </a:r>
            <a:r>
              <a:rPr lang="ru-RU" sz="2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(тяжёлые металлы, канцерогенные вещества, органическая и неорганическая пыль, сажа, смолистые вещества и др</a:t>
            </a:r>
            <a:r>
              <a:rPr lang="ru-RU" sz="2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5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" y="18628"/>
            <a:ext cx="9162255" cy="687169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 опасным видом загрязнения атмосферы является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радиоактивное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0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468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NVPushkareva</dc:creator>
  <cp:lastModifiedBy>Виктория</cp:lastModifiedBy>
  <cp:revision>12</cp:revision>
  <dcterms:created xsi:type="dcterms:W3CDTF">2020-04-16T07:30:42Z</dcterms:created>
  <dcterms:modified xsi:type="dcterms:W3CDTF">2020-05-11T08:00:20Z</dcterms:modified>
</cp:coreProperties>
</file>