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0" r:id="rId2"/>
    <p:sldId id="309" r:id="rId3"/>
    <p:sldId id="313" r:id="rId4"/>
    <p:sldId id="319" r:id="rId5"/>
    <p:sldId id="308" r:id="rId6"/>
    <p:sldId id="320" r:id="rId7"/>
    <p:sldId id="321" r:id="rId8"/>
    <p:sldId id="318" r:id="rId9"/>
    <p:sldId id="322" r:id="rId10"/>
    <p:sldId id="323" r:id="rId11"/>
    <p:sldId id="315" r:id="rId12"/>
    <p:sldId id="283" r:id="rId13"/>
    <p:sldId id="291" r:id="rId14"/>
    <p:sldId id="312" r:id="rId15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3A3D"/>
    <a:srgbClr val="595252"/>
    <a:srgbClr val="1D5053"/>
    <a:srgbClr val="225D60"/>
    <a:srgbClr val="256569"/>
    <a:srgbClr val="2A7478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6404" autoAdjust="0"/>
  </p:normalViewPr>
  <p:slideViewPr>
    <p:cSldViewPr snapToGrid="0">
      <p:cViewPr varScale="1">
        <p:scale>
          <a:sx n="115" d="100"/>
          <a:sy n="11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21BE9A-F1B0-451B-9D04-1B0C1E2B0C12}" type="doc">
      <dgm:prSet loTypeId="urn:microsoft.com/office/officeart/2005/8/layout/vList3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C3E97C76-3BF7-40B2-9AC8-4EBCB679E2F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Адрес: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214018, г. Смоленск, проспект Гагарина, д.22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6A1D9A-1EB2-4DFE-9CE0-4A1F096DB865}" type="parTrans" cxnId="{FEFB332F-A0CC-4FA6-AD37-096253AF5DA4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BEF448FF-737C-4E99-8FD8-878BD0A2E065}" type="sibTrans" cxnId="{FEFB332F-A0CC-4FA6-AD37-096253AF5DA4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BCB7DBE9-6B99-4650-A26E-26A2137015E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E-mail: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smolensk@fa.ru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B04B43-B6D1-4CB3-B015-B081C94543E6}" type="parTrans" cxnId="{5A49C211-64FB-4014-BFF0-AB7556DF9186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8652CD75-BC25-4C27-9D1C-AC147F4CC2DC}" type="sibTrans" cxnId="{5A49C211-64FB-4014-BFF0-AB7556DF9186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21AFDE8A-303C-4344-8ED6-649427E52E40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</a:t>
          </a:r>
          <a:r>
            <a:rPr lang="ru-RU" sz="2400" b="1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smolensk.fa.ru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81216D-1365-4252-9FFB-D15E10E62417}" type="parTrans" cxnId="{87DB7FC8-27BE-4EC4-B1FA-68256D08516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E2F04734-D5AB-4861-84FA-E1E663690006}" type="sibTrans" cxnId="{87DB7FC8-27BE-4EC4-B1FA-68256D08516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6D9CAA3B-B77A-460D-91B7-B707C2593663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2400" b="1" u="sng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Телефоны:</a:t>
          </a: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(4812) 35-88-99</a:t>
          </a:r>
          <a:b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55-27-77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2C300DC-55B7-4249-B96C-4D2388600EA1}" type="parTrans" cxnId="{8328D515-ECF6-4DEE-9587-A415287196E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F26DF595-6D9C-4440-822F-1BDA493D902A}" type="sibTrans" cxnId="{8328D515-ECF6-4DEE-9587-A415287196ED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FE7627E2-469F-475B-905D-1EEA353D20A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2400" b="1" u="sng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Вконтакте: </a:t>
          </a:r>
          <a:r>
            <a:rPr lang="ru-RU" sz="24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https://vk.com/club113365257</a:t>
          </a:r>
          <a:endParaRPr lang="ru-RU" sz="24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5AE1FC-C20A-4052-8503-B0213E7839E8}" type="parTrans" cxnId="{C1B63419-4BD7-4EDF-BD47-AEBC0B53ED1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CEE69A03-F9D8-4628-9386-A078F3E806A7}" type="sibTrans" cxnId="{C1B63419-4BD7-4EDF-BD47-AEBC0B53ED1A}">
      <dgm:prSet/>
      <dgm:spPr/>
      <dgm:t>
        <a:bodyPr/>
        <a:lstStyle/>
        <a:p>
          <a:endParaRPr lang="ru-RU">
            <a:solidFill>
              <a:schemeClr val="accent1">
                <a:lumMod val="50000"/>
              </a:schemeClr>
            </a:solidFill>
          </a:endParaRPr>
        </a:p>
      </dgm:t>
    </dgm:pt>
    <dgm:pt modelId="{EC04FE3B-E43B-4DD5-8E74-D2B0D7CD1F07}" type="pres">
      <dgm:prSet presAssocID="{FE21BE9A-F1B0-451B-9D04-1B0C1E2B0C12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0B0E03-F407-4CE1-BABB-A7EF3676731B}" type="pres">
      <dgm:prSet presAssocID="{C3E97C76-3BF7-40B2-9AC8-4EBCB679E2F2}" presName="composite" presStyleCnt="0"/>
      <dgm:spPr/>
      <dgm:t>
        <a:bodyPr/>
        <a:lstStyle/>
        <a:p>
          <a:endParaRPr lang="ru-RU"/>
        </a:p>
      </dgm:t>
    </dgm:pt>
    <dgm:pt modelId="{474E9D85-EA75-4E38-BF42-B577CC9E63B4}" type="pres">
      <dgm:prSet presAssocID="{C3E97C76-3BF7-40B2-9AC8-4EBCB679E2F2}" presName="imgShp" presStyleLbl="fgImgPlace1" presStyleIdx="0" presStyleCnt="5" custScaleX="57418" custScaleY="58665"/>
      <dgm:spPr/>
      <dgm:t>
        <a:bodyPr/>
        <a:lstStyle/>
        <a:p>
          <a:endParaRPr lang="ru-RU"/>
        </a:p>
      </dgm:t>
    </dgm:pt>
    <dgm:pt modelId="{A9C4C66A-A475-4D54-9913-CA531DBC2939}" type="pres">
      <dgm:prSet presAssocID="{C3E97C76-3BF7-40B2-9AC8-4EBCB679E2F2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501877-E09C-4AE3-B0C8-0C6C54BCF455}" type="pres">
      <dgm:prSet presAssocID="{BEF448FF-737C-4E99-8FD8-878BD0A2E065}" presName="spacing" presStyleCnt="0"/>
      <dgm:spPr/>
      <dgm:t>
        <a:bodyPr/>
        <a:lstStyle/>
        <a:p>
          <a:endParaRPr lang="ru-RU"/>
        </a:p>
      </dgm:t>
    </dgm:pt>
    <dgm:pt modelId="{972EBB9A-6665-412E-8759-77685129AE1A}" type="pres">
      <dgm:prSet presAssocID="{BCB7DBE9-6B99-4650-A26E-26A2137015ED}" presName="composite" presStyleCnt="0"/>
      <dgm:spPr/>
      <dgm:t>
        <a:bodyPr/>
        <a:lstStyle/>
        <a:p>
          <a:endParaRPr lang="ru-RU"/>
        </a:p>
      </dgm:t>
    </dgm:pt>
    <dgm:pt modelId="{E7E5FFA3-FC35-49FB-BD9C-935A47F64730}" type="pres">
      <dgm:prSet presAssocID="{BCB7DBE9-6B99-4650-A26E-26A2137015ED}" presName="imgShp" presStyleLbl="fgImgPlace1" presStyleIdx="1" presStyleCnt="5" custScaleX="57418" custScaleY="58665"/>
      <dgm:spPr/>
      <dgm:t>
        <a:bodyPr/>
        <a:lstStyle/>
        <a:p>
          <a:endParaRPr lang="ru-RU"/>
        </a:p>
      </dgm:t>
    </dgm:pt>
    <dgm:pt modelId="{2759F367-5EF7-4209-BDC4-64EC0CB0587D}" type="pres">
      <dgm:prSet presAssocID="{BCB7DBE9-6B99-4650-A26E-26A2137015ED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11E9A-F4EE-4F72-AD31-FA846FC61473}" type="pres">
      <dgm:prSet presAssocID="{8652CD75-BC25-4C27-9D1C-AC147F4CC2DC}" presName="spacing" presStyleCnt="0"/>
      <dgm:spPr/>
      <dgm:t>
        <a:bodyPr/>
        <a:lstStyle/>
        <a:p>
          <a:endParaRPr lang="ru-RU"/>
        </a:p>
      </dgm:t>
    </dgm:pt>
    <dgm:pt modelId="{39B56D3A-7DA4-49AB-885D-4FE2B46D9D0E}" type="pres">
      <dgm:prSet presAssocID="{21AFDE8A-303C-4344-8ED6-649427E52E40}" presName="composite" presStyleCnt="0"/>
      <dgm:spPr/>
      <dgm:t>
        <a:bodyPr/>
        <a:lstStyle/>
        <a:p>
          <a:endParaRPr lang="ru-RU"/>
        </a:p>
      </dgm:t>
    </dgm:pt>
    <dgm:pt modelId="{CECFEE17-FCB2-444B-A31C-EA85030C3832}" type="pres">
      <dgm:prSet presAssocID="{21AFDE8A-303C-4344-8ED6-649427E52E40}" presName="imgShp" presStyleLbl="fgImgPlace1" presStyleIdx="2" presStyleCnt="5" custScaleX="57418" custScaleY="58665"/>
      <dgm:spPr/>
      <dgm:t>
        <a:bodyPr/>
        <a:lstStyle/>
        <a:p>
          <a:endParaRPr lang="ru-RU"/>
        </a:p>
      </dgm:t>
    </dgm:pt>
    <dgm:pt modelId="{18E638C8-938A-4CDA-B7D2-817CC06B3BA2}" type="pres">
      <dgm:prSet presAssocID="{21AFDE8A-303C-4344-8ED6-649427E52E4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5DFE86-1EF1-4D22-AE87-BA39A84830C5}" type="pres">
      <dgm:prSet presAssocID="{E2F04734-D5AB-4861-84FA-E1E663690006}" presName="spacing" presStyleCnt="0"/>
      <dgm:spPr/>
      <dgm:t>
        <a:bodyPr/>
        <a:lstStyle/>
        <a:p>
          <a:endParaRPr lang="ru-RU"/>
        </a:p>
      </dgm:t>
    </dgm:pt>
    <dgm:pt modelId="{59B1A327-7A44-49E1-8613-B7B9258B611A}" type="pres">
      <dgm:prSet presAssocID="{6D9CAA3B-B77A-460D-91B7-B707C2593663}" presName="composite" presStyleCnt="0"/>
      <dgm:spPr/>
      <dgm:t>
        <a:bodyPr/>
        <a:lstStyle/>
        <a:p>
          <a:endParaRPr lang="ru-RU"/>
        </a:p>
      </dgm:t>
    </dgm:pt>
    <dgm:pt modelId="{42954C35-DAB6-409D-A657-6EEC9E6691C7}" type="pres">
      <dgm:prSet presAssocID="{6D9CAA3B-B77A-460D-91B7-B707C2593663}" presName="imgShp" presStyleLbl="fgImgPlace1" presStyleIdx="3" presStyleCnt="5" custScaleX="57418" custScaleY="58665"/>
      <dgm:spPr/>
      <dgm:t>
        <a:bodyPr/>
        <a:lstStyle/>
        <a:p>
          <a:endParaRPr lang="ru-RU"/>
        </a:p>
      </dgm:t>
    </dgm:pt>
    <dgm:pt modelId="{99D9AC3F-B68A-420C-9DD6-16BF0E65A570}" type="pres">
      <dgm:prSet presAssocID="{6D9CAA3B-B77A-460D-91B7-B707C2593663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2B40C0-8C8A-4DD6-A77C-60FF8E8A2051}" type="pres">
      <dgm:prSet presAssocID="{F26DF595-6D9C-4440-822F-1BDA493D902A}" presName="spacing" presStyleCnt="0"/>
      <dgm:spPr/>
      <dgm:t>
        <a:bodyPr/>
        <a:lstStyle/>
        <a:p>
          <a:endParaRPr lang="ru-RU"/>
        </a:p>
      </dgm:t>
    </dgm:pt>
    <dgm:pt modelId="{06D6AC28-CC01-47D9-BEC7-575128783DC9}" type="pres">
      <dgm:prSet presAssocID="{FE7627E2-469F-475B-905D-1EEA353D20AE}" presName="composite" presStyleCnt="0"/>
      <dgm:spPr/>
      <dgm:t>
        <a:bodyPr/>
        <a:lstStyle/>
        <a:p>
          <a:endParaRPr lang="ru-RU"/>
        </a:p>
      </dgm:t>
    </dgm:pt>
    <dgm:pt modelId="{3491EA90-82F6-4C96-A7C2-53B08C9E29D4}" type="pres">
      <dgm:prSet presAssocID="{FE7627E2-469F-475B-905D-1EEA353D20AE}" presName="imgShp" presStyleLbl="fgImgPlace1" presStyleIdx="4" presStyleCnt="5" custScaleX="57418" custScaleY="58665"/>
      <dgm:spPr/>
      <dgm:t>
        <a:bodyPr/>
        <a:lstStyle/>
        <a:p>
          <a:endParaRPr lang="ru-RU"/>
        </a:p>
      </dgm:t>
    </dgm:pt>
    <dgm:pt modelId="{F540B0E3-0943-4ACC-9BEC-73F6465E0C43}" type="pres">
      <dgm:prSet presAssocID="{FE7627E2-469F-475B-905D-1EEA353D20AE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DB7FC8-27BE-4EC4-B1FA-68256D08516A}" srcId="{FE21BE9A-F1B0-451B-9D04-1B0C1E2B0C12}" destId="{21AFDE8A-303C-4344-8ED6-649427E52E40}" srcOrd="2" destOrd="0" parTransId="{5281216D-1365-4252-9FFB-D15E10E62417}" sibTransId="{E2F04734-D5AB-4861-84FA-E1E663690006}"/>
    <dgm:cxn modelId="{FFD10439-2B62-4286-BF10-1A462B07A9BF}" type="presOf" srcId="{FE7627E2-469F-475B-905D-1EEA353D20AE}" destId="{F540B0E3-0943-4ACC-9BEC-73F6465E0C43}" srcOrd="0" destOrd="0" presId="urn:microsoft.com/office/officeart/2005/8/layout/vList3"/>
    <dgm:cxn modelId="{C1B63419-4BD7-4EDF-BD47-AEBC0B53ED1A}" srcId="{FE21BE9A-F1B0-451B-9D04-1B0C1E2B0C12}" destId="{FE7627E2-469F-475B-905D-1EEA353D20AE}" srcOrd="4" destOrd="0" parTransId="{095AE1FC-C20A-4052-8503-B0213E7839E8}" sibTransId="{CEE69A03-F9D8-4628-9386-A078F3E806A7}"/>
    <dgm:cxn modelId="{836DB8D8-D81F-4F9A-A05E-A500A71FEEAC}" type="presOf" srcId="{21AFDE8A-303C-4344-8ED6-649427E52E40}" destId="{18E638C8-938A-4CDA-B7D2-817CC06B3BA2}" srcOrd="0" destOrd="0" presId="urn:microsoft.com/office/officeart/2005/8/layout/vList3"/>
    <dgm:cxn modelId="{F92C0E87-B6DE-4AE5-A8A2-9DA0138EA96E}" type="presOf" srcId="{6D9CAA3B-B77A-460D-91B7-B707C2593663}" destId="{99D9AC3F-B68A-420C-9DD6-16BF0E65A570}" srcOrd="0" destOrd="0" presId="urn:microsoft.com/office/officeart/2005/8/layout/vList3"/>
    <dgm:cxn modelId="{5A49C211-64FB-4014-BFF0-AB7556DF9186}" srcId="{FE21BE9A-F1B0-451B-9D04-1B0C1E2B0C12}" destId="{BCB7DBE9-6B99-4650-A26E-26A2137015ED}" srcOrd="1" destOrd="0" parTransId="{24B04B43-B6D1-4CB3-B015-B081C94543E6}" sibTransId="{8652CD75-BC25-4C27-9D1C-AC147F4CC2DC}"/>
    <dgm:cxn modelId="{CB97AF17-A6D4-4A3D-BEA3-D5286D51A398}" type="presOf" srcId="{C3E97C76-3BF7-40B2-9AC8-4EBCB679E2F2}" destId="{A9C4C66A-A475-4D54-9913-CA531DBC2939}" srcOrd="0" destOrd="0" presId="urn:microsoft.com/office/officeart/2005/8/layout/vList3"/>
    <dgm:cxn modelId="{FEFB332F-A0CC-4FA6-AD37-096253AF5DA4}" srcId="{FE21BE9A-F1B0-451B-9D04-1B0C1E2B0C12}" destId="{C3E97C76-3BF7-40B2-9AC8-4EBCB679E2F2}" srcOrd="0" destOrd="0" parTransId="{626A1D9A-1EB2-4DFE-9CE0-4A1F096DB865}" sibTransId="{BEF448FF-737C-4E99-8FD8-878BD0A2E065}"/>
    <dgm:cxn modelId="{4F45CD73-54D9-4661-9E8C-E8BE05F81E26}" type="presOf" srcId="{BCB7DBE9-6B99-4650-A26E-26A2137015ED}" destId="{2759F367-5EF7-4209-BDC4-64EC0CB0587D}" srcOrd="0" destOrd="0" presId="urn:microsoft.com/office/officeart/2005/8/layout/vList3"/>
    <dgm:cxn modelId="{1533D122-9445-4E3B-B7C5-116631083AFE}" type="presOf" srcId="{FE21BE9A-F1B0-451B-9D04-1B0C1E2B0C12}" destId="{EC04FE3B-E43B-4DD5-8E74-D2B0D7CD1F07}" srcOrd="0" destOrd="0" presId="urn:microsoft.com/office/officeart/2005/8/layout/vList3"/>
    <dgm:cxn modelId="{8328D515-ECF6-4DEE-9587-A415287196ED}" srcId="{FE21BE9A-F1B0-451B-9D04-1B0C1E2B0C12}" destId="{6D9CAA3B-B77A-460D-91B7-B707C2593663}" srcOrd="3" destOrd="0" parTransId="{62C300DC-55B7-4249-B96C-4D2388600EA1}" sibTransId="{F26DF595-6D9C-4440-822F-1BDA493D902A}"/>
    <dgm:cxn modelId="{3EE9EB3C-F085-4C09-8814-F1759F3C9509}" type="presParOf" srcId="{EC04FE3B-E43B-4DD5-8E74-D2B0D7CD1F07}" destId="{E10B0E03-F407-4CE1-BABB-A7EF3676731B}" srcOrd="0" destOrd="0" presId="urn:microsoft.com/office/officeart/2005/8/layout/vList3"/>
    <dgm:cxn modelId="{07D2ED65-0CEA-47C3-ABC2-C4F77D0F352B}" type="presParOf" srcId="{E10B0E03-F407-4CE1-BABB-A7EF3676731B}" destId="{474E9D85-EA75-4E38-BF42-B577CC9E63B4}" srcOrd="0" destOrd="0" presId="urn:microsoft.com/office/officeart/2005/8/layout/vList3"/>
    <dgm:cxn modelId="{2513B5D0-D4BA-425E-AA3D-038B3CE43C30}" type="presParOf" srcId="{E10B0E03-F407-4CE1-BABB-A7EF3676731B}" destId="{A9C4C66A-A475-4D54-9913-CA531DBC2939}" srcOrd="1" destOrd="0" presId="urn:microsoft.com/office/officeart/2005/8/layout/vList3"/>
    <dgm:cxn modelId="{A89AEC94-096D-482C-B822-CDD3180AFBB8}" type="presParOf" srcId="{EC04FE3B-E43B-4DD5-8E74-D2B0D7CD1F07}" destId="{6B501877-E09C-4AE3-B0C8-0C6C54BCF455}" srcOrd="1" destOrd="0" presId="urn:microsoft.com/office/officeart/2005/8/layout/vList3"/>
    <dgm:cxn modelId="{27B0F837-030C-4607-8C3E-443CAA8DFED7}" type="presParOf" srcId="{EC04FE3B-E43B-4DD5-8E74-D2B0D7CD1F07}" destId="{972EBB9A-6665-412E-8759-77685129AE1A}" srcOrd="2" destOrd="0" presId="urn:microsoft.com/office/officeart/2005/8/layout/vList3"/>
    <dgm:cxn modelId="{9864F9FC-5709-49BC-B78A-88B02F0EFB87}" type="presParOf" srcId="{972EBB9A-6665-412E-8759-77685129AE1A}" destId="{E7E5FFA3-FC35-49FB-BD9C-935A47F64730}" srcOrd="0" destOrd="0" presId="urn:microsoft.com/office/officeart/2005/8/layout/vList3"/>
    <dgm:cxn modelId="{139F7BAF-7C28-4261-AB6E-ED2FD594070A}" type="presParOf" srcId="{972EBB9A-6665-412E-8759-77685129AE1A}" destId="{2759F367-5EF7-4209-BDC4-64EC0CB0587D}" srcOrd="1" destOrd="0" presId="urn:microsoft.com/office/officeart/2005/8/layout/vList3"/>
    <dgm:cxn modelId="{8277320F-68EC-42D0-A783-515E21B97F91}" type="presParOf" srcId="{EC04FE3B-E43B-4DD5-8E74-D2B0D7CD1F07}" destId="{B7D11E9A-F4EE-4F72-AD31-FA846FC61473}" srcOrd="3" destOrd="0" presId="urn:microsoft.com/office/officeart/2005/8/layout/vList3"/>
    <dgm:cxn modelId="{03B8C2E9-F40E-4B1F-AF5D-922EE4BCEEB2}" type="presParOf" srcId="{EC04FE3B-E43B-4DD5-8E74-D2B0D7CD1F07}" destId="{39B56D3A-7DA4-49AB-885D-4FE2B46D9D0E}" srcOrd="4" destOrd="0" presId="urn:microsoft.com/office/officeart/2005/8/layout/vList3"/>
    <dgm:cxn modelId="{3E5C1698-9F7C-4EAE-817E-86EBFCDAFA23}" type="presParOf" srcId="{39B56D3A-7DA4-49AB-885D-4FE2B46D9D0E}" destId="{CECFEE17-FCB2-444B-A31C-EA85030C3832}" srcOrd="0" destOrd="0" presId="urn:microsoft.com/office/officeart/2005/8/layout/vList3"/>
    <dgm:cxn modelId="{0B4BC7F0-AFA5-4F80-BB07-A4F39B72010C}" type="presParOf" srcId="{39B56D3A-7DA4-49AB-885D-4FE2B46D9D0E}" destId="{18E638C8-938A-4CDA-B7D2-817CC06B3BA2}" srcOrd="1" destOrd="0" presId="urn:microsoft.com/office/officeart/2005/8/layout/vList3"/>
    <dgm:cxn modelId="{AD8A00CA-D0A4-4F5D-85D2-38B48C25F5A8}" type="presParOf" srcId="{EC04FE3B-E43B-4DD5-8E74-D2B0D7CD1F07}" destId="{AE5DFE86-1EF1-4D22-AE87-BA39A84830C5}" srcOrd="5" destOrd="0" presId="urn:microsoft.com/office/officeart/2005/8/layout/vList3"/>
    <dgm:cxn modelId="{E340D3F4-BEC1-406B-9B07-D046FAEB70B4}" type="presParOf" srcId="{EC04FE3B-E43B-4DD5-8E74-D2B0D7CD1F07}" destId="{59B1A327-7A44-49E1-8613-B7B9258B611A}" srcOrd="6" destOrd="0" presId="urn:microsoft.com/office/officeart/2005/8/layout/vList3"/>
    <dgm:cxn modelId="{E562F2A1-016B-48E9-BF4F-B167C140F408}" type="presParOf" srcId="{59B1A327-7A44-49E1-8613-B7B9258B611A}" destId="{42954C35-DAB6-409D-A657-6EEC9E6691C7}" srcOrd="0" destOrd="0" presId="urn:microsoft.com/office/officeart/2005/8/layout/vList3"/>
    <dgm:cxn modelId="{E720D3E7-B71C-40C2-A939-903742583856}" type="presParOf" srcId="{59B1A327-7A44-49E1-8613-B7B9258B611A}" destId="{99D9AC3F-B68A-420C-9DD6-16BF0E65A570}" srcOrd="1" destOrd="0" presId="urn:microsoft.com/office/officeart/2005/8/layout/vList3"/>
    <dgm:cxn modelId="{2C59A683-4BD1-43CC-8E54-1AE2199D086E}" type="presParOf" srcId="{EC04FE3B-E43B-4DD5-8E74-D2B0D7CD1F07}" destId="{132B40C0-8C8A-4DD6-A77C-60FF8E8A2051}" srcOrd="7" destOrd="0" presId="urn:microsoft.com/office/officeart/2005/8/layout/vList3"/>
    <dgm:cxn modelId="{BEE64733-8EB7-43C5-9BD3-981B66C7B047}" type="presParOf" srcId="{EC04FE3B-E43B-4DD5-8E74-D2B0D7CD1F07}" destId="{06D6AC28-CC01-47D9-BEC7-575128783DC9}" srcOrd="8" destOrd="0" presId="urn:microsoft.com/office/officeart/2005/8/layout/vList3"/>
    <dgm:cxn modelId="{84D59BC5-62D4-4BF1-93B8-AEB38C0F4D1C}" type="presParOf" srcId="{06D6AC28-CC01-47D9-BEC7-575128783DC9}" destId="{3491EA90-82F6-4C96-A7C2-53B08C9E29D4}" srcOrd="0" destOrd="0" presId="urn:microsoft.com/office/officeart/2005/8/layout/vList3"/>
    <dgm:cxn modelId="{7B5E9453-C3C0-49E4-B484-45A3167F9262}" type="presParOf" srcId="{06D6AC28-CC01-47D9-BEC7-575128783DC9}" destId="{F540B0E3-0943-4ACC-9BEC-73F6465E0C4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5478C7-EAA5-447F-A492-04ABAB1DDD3A}" type="doc">
      <dgm:prSet loTypeId="urn:microsoft.com/office/officeart/2005/8/layout/hierarchy2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E022B94-01B2-46F7-ABE2-B5A8805D688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2F3644-E2D8-4B41-9D41-16AB5F1C9DB2}" type="parTrans" cxnId="{3E1F23C2-CD88-4C6B-9516-46604E0A237F}">
      <dgm:prSet/>
      <dgm:spPr/>
      <dgm:t>
        <a:bodyPr/>
        <a:lstStyle/>
        <a:p>
          <a:endParaRPr lang="ru-RU"/>
        </a:p>
      </dgm:t>
    </dgm:pt>
    <dgm:pt modelId="{0DC32B42-B168-41B3-A355-0F321AB1AE3D}" type="sibTrans" cxnId="{3E1F23C2-CD88-4C6B-9516-46604E0A237F}">
      <dgm:prSet/>
      <dgm:spPr/>
      <dgm:t>
        <a:bodyPr/>
        <a:lstStyle/>
        <a:p>
          <a:endParaRPr lang="ru-RU"/>
        </a:p>
      </dgm:t>
    </dgm:pt>
    <dgm:pt modelId="{A5D50FE3-A035-4E66-B8D6-AEC1D44B9FC0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F7EF07-950E-40BD-AFD5-0D2F82CA40AA}" type="parTrans" cxnId="{5C94787E-8351-4844-A6DB-31EB355391B5}">
      <dgm:prSet/>
      <dgm:spPr/>
      <dgm:t>
        <a:bodyPr/>
        <a:lstStyle/>
        <a:p>
          <a:endParaRPr lang="ru-RU"/>
        </a:p>
      </dgm:t>
    </dgm:pt>
    <dgm:pt modelId="{52E06AFF-8A20-41BC-9C1E-5C2A186E4A22}" type="sibTrans" cxnId="{5C94787E-8351-4844-A6DB-31EB355391B5}">
      <dgm:prSet/>
      <dgm:spPr/>
      <dgm:t>
        <a:bodyPr/>
        <a:lstStyle/>
        <a:p>
          <a:endParaRPr lang="ru-RU"/>
        </a:p>
      </dgm:t>
    </dgm:pt>
    <dgm:pt modelId="{F4337E0F-F556-4D69-B299-2A15853F00A1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25704B-22D2-4929-9846-7B6E6F7B7410}" type="parTrans" cxnId="{E0863099-4C37-4B6B-9CAF-FE63D4CB0E57}">
      <dgm:prSet/>
      <dgm:spPr/>
      <dgm:t>
        <a:bodyPr/>
        <a:lstStyle/>
        <a:p>
          <a:endParaRPr lang="ru-RU"/>
        </a:p>
      </dgm:t>
    </dgm:pt>
    <dgm:pt modelId="{CFB469AA-C144-4621-858F-30C27F1F9D59}" type="sibTrans" cxnId="{E0863099-4C37-4B6B-9CAF-FE63D4CB0E57}">
      <dgm:prSet/>
      <dgm:spPr/>
      <dgm:t>
        <a:bodyPr/>
        <a:lstStyle/>
        <a:p>
          <a:endParaRPr lang="ru-RU"/>
        </a:p>
      </dgm:t>
    </dgm:pt>
    <dgm:pt modelId="{926914BA-6BE8-4811-9BE6-83481AEDB80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AFE2FD-9781-4EB7-AFE3-53AFA733630B}" type="parTrans" cxnId="{7B68893A-120F-479B-8B8B-C96ED1E3734E}">
      <dgm:prSet/>
      <dgm:spPr/>
      <dgm:t>
        <a:bodyPr/>
        <a:lstStyle/>
        <a:p>
          <a:endParaRPr lang="ru-RU"/>
        </a:p>
      </dgm:t>
    </dgm:pt>
    <dgm:pt modelId="{3B4B2B36-1D9A-4F68-8BC1-7D5E3C745707}" type="sibTrans" cxnId="{7B68893A-120F-479B-8B8B-C96ED1E3734E}">
      <dgm:prSet/>
      <dgm:spPr/>
      <dgm:t>
        <a:bodyPr/>
        <a:lstStyle/>
        <a:p>
          <a:endParaRPr lang="ru-RU"/>
        </a:p>
      </dgm:t>
    </dgm:pt>
    <dgm:pt modelId="{0E436D55-BFF6-4684-AA3B-76187260D304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Очно-заочная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DC513AE-5707-430D-AF79-699AF4D20F3C}" type="parTrans" cxnId="{C92FE123-C6B5-410D-848C-C98E9E3AC374}">
      <dgm:prSet/>
      <dgm:spPr/>
      <dgm:t>
        <a:bodyPr/>
        <a:lstStyle/>
        <a:p>
          <a:endParaRPr lang="ru-RU"/>
        </a:p>
      </dgm:t>
    </dgm:pt>
    <dgm:pt modelId="{941C25FC-C9F8-433E-9F5E-B8E228BFFB19}" type="sibTrans" cxnId="{C92FE123-C6B5-410D-848C-C98E9E3AC374}">
      <dgm:prSet/>
      <dgm:spPr/>
      <dgm:t>
        <a:bodyPr/>
        <a:lstStyle/>
        <a:p>
          <a:endParaRPr lang="ru-RU"/>
        </a:p>
      </dgm:t>
    </dgm:pt>
    <dgm:pt modelId="{55591D62-0A04-4B85-AC63-AE0277D3DB26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Заочная форма обучения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2B0ACC-F290-4821-B269-726941DC499F}" type="parTrans" cxnId="{EFF9D9E1-31E6-4FD8-8E71-0E5E2362A202}">
      <dgm:prSet/>
      <dgm:spPr/>
      <dgm:t>
        <a:bodyPr/>
        <a:lstStyle/>
        <a:p>
          <a:endParaRPr lang="ru-RU"/>
        </a:p>
      </dgm:t>
    </dgm:pt>
    <dgm:pt modelId="{CA1D2870-7719-44F2-8429-640F2F6DE02B}" type="sibTrans" cxnId="{EFF9D9E1-31E6-4FD8-8E71-0E5E2362A202}">
      <dgm:prSet/>
      <dgm:spPr/>
      <dgm:t>
        <a:bodyPr/>
        <a:lstStyle/>
        <a:p>
          <a:endParaRPr lang="ru-RU"/>
        </a:p>
      </dgm:t>
    </dgm:pt>
    <dgm:pt modelId="{9AA20375-9D97-45CB-B28F-6B41682E37D6}" type="pres">
      <dgm:prSet presAssocID="{015478C7-EAA5-447F-A492-04ABAB1DDD3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60152EC-640E-44FB-89D2-7C89DA5502B1}" type="pres">
      <dgm:prSet presAssocID="{2E022B94-01B2-46F7-ABE2-B5A8805D6889}" presName="root1" presStyleCnt="0"/>
      <dgm:spPr/>
      <dgm:t>
        <a:bodyPr/>
        <a:lstStyle/>
        <a:p>
          <a:endParaRPr lang="ru-RU"/>
        </a:p>
      </dgm:t>
    </dgm:pt>
    <dgm:pt modelId="{9B009724-C3A9-4826-916E-B76FBAE4967E}" type="pres">
      <dgm:prSet presAssocID="{2E022B94-01B2-46F7-ABE2-B5A8805D6889}" presName="LevelOneTextNode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7FE667-AAF5-48F7-A828-58CE235FA848}" type="pres">
      <dgm:prSet presAssocID="{2E022B94-01B2-46F7-ABE2-B5A8805D6889}" presName="level2hierChild" presStyleCnt="0"/>
      <dgm:spPr/>
      <dgm:t>
        <a:bodyPr/>
        <a:lstStyle/>
        <a:p>
          <a:endParaRPr lang="ru-RU"/>
        </a:p>
      </dgm:t>
    </dgm:pt>
    <dgm:pt modelId="{E49861EE-DC9B-4B26-9FBD-7D15DBA82088}" type="pres">
      <dgm:prSet presAssocID="{AA25704B-22D2-4929-9846-7B6E6F7B7410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D8CE821E-17F7-4111-8FE8-133D4070D5E3}" type="pres">
      <dgm:prSet presAssocID="{AA25704B-22D2-4929-9846-7B6E6F7B7410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B990BB6-19B0-4C93-9E9F-9D34957EFE02}" type="pres">
      <dgm:prSet presAssocID="{F4337E0F-F556-4D69-B299-2A15853F00A1}" presName="root2" presStyleCnt="0"/>
      <dgm:spPr/>
      <dgm:t>
        <a:bodyPr/>
        <a:lstStyle/>
        <a:p>
          <a:endParaRPr lang="ru-RU"/>
        </a:p>
      </dgm:t>
    </dgm:pt>
    <dgm:pt modelId="{615853C1-0AA8-420F-AC9E-D82C5B8E7171}" type="pres">
      <dgm:prSet presAssocID="{F4337E0F-F556-4D69-B299-2A15853F00A1}" presName="LevelTwoTextNode" presStyleLbl="node2" presStyleIdx="0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AE58FD7-29E5-4562-9BC5-AFD4BDF27E98}" type="pres">
      <dgm:prSet presAssocID="{F4337E0F-F556-4D69-B299-2A15853F00A1}" presName="level3hierChild" presStyleCnt="0"/>
      <dgm:spPr/>
      <dgm:t>
        <a:bodyPr/>
        <a:lstStyle/>
        <a:p>
          <a:endParaRPr lang="ru-RU"/>
        </a:p>
      </dgm:t>
    </dgm:pt>
    <dgm:pt modelId="{99B771A5-96B1-4F13-AD3E-A875106390FE}" type="pres">
      <dgm:prSet presAssocID="{8DC513AE-5707-430D-AF79-699AF4D20F3C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838DF3B-00CC-48CA-9500-478D37BCA2E6}" type="pres">
      <dgm:prSet presAssocID="{8DC513AE-5707-430D-AF79-699AF4D20F3C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7A23CA1-E3A2-44FA-A02B-96CC364D3D6A}" type="pres">
      <dgm:prSet presAssocID="{0E436D55-BFF6-4684-AA3B-76187260D304}" presName="root2" presStyleCnt="0"/>
      <dgm:spPr/>
      <dgm:t>
        <a:bodyPr/>
        <a:lstStyle/>
        <a:p>
          <a:endParaRPr lang="ru-RU"/>
        </a:p>
      </dgm:t>
    </dgm:pt>
    <dgm:pt modelId="{273B2C36-19EE-492C-BAB0-1FF91754AEDD}" type="pres">
      <dgm:prSet presAssocID="{0E436D55-BFF6-4684-AA3B-76187260D304}" presName="LevelTwoTextNode" presStyleLbl="node2" presStyleIdx="1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92F7CF-0E30-49A1-9B95-BCD8A3DFF3C2}" type="pres">
      <dgm:prSet presAssocID="{0E436D55-BFF6-4684-AA3B-76187260D304}" presName="level3hierChild" presStyleCnt="0"/>
      <dgm:spPr/>
      <dgm:t>
        <a:bodyPr/>
        <a:lstStyle/>
        <a:p>
          <a:endParaRPr lang="ru-RU"/>
        </a:p>
      </dgm:t>
    </dgm:pt>
    <dgm:pt modelId="{A478C4F7-D658-49E1-B884-0A523967DF48}" type="pres">
      <dgm:prSet presAssocID="{A5D50FE3-A035-4E66-B8D6-AEC1D44B9FC0}" presName="root1" presStyleCnt="0"/>
      <dgm:spPr/>
      <dgm:t>
        <a:bodyPr/>
        <a:lstStyle/>
        <a:p>
          <a:endParaRPr lang="ru-RU"/>
        </a:p>
      </dgm:t>
    </dgm:pt>
    <dgm:pt modelId="{69581BD7-52BA-4F0A-A246-73E4ECA75E6B}" type="pres">
      <dgm:prSet presAssocID="{A5D50FE3-A035-4E66-B8D6-AEC1D44B9FC0}" presName="LevelOneTextNode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BC7699-8A26-431A-BDF3-D8CD72605032}" type="pres">
      <dgm:prSet presAssocID="{A5D50FE3-A035-4E66-B8D6-AEC1D44B9FC0}" presName="level2hierChild" presStyleCnt="0"/>
      <dgm:spPr/>
      <dgm:t>
        <a:bodyPr/>
        <a:lstStyle/>
        <a:p>
          <a:endParaRPr lang="ru-RU"/>
        </a:p>
      </dgm:t>
    </dgm:pt>
    <dgm:pt modelId="{F06C6702-2C16-4B89-B371-DAC46A92DAA6}" type="pres">
      <dgm:prSet presAssocID="{17AFE2FD-9781-4EB7-AFE3-53AFA733630B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DD6225D7-BCD9-459A-A457-4DA1013E293B}" type="pres">
      <dgm:prSet presAssocID="{17AFE2FD-9781-4EB7-AFE3-53AFA733630B}" presName="connTx" presStyleLbl="parChTrans1D2" presStyleIdx="2" presStyleCnt="4"/>
      <dgm:spPr/>
      <dgm:t>
        <a:bodyPr/>
        <a:lstStyle/>
        <a:p>
          <a:endParaRPr lang="ru-RU"/>
        </a:p>
      </dgm:t>
    </dgm:pt>
    <dgm:pt modelId="{F9F7461F-2EB9-4A95-8542-5CB6DC34CF13}" type="pres">
      <dgm:prSet presAssocID="{926914BA-6BE8-4811-9BE6-83481AEDB80D}" presName="root2" presStyleCnt="0"/>
      <dgm:spPr/>
      <dgm:t>
        <a:bodyPr/>
        <a:lstStyle/>
        <a:p>
          <a:endParaRPr lang="ru-RU"/>
        </a:p>
      </dgm:t>
    </dgm:pt>
    <dgm:pt modelId="{C88B002B-E2AC-4091-AF3A-3C779C00BAC2}" type="pres">
      <dgm:prSet presAssocID="{926914BA-6BE8-4811-9BE6-83481AEDB80D}" presName="LevelTwoTextNode" presStyleLbl="node2" presStyleIdx="2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30A3DE-6877-4FB0-A8C9-BE7151130E59}" type="pres">
      <dgm:prSet presAssocID="{926914BA-6BE8-4811-9BE6-83481AEDB80D}" presName="level3hierChild" presStyleCnt="0"/>
      <dgm:spPr/>
      <dgm:t>
        <a:bodyPr/>
        <a:lstStyle/>
        <a:p>
          <a:endParaRPr lang="ru-RU"/>
        </a:p>
      </dgm:t>
    </dgm:pt>
    <dgm:pt modelId="{DE94CEFA-5D15-484A-BDDA-4BECA9B90EA3}" type="pres">
      <dgm:prSet presAssocID="{402B0ACC-F290-4821-B269-726941DC499F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C1013746-1981-4A8D-AB03-9154C37E6B8A}" type="pres">
      <dgm:prSet presAssocID="{402B0ACC-F290-4821-B269-726941DC499F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24DF1D0-8DD9-406B-8629-58BE632ED596}" type="pres">
      <dgm:prSet presAssocID="{55591D62-0A04-4B85-AC63-AE0277D3DB26}" presName="root2" presStyleCnt="0"/>
      <dgm:spPr/>
      <dgm:t>
        <a:bodyPr/>
        <a:lstStyle/>
        <a:p>
          <a:endParaRPr lang="ru-RU"/>
        </a:p>
      </dgm:t>
    </dgm:pt>
    <dgm:pt modelId="{5CD73F80-DE06-4D41-8292-4869042178B8}" type="pres">
      <dgm:prSet presAssocID="{55591D62-0A04-4B85-AC63-AE0277D3DB26}" presName="LevelTwoTextNode" presStyleLbl="node2" presStyleIdx="3" presStyleCnt="4" custScaleX="16612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A475F85-89F4-4CBC-9BEF-831B5CAEAB7F}" type="pres">
      <dgm:prSet presAssocID="{55591D62-0A04-4B85-AC63-AE0277D3DB26}" presName="level3hierChild" presStyleCnt="0"/>
      <dgm:spPr/>
      <dgm:t>
        <a:bodyPr/>
        <a:lstStyle/>
        <a:p>
          <a:endParaRPr lang="ru-RU"/>
        </a:p>
      </dgm:t>
    </dgm:pt>
  </dgm:ptLst>
  <dgm:cxnLst>
    <dgm:cxn modelId="{06AA0F82-8E1B-4B96-A667-75357586F6E1}" type="presOf" srcId="{8DC513AE-5707-430D-AF79-699AF4D20F3C}" destId="{99B771A5-96B1-4F13-AD3E-A875106390FE}" srcOrd="0" destOrd="0" presId="urn:microsoft.com/office/officeart/2005/8/layout/hierarchy2"/>
    <dgm:cxn modelId="{0AC9DED3-EFF6-4CE0-8B01-C0C43AE38F45}" type="presOf" srcId="{0E436D55-BFF6-4684-AA3B-76187260D304}" destId="{273B2C36-19EE-492C-BAB0-1FF91754AEDD}" srcOrd="0" destOrd="0" presId="urn:microsoft.com/office/officeart/2005/8/layout/hierarchy2"/>
    <dgm:cxn modelId="{271709CE-CAC6-402D-B278-3DAA0D5D7628}" type="presOf" srcId="{8DC513AE-5707-430D-AF79-699AF4D20F3C}" destId="{F838DF3B-00CC-48CA-9500-478D37BCA2E6}" srcOrd="1" destOrd="0" presId="urn:microsoft.com/office/officeart/2005/8/layout/hierarchy2"/>
    <dgm:cxn modelId="{E8133CFB-8CC9-45C2-8C38-E02F7AFC6A68}" type="presOf" srcId="{17AFE2FD-9781-4EB7-AFE3-53AFA733630B}" destId="{F06C6702-2C16-4B89-B371-DAC46A92DAA6}" srcOrd="0" destOrd="0" presId="urn:microsoft.com/office/officeart/2005/8/layout/hierarchy2"/>
    <dgm:cxn modelId="{2D360DEC-18B0-45C1-B01B-7359CF18311E}" type="presOf" srcId="{AA25704B-22D2-4929-9846-7B6E6F7B7410}" destId="{D8CE821E-17F7-4111-8FE8-133D4070D5E3}" srcOrd="1" destOrd="0" presId="urn:microsoft.com/office/officeart/2005/8/layout/hierarchy2"/>
    <dgm:cxn modelId="{EFF9D9E1-31E6-4FD8-8E71-0E5E2362A202}" srcId="{A5D50FE3-A035-4E66-B8D6-AEC1D44B9FC0}" destId="{55591D62-0A04-4B85-AC63-AE0277D3DB26}" srcOrd="1" destOrd="0" parTransId="{402B0ACC-F290-4821-B269-726941DC499F}" sibTransId="{CA1D2870-7719-44F2-8429-640F2F6DE02B}"/>
    <dgm:cxn modelId="{CC5DFF63-074E-405F-99EE-3ED8409D01F8}" type="presOf" srcId="{402B0ACC-F290-4821-B269-726941DC499F}" destId="{C1013746-1981-4A8D-AB03-9154C37E6B8A}" srcOrd="1" destOrd="0" presId="urn:microsoft.com/office/officeart/2005/8/layout/hierarchy2"/>
    <dgm:cxn modelId="{6B2E53C7-E12C-407C-8D20-B9B7A0E9CB75}" type="presOf" srcId="{A5D50FE3-A035-4E66-B8D6-AEC1D44B9FC0}" destId="{69581BD7-52BA-4F0A-A246-73E4ECA75E6B}" srcOrd="0" destOrd="0" presId="urn:microsoft.com/office/officeart/2005/8/layout/hierarchy2"/>
    <dgm:cxn modelId="{A1B0F00B-F88E-4D74-BEE6-EA842ACAA763}" type="presOf" srcId="{402B0ACC-F290-4821-B269-726941DC499F}" destId="{DE94CEFA-5D15-484A-BDDA-4BECA9B90EA3}" srcOrd="0" destOrd="0" presId="urn:microsoft.com/office/officeart/2005/8/layout/hierarchy2"/>
    <dgm:cxn modelId="{66D89EA8-3905-4850-B39B-B2A602AF5924}" type="presOf" srcId="{55591D62-0A04-4B85-AC63-AE0277D3DB26}" destId="{5CD73F80-DE06-4D41-8292-4869042178B8}" srcOrd="0" destOrd="0" presId="urn:microsoft.com/office/officeart/2005/8/layout/hierarchy2"/>
    <dgm:cxn modelId="{BA24129A-F7F4-461B-91C2-4CCD228EE0C7}" type="presOf" srcId="{926914BA-6BE8-4811-9BE6-83481AEDB80D}" destId="{C88B002B-E2AC-4091-AF3A-3C779C00BAC2}" srcOrd="0" destOrd="0" presId="urn:microsoft.com/office/officeart/2005/8/layout/hierarchy2"/>
    <dgm:cxn modelId="{D766FD68-D165-43AE-81B6-792AC56054F6}" type="presOf" srcId="{2E022B94-01B2-46F7-ABE2-B5A8805D6889}" destId="{9B009724-C3A9-4826-916E-B76FBAE4967E}" srcOrd="0" destOrd="0" presId="urn:microsoft.com/office/officeart/2005/8/layout/hierarchy2"/>
    <dgm:cxn modelId="{7B68893A-120F-479B-8B8B-C96ED1E3734E}" srcId="{A5D50FE3-A035-4E66-B8D6-AEC1D44B9FC0}" destId="{926914BA-6BE8-4811-9BE6-83481AEDB80D}" srcOrd="0" destOrd="0" parTransId="{17AFE2FD-9781-4EB7-AFE3-53AFA733630B}" sibTransId="{3B4B2B36-1D9A-4F68-8BC1-7D5E3C745707}"/>
    <dgm:cxn modelId="{6EC7FD57-C2F0-48C8-8A56-47ADA14E645E}" type="presOf" srcId="{AA25704B-22D2-4929-9846-7B6E6F7B7410}" destId="{E49861EE-DC9B-4B26-9FBD-7D15DBA82088}" srcOrd="0" destOrd="0" presId="urn:microsoft.com/office/officeart/2005/8/layout/hierarchy2"/>
    <dgm:cxn modelId="{CF806F05-184E-4AA1-A05E-E3F08DE80BD7}" type="presOf" srcId="{17AFE2FD-9781-4EB7-AFE3-53AFA733630B}" destId="{DD6225D7-BCD9-459A-A457-4DA1013E293B}" srcOrd="1" destOrd="0" presId="urn:microsoft.com/office/officeart/2005/8/layout/hierarchy2"/>
    <dgm:cxn modelId="{5C94787E-8351-4844-A6DB-31EB355391B5}" srcId="{015478C7-EAA5-447F-A492-04ABAB1DDD3A}" destId="{A5D50FE3-A035-4E66-B8D6-AEC1D44B9FC0}" srcOrd="1" destOrd="0" parTransId="{D7F7EF07-950E-40BD-AFD5-0D2F82CA40AA}" sibTransId="{52E06AFF-8A20-41BC-9C1E-5C2A186E4A22}"/>
    <dgm:cxn modelId="{6C89C6D0-C5C9-4C34-B732-844CAF0DE98C}" type="presOf" srcId="{015478C7-EAA5-447F-A492-04ABAB1DDD3A}" destId="{9AA20375-9D97-45CB-B28F-6B41682E37D6}" srcOrd="0" destOrd="0" presId="urn:microsoft.com/office/officeart/2005/8/layout/hierarchy2"/>
    <dgm:cxn modelId="{E0863099-4C37-4B6B-9CAF-FE63D4CB0E57}" srcId="{2E022B94-01B2-46F7-ABE2-B5A8805D6889}" destId="{F4337E0F-F556-4D69-B299-2A15853F00A1}" srcOrd="0" destOrd="0" parTransId="{AA25704B-22D2-4929-9846-7B6E6F7B7410}" sibTransId="{CFB469AA-C144-4621-858F-30C27F1F9D59}"/>
    <dgm:cxn modelId="{3E1F23C2-CD88-4C6B-9516-46604E0A237F}" srcId="{015478C7-EAA5-447F-A492-04ABAB1DDD3A}" destId="{2E022B94-01B2-46F7-ABE2-B5A8805D6889}" srcOrd="0" destOrd="0" parTransId="{252F3644-E2D8-4B41-9D41-16AB5F1C9DB2}" sibTransId="{0DC32B42-B168-41B3-A355-0F321AB1AE3D}"/>
    <dgm:cxn modelId="{C92FE123-C6B5-410D-848C-C98E9E3AC374}" srcId="{2E022B94-01B2-46F7-ABE2-B5A8805D6889}" destId="{0E436D55-BFF6-4684-AA3B-76187260D304}" srcOrd="1" destOrd="0" parTransId="{8DC513AE-5707-430D-AF79-699AF4D20F3C}" sibTransId="{941C25FC-C9F8-433E-9F5E-B8E228BFFB19}"/>
    <dgm:cxn modelId="{439E3DBA-9998-4259-B04A-EA1119E5EF30}" type="presOf" srcId="{F4337E0F-F556-4D69-B299-2A15853F00A1}" destId="{615853C1-0AA8-420F-AC9E-D82C5B8E7171}" srcOrd="0" destOrd="0" presId="urn:microsoft.com/office/officeart/2005/8/layout/hierarchy2"/>
    <dgm:cxn modelId="{D5A46677-4000-459D-A827-CDE1975E5ACC}" type="presParOf" srcId="{9AA20375-9D97-45CB-B28F-6B41682E37D6}" destId="{760152EC-640E-44FB-89D2-7C89DA5502B1}" srcOrd="0" destOrd="0" presId="urn:microsoft.com/office/officeart/2005/8/layout/hierarchy2"/>
    <dgm:cxn modelId="{902CA8A4-B0A3-45CF-AF24-98C8073B8646}" type="presParOf" srcId="{760152EC-640E-44FB-89D2-7C89DA5502B1}" destId="{9B009724-C3A9-4826-916E-B76FBAE4967E}" srcOrd="0" destOrd="0" presId="urn:microsoft.com/office/officeart/2005/8/layout/hierarchy2"/>
    <dgm:cxn modelId="{5AA19DD4-8EC9-4494-8366-8E9FED60B4E2}" type="presParOf" srcId="{760152EC-640E-44FB-89D2-7C89DA5502B1}" destId="{477FE667-AAF5-48F7-A828-58CE235FA848}" srcOrd="1" destOrd="0" presId="urn:microsoft.com/office/officeart/2005/8/layout/hierarchy2"/>
    <dgm:cxn modelId="{258949CB-CCF1-4483-8DF2-97798EB47024}" type="presParOf" srcId="{477FE667-AAF5-48F7-A828-58CE235FA848}" destId="{E49861EE-DC9B-4B26-9FBD-7D15DBA82088}" srcOrd="0" destOrd="0" presId="urn:microsoft.com/office/officeart/2005/8/layout/hierarchy2"/>
    <dgm:cxn modelId="{ABFC2B6D-4F2E-4B8A-9CD1-EFE59E96F1A5}" type="presParOf" srcId="{E49861EE-DC9B-4B26-9FBD-7D15DBA82088}" destId="{D8CE821E-17F7-4111-8FE8-133D4070D5E3}" srcOrd="0" destOrd="0" presId="urn:microsoft.com/office/officeart/2005/8/layout/hierarchy2"/>
    <dgm:cxn modelId="{7AC4CBEF-C198-44DF-97CA-89E20FAAAB97}" type="presParOf" srcId="{477FE667-AAF5-48F7-A828-58CE235FA848}" destId="{0B990BB6-19B0-4C93-9E9F-9D34957EFE02}" srcOrd="1" destOrd="0" presId="urn:microsoft.com/office/officeart/2005/8/layout/hierarchy2"/>
    <dgm:cxn modelId="{BC27F69A-2BD2-4BC3-A7CE-705F22D2B7D8}" type="presParOf" srcId="{0B990BB6-19B0-4C93-9E9F-9D34957EFE02}" destId="{615853C1-0AA8-420F-AC9E-D82C5B8E7171}" srcOrd="0" destOrd="0" presId="urn:microsoft.com/office/officeart/2005/8/layout/hierarchy2"/>
    <dgm:cxn modelId="{08947E73-2F63-4CD2-AD30-BE92DC19F3D3}" type="presParOf" srcId="{0B990BB6-19B0-4C93-9E9F-9D34957EFE02}" destId="{FAE58FD7-29E5-4562-9BC5-AFD4BDF27E98}" srcOrd="1" destOrd="0" presId="urn:microsoft.com/office/officeart/2005/8/layout/hierarchy2"/>
    <dgm:cxn modelId="{90159FA8-4CE8-4956-A969-DE5B5B40B94E}" type="presParOf" srcId="{477FE667-AAF5-48F7-A828-58CE235FA848}" destId="{99B771A5-96B1-4F13-AD3E-A875106390FE}" srcOrd="2" destOrd="0" presId="urn:microsoft.com/office/officeart/2005/8/layout/hierarchy2"/>
    <dgm:cxn modelId="{C6275554-3E85-4410-81D5-D1EAD04E555F}" type="presParOf" srcId="{99B771A5-96B1-4F13-AD3E-A875106390FE}" destId="{F838DF3B-00CC-48CA-9500-478D37BCA2E6}" srcOrd="0" destOrd="0" presId="urn:microsoft.com/office/officeart/2005/8/layout/hierarchy2"/>
    <dgm:cxn modelId="{3BB3BAD3-50E8-46B4-B03B-F69035E03361}" type="presParOf" srcId="{477FE667-AAF5-48F7-A828-58CE235FA848}" destId="{E7A23CA1-E3A2-44FA-A02B-96CC364D3D6A}" srcOrd="3" destOrd="0" presId="urn:microsoft.com/office/officeart/2005/8/layout/hierarchy2"/>
    <dgm:cxn modelId="{AA5DAFE7-65AE-4D8E-832A-C6FEDDDB9861}" type="presParOf" srcId="{E7A23CA1-E3A2-44FA-A02B-96CC364D3D6A}" destId="{273B2C36-19EE-492C-BAB0-1FF91754AEDD}" srcOrd="0" destOrd="0" presId="urn:microsoft.com/office/officeart/2005/8/layout/hierarchy2"/>
    <dgm:cxn modelId="{0B2AC31B-8E78-44C1-AF51-8D62CC58FF09}" type="presParOf" srcId="{E7A23CA1-E3A2-44FA-A02B-96CC364D3D6A}" destId="{D992F7CF-0E30-49A1-9B95-BCD8A3DFF3C2}" srcOrd="1" destOrd="0" presId="urn:microsoft.com/office/officeart/2005/8/layout/hierarchy2"/>
    <dgm:cxn modelId="{C7B6146E-FF3C-48BB-9157-DD9B34F27E52}" type="presParOf" srcId="{9AA20375-9D97-45CB-B28F-6B41682E37D6}" destId="{A478C4F7-D658-49E1-B884-0A523967DF48}" srcOrd="1" destOrd="0" presId="urn:microsoft.com/office/officeart/2005/8/layout/hierarchy2"/>
    <dgm:cxn modelId="{576BF75E-5BB7-4F9B-8E6C-BC8C3255AEC7}" type="presParOf" srcId="{A478C4F7-D658-49E1-B884-0A523967DF48}" destId="{69581BD7-52BA-4F0A-A246-73E4ECA75E6B}" srcOrd="0" destOrd="0" presId="urn:microsoft.com/office/officeart/2005/8/layout/hierarchy2"/>
    <dgm:cxn modelId="{80DB86BF-70E8-4F9B-B640-A41AD844CF5A}" type="presParOf" srcId="{A478C4F7-D658-49E1-B884-0A523967DF48}" destId="{81BC7699-8A26-431A-BDF3-D8CD72605032}" srcOrd="1" destOrd="0" presId="urn:microsoft.com/office/officeart/2005/8/layout/hierarchy2"/>
    <dgm:cxn modelId="{46BFBCFF-E309-412B-9859-25FC2D357EDA}" type="presParOf" srcId="{81BC7699-8A26-431A-BDF3-D8CD72605032}" destId="{F06C6702-2C16-4B89-B371-DAC46A92DAA6}" srcOrd="0" destOrd="0" presId="urn:microsoft.com/office/officeart/2005/8/layout/hierarchy2"/>
    <dgm:cxn modelId="{5B9CFD9A-786E-49F4-BDF3-FE3DFF9CC79C}" type="presParOf" srcId="{F06C6702-2C16-4B89-B371-DAC46A92DAA6}" destId="{DD6225D7-BCD9-459A-A457-4DA1013E293B}" srcOrd="0" destOrd="0" presId="urn:microsoft.com/office/officeart/2005/8/layout/hierarchy2"/>
    <dgm:cxn modelId="{9BF1D7CB-3A20-4C0B-8191-4F5A1982B9CC}" type="presParOf" srcId="{81BC7699-8A26-431A-BDF3-D8CD72605032}" destId="{F9F7461F-2EB9-4A95-8542-5CB6DC34CF13}" srcOrd="1" destOrd="0" presId="urn:microsoft.com/office/officeart/2005/8/layout/hierarchy2"/>
    <dgm:cxn modelId="{E54CD3DA-A60C-4D7B-BC6B-E717D5D63A2A}" type="presParOf" srcId="{F9F7461F-2EB9-4A95-8542-5CB6DC34CF13}" destId="{C88B002B-E2AC-4091-AF3A-3C779C00BAC2}" srcOrd="0" destOrd="0" presId="urn:microsoft.com/office/officeart/2005/8/layout/hierarchy2"/>
    <dgm:cxn modelId="{1BBA8C2F-3FB4-4277-BB97-DCA152CCADA2}" type="presParOf" srcId="{F9F7461F-2EB9-4A95-8542-5CB6DC34CF13}" destId="{F630A3DE-6877-4FB0-A8C9-BE7151130E59}" srcOrd="1" destOrd="0" presId="urn:microsoft.com/office/officeart/2005/8/layout/hierarchy2"/>
    <dgm:cxn modelId="{C351B00E-3644-4AB8-9419-F33BD0127EA8}" type="presParOf" srcId="{81BC7699-8A26-431A-BDF3-D8CD72605032}" destId="{DE94CEFA-5D15-484A-BDDA-4BECA9B90EA3}" srcOrd="2" destOrd="0" presId="urn:microsoft.com/office/officeart/2005/8/layout/hierarchy2"/>
    <dgm:cxn modelId="{63A96CDD-D0A7-4D34-98BB-4D3116851C1B}" type="presParOf" srcId="{DE94CEFA-5D15-484A-BDDA-4BECA9B90EA3}" destId="{C1013746-1981-4A8D-AB03-9154C37E6B8A}" srcOrd="0" destOrd="0" presId="urn:microsoft.com/office/officeart/2005/8/layout/hierarchy2"/>
    <dgm:cxn modelId="{8B57BD00-E7E3-404B-937A-ECA198810178}" type="presParOf" srcId="{81BC7699-8A26-431A-BDF3-D8CD72605032}" destId="{824DF1D0-8DD9-406B-8629-58BE632ED596}" srcOrd="3" destOrd="0" presId="urn:microsoft.com/office/officeart/2005/8/layout/hierarchy2"/>
    <dgm:cxn modelId="{1780FC40-2DD8-4D9C-A356-9FB734C14F30}" type="presParOf" srcId="{824DF1D0-8DD9-406B-8629-58BE632ED596}" destId="{5CD73F80-DE06-4D41-8292-4869042178B8}" srcOrd="0" destOrd="0" presId="urn:microsoft.com/office/officeart/2005/8/layout/hierarchy2"/>
    <dgm:cxn modelId="{A790A492-E542-40C0-A948-A5E3062DB041}" type="presParOf" srcId="{824DF1D0-8DD9-406B-8629-58BE632ED596}" destId="{1A475F85-89F4-4CBC-9BEF-831B5CAEAB7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4C66A-A475-4D54-9913-CA531DBC2939}">
      <dsp:nvSpPr>
        <dsp:cNvPr id="0" name=""/>
        <dsp:cNvSpPr/>
      </dsp:nvSpPr>
      <dsp:spPr>
        <a:xfrm rot="10800000">
          <a:off x="1497493" y="1854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Адрес: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214018, г. Смоленск, проспект Гагарина, д.22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1854"/>
        <a:ext cx="5150262" cy="969649"/>
      </dsp:txXfrm>
    </dsp:sp>
    <dsp:sp modelId="{474E9D85-EA75-4E38-BF42-B577CC9E63B4}">
      <dsp:nvSpPr>
        <dsp:cNvPr id="0" name=""/>
        <dsp:cNvSpPr/>
      </dsp:nvSpPr>
      <dsp:spPr>
        <a:xfrm>
          <a:off x="1219116" y="202257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759F367-5EF7-4209-BDC4-64EC0CB0587D}">
      <dsp:nvSpPr>
        <dsp:cNvPr id="0" name=""/>
        <dsp:cNvSpPr/>
      </dsp:nvSpPr>
      <dsp:spPr>
        <a:xfrm rot="10800000">
          <a:off x="1497493" y="1260952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E-mail: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smolensk@fa.ru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1260952"/>
        <a:ext cx="5150262" cy="969649"/>
      </dsp:txXfrm>
    </dsp:sp>
    <dsp:sp modelId="{E7E5FFA3-FC35-49FB-BD9C-935A47F64730}">
      <dsp:nvSpPr>
        <dsp:cNvPr id="0" name=""/>
        <dsp:cNvSpPr/>
      </dsp:nvSpPr>
      <dsp:spPr>
        <a:xfrm>
          <a:off x="1219116" y="1461354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8E638C8-938A-4CDA-B7D2-817CC06B3BA2}">
      <dsp:nvSpPr>
        <dsp:cNvPr id="0" name=""/>
        <dsp:cNvSpPr/>
      </dsp:nvSpPr>
      <dsp:spPr>
        <a:xfrm rot="10800000">
          <a:off x="1497493" y="2520049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Официальный сайт</a:t>
          </a:r>
          <a:r>
            <a:rPr lang="ru-RU" sz="2400" b="1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smolensk.fa.ru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2520049"/>
        <a:ext cx="5150262" cy="969649"/>
      </dsp:txXfrm>
    </dsp:sp>
    <dsp:sp modelId="{CECFEE17-FCB2-444B-A31C-EA85030C3832}">
      <dsp:nvSpPr>
        <dsp:cNvPr id="0" name=""/>
        <dsp:cNvSpPr/>
      </dsp:nvSpPr>
      <dsp:spPr>
        <a:xfrm>
          <a:off x="1219116" y="2720451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D9AC3F-B68A-420C-9DD6-16BF0E65A570}">
      <dsp:nvSpPr>
        <dsp:cNvPr id="0" name=""/>
        <dsp:cNvSpPr/>
      </dsp:nvSpPr>
      <dsp:spPr>
        <a:xfrm rot="10800000">
          <a:off x="1497493" y="3779146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Телефоны:</a:t>
          </a: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8 (4812) 35-88-99</a:t>
          </a:r>
          <a:b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2400" kern="1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                   55-27-77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3779146"/>
        <a:ext cx="5150262" cy="969649"/>
      </dsp:txXfrm>
    </dsp:sp>
    <dsp:sp modelId="{42954C35-DAB6-409D-A657-6EEC9E6691C7}">
      <dsp:nvSpPr>
        <dsp:cNvPr id="0" name=""/>
        <dsp:cNvSpPr/>
      </dsp:nvSpPr>
      <dsp:spPr>
        <a:xfrm>
          <a:off x="1219116" y="3979548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0B0E3-0943-4ACC-9BEC-73F6465E0C43}">
      <dsp:nvSpPr>
        <dsp:cNvPr id="0" name=""/>
        <dsp:cNvSpPr/>
      </dsp:nvSpPr>
      <dsp:spPr>
        <a:xfrm rot="10800000">
          <a:off x="1497493" y="5038243"/>
          <a:ext cx="5392674" cy="969649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27589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sng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Вконтакте: </a:t>
          </a:r>
          <a:r>
            <a:rPr lang="ru-RU" sz="2400" kern="120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https://vk.com/club113365257</a:t>
          </a:r>
          <a:endParaRPr lang="ru-RU" sz="2400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739905" y="5038243"/>
        <a:ext cx="5150262" cy="969649"/>
      </dsp:txXfrm>
    </dsp:sp>
    <dsp:sp modelId="{3491EA90-82F6-4C96-A7C2-53B08C9E29D4}">
      <dsp:nvSpPr>
        <dsp:cNvPr id="0" name=""/>
        <dsp:cNvSpPr/>
      </dsp:nvSpPr>
      <dsp:spPr>
        <a:xfrm>
          <a:off x="1219116" y="5238645"/>
          <a:ext cx="556753" cy="568844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009724-C3A9-4826-916E-B76FBAE4967E}">
      <dsp:nvSpPr>
        <dsp:cNvPr id="0" name=""/>
        <dsp:cNvSpPr/>
      </dsp:nvSpPr>
      <dsp:spPr>
        <a:xfrm>
          <a:off x="1163430" y="593849"/>
          <a:ext cx="2061667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Бакалавриат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3622" y="624041"/>
        <a:ext cx="2001283" cy="970449"/>
      </dsp:txXfrm>
    </dsp:sp>
    <dsp:sp modelId="{E49861EE-DC9B-4B26-9FBD-7D15DBA82088}">
      <dsp:nvSpPr>
        <dsp:cNvPr id="0" name=""/>
        <dsp:cNvSpPr/>
      </dsp:nvSpPr>
      <dsp:spPr>
        <a:xfrm rot="19457599">
          <a:off x="3129641" y="792687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787512"/>
        <a:ext cx="50779" cy="50779"/>
      </dsp:txXfrm>
    </dsp:sp>
    <dsp:sp modelId="{615853C1-0AA8-420F-AC9E-D82C5B8E7171}">
      <dsp:nvSpPr>
        <dsp:cNvPr id="0" name=""/>
        <dsp:cNvSpPr/>
      </dsp:nvSpPr>
      <dsp:spPr>
        <a:xfrm>
          <a:off x="4049765" y="1120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31312"/>
        <a:ext cx="3364602" cy="970449"/>
      </dsp:txXfrm>
    </dsp:sp>
    <dsp:sp modelId="{99B771A5-96B1-4F13-AD3E-A875106390FE}">
      <dsp:nvSpPr>
        <dsp:cNvPr id="0" name=""/>
        <dsp:cNvSpPr/>
      </dsp:nvSpPr>
      <dsp:spPr>
        <a:xfrm rot="2142401">
          <a:off x="3129641" y="1385416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1380241"/>
        <a:ext cx="50779" cy="50779"/>
      </dsp:txXfrm>
    </dsp:sp>
    <dsp:sp modelId="{273B2C36-19EE-492C-BAB0-1FF91754AEDD}">
      <dsp:nvSpPr>
        <dsp:cNvPr id="0" name=""/>
        <dsp:cNvSpPr/>
      </dsp:nvSpPr>
      <dsp:spPr>
        <a:xfrm>
          <a:off x="4049765" y="1186579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Очно-заочная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1216771"/>
        <a:ext cx="3364602" cy="970449"/>
      </dsp:txXfrm>
    </dsp:sp>
    <dsp:sp modelId="{69581BD7-52BA-4F0A-A246-73E4ECA75E6B}">
      <dsp:nvSpPr>
        <dsp:cNvPr id="0" name=""/>
        <dsp:cNvSpPr/>
      </dsp:nvSpPr>
      <dsp:spPr>
        <a:xfrm>
          <a:off x="1163430" y="2964767"/>
          <a:ext cx="2061667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Магистратура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93622" y="2994959"/>
        <a:ext cx="2001283" cy="970449"/>
      </dsp:txXfrm>
    </dsp:sp>
    <dsp:sp modelId="{F06C6702-2C16-4B89-B371-DAC46A92DAA6}">
      <dsp:nvSpPr>
        <dsp:cNvPr id="0" name=""/>
        <dsp:cNvSpPr/>
      </dsp:nvSpPr>
      <dsp:spPr>
        <a:xfrm rot="19457599">
          <a:off x="3129641" y="3163604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3158430"/>
        <a:ext cx="50779" cy="50779"/>
      </dsp:txXfrm>
    </dsp:sp>
    <dsp:sp modelId="{C88B002B-E2AC-4091-AF3A-3C779C00BAC2}">
      <dsp:nvSpPr>
        <dsp:cNvPr id="0" name=""/>
        <dsp:cNvSpPr/>
      </dsp:nvSpPr>
      <dsp:spPr>
        <a:xfrm>
          <a:off x="4049765" y="2372038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2402230"/>
        <a:ext cx="3364602" cy="970449"/>
      </dsp:txXfrm>
    </dsp:sp>
    <dsp:sp modelId="{DE94CEFA-5D15-484A-BDDA-4BECA9B90EA3}">
      <dsp:nvSpPr>
        <dsp:cNvPr id="0" name=""/>
        <dsp:cNvSpPr/>
      </dsp:nvSpPr>
      <dsp:spPr>
        <a:xfrm rot="2142401">
          <a:off x="3129641" y="3756334"/>
          <a:ext cx="10155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015580" y="20214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612042" y="3751159"/>
        <a:ext cx="50779" cy="50779"/>
      </dsp:txXfrm>
    </dsp:sp>
    <dsp:sp modelId="{5CD73F80-DE06-4D41-8292-4869042178B8}">
      <dsp:nvSpPr>
        <dsp:cNvPr id="0" name=""/>
        <dsp:cNvSpPr/>
      </dsp:nvSpPr>
      <dsp:spPr>
        <a:xfrm>
          <a:off x="4049765" y="3557496"/>
          <a:ext cx="3424986" cy="10308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Заочная форма обучения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079957" y="3587688"/>
        <a:ext cx="3364602" cy="9704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gradFill flip="none" rotWithShape="1">
          <a:gsLst>
            <a:gs pos="1000">
              <a:srgbClr val="0F3A3D"/>
            </a:gs>
            <a:gs pos="50000">
              <a:srgbClr val="256569"/>
            </a:gs>
            <a:gs pos="98000">
              <a:srgbClr val="2A7478"/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595" y="0"/>
            <a:ext cx="653940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0"/>
          <a:stretch/>
        </p:blipFill>
        <p:spPr>
          <a:xfrm>
            <a:off x="1108364" y="376454"/>
            <a:ext cx="3131127" cy="1088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675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1569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246903"/>
            <a:ext cx="7734300" cy="493005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ятиугольник 8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02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3319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gradFill flip="none" rotWithShape="1">
          <a:gsLst>
            <a:gs pos="1000">
              <a:schemeClr val="bg1">
                <a:lumMod val="95000"/>
              </a:schemeClr>
            </a:gs>
            <a:gs pos="26000">
              <a:schemeClr val="bg1">
                <a:lumMod val="65000"/>
              </a:schemeClr>
            </a:gs>
            <a:gs pos="9000">
              <a:schemeClr val="bg1">
                <a:lumMod val="85000"/>
              </a:schemeClr>
            </a:gs>
            <a:gs pos="94000">
              <a:srgbClr val="25656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851" y="572013"/>
            <a:ext cx="10515600" cy="404133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90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7885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ятиугольник 11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367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ятиугольник 7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88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ятиугольник 6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377403"/>
          </a:xfrm>
          <a:prstGeom prst="rect">
            <a:avLst/>
          </a:prstGeom>
        </p:spPr>
        <p:txBody>
          <a:bodyPr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7051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ятиугольник 13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9" y="642938"/>
            <a:ext cx="5729286" cy="344486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6715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ятиугольник 9"/>
          <p:cNvSpPr/>
          <p:nvPr userDrawn="1"/>
        </p:nvSpPr>
        <p:spPr>
          <a:xfrm>
            <a:off x="-1" y="484908"/>
            <a:ext cx="9569303" cy="578347"/>
          </a:xfrm>
          <a:prstGeom prst="homePlate">
            <a:avLst/>
          </a:prstGeom>
          <a:solidFill>
            <a:srgbClr val="25656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654" y="509428"/>
            <a:ext cx="8514860" cy="501651"/>
          </a:xfrm>
          <a:prstGeom prst="rect">
            <a:avLst/>
          </a:prstGeom>
        </p:spPr>
        <p:txBody>
          <a:bodyPr anchor="b"/>
          <a:lstStyle>
            <a:lvl1pPr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61417" y="12469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2413" y="244713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530AB-7E7F-42A0-9819-35D12B816B3C}" type="datetimeFigureOut">
              <a:rPr lang="ru-RU" smtClean="0"/>
              <a:t>30.03.2022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12B7-E224-4081-8122-29E446CEC7A3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39" b="55757"/>
          <a:stretch/>
        </p:blipFill>
        <p:spPr>
          <a:xfrm>
            <a:off x="9728791" y="381764"/>
            <a:ext cx="2213321" cy="78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bg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601" y="1847850"/>
            <a:ext cx="4777399" cy="5010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963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95000"/>
              </a:schemeClr>
            </a:gs>
            <a:gs pos="86000">
              <a:schemeClr val="bg1">
                <a:lumMod val="85000"/>
              </a:schemeClr>
            </a:gs>
            <a:gs pos="29000">
              <a:schemeClr val="bg1">
                <a:lumMod val="95000"/>
              </a:schemeClr>
            </a:gs>
            <a:gs pos="98000">
              <a:srgbClr val="25656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2530AB-7E7F-42A0-9819-35D12B816B3C}" type="datetimeFigureOut">
              <a:rPr lang="ru-RU" smtClean="0"/>
              <a:t>30.03.2022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ook Antiqua" panose="02040602050305030304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12B7-E224-4081-8122-29E446CEC7A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04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Book Antiqua" panose="020406020503050303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Wingdings" panose="05000000000000000000" pitchFamily="2" charset="2"/>
        <a:buChar char="ü"/>
        <a:defRPr sz="2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4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20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Wingdings" panose="05000000000000000000" pitchFamily="2" charset="2"/>
        <a:buChar char="ü"/>
        <a:defRPr sz="1800" kern="1200">
          <a:solidFill>
            <a:srgbClr val="595959"/>
          </a:solidFill>
          <a:latin typeface="Book Antiqua" panose="0204060205030503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8390" y="266438"/>
            <a:ext cx="7904747" cy="1426368"/>
          </a:xfrm>
        </p:spPr>
        <p:txBody>
          <a:bodyPr/>
          <a:lstStyle/>
          <a:p>
            <a:pPr algn="ctr"/>
            <a:r>
              <a:rPr lang="ru-RU" sz="7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endParaRPr lang="ru-RU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19428" b="12082"/>
          <a:stretch/>
        </p:blipFill>
        <p:spPr>
          <a:xfrm>
            <a:off x="938463" y="1981593"/>
            <a:ext cx="9869100" cy="450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0" y="231583"/>
            <a:ext cx="9983755" cy="1101918"/>
          </a:xfrm>
          <a:prstGeom prst="homePlat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82384"/>
            <a:ext cx="9563100" cy="706583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«Юриспруденция»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«Экономическое право»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155267" y="1656292"/>
            <a:ext cx="5511338" cy="4658302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Преддипломная практика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endParaRPr lang="ru-RU" sz="8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Заключены долгосрочные договоры о сотрудничестве с организациями: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ООО </a:t>
            </a:r>
            <a:r>
              <a:rPr lang="ru-RU" dirty="0">
                <a:latin typeface="Times New Roman" panose="02020603050405020304" pitchFamily="18" charset="0"/>
              </a:rPr>
              <a:t>«Юридическое партнерство БИК</a:t>
            </a:r>
            <a:r>
              <a:rPr lang="ru-RU" dirty="0" smtClean="0">
                <a:latin typeface="Times New Roman" panose="02020603050405020304" pitchFamily="18" charset="0"/>
              </a:rPr>
              <a:t>» 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ООО </a:t>
            </a:r>
            <a:r>
              <a:rPr lang="ru-RU" dirty="0">
                <a:latin typeface="Times New Roman" panose="02020603050405020304" pitchFamily="18" charset="0"/>
              </a:rPr>
              <a:t>«</a:t>
            </a:r>
            <a:r>
              <a:rPr lang="ru-RU" dirty="0" err="1">
                <a:latin typeface="Times New Roman" panose="02020603050405020304" pitchFamily="18" charset="0"/>
              </a:rPr>
              <a:t>Верита</a:t>
            </a:r>
            <a:r>
              <a:rPr lang="ru-RU" dirty="0" smtClean="0">
                <a:latin typeface="Times New Roman" panose="02020603050405020304" pitchFamily="18" charset="0"/>
              </a:rPr>
              <a:t>» 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Отделение </a:t>
            </a:r>
            <a:r>
              <a:rPr lang="ru-RU" dirty="0">
                <a:latin typeface="Times New Roman" panose="02020603050405020304" pitchFamily="18" charset="0"/>
              </a:rPr>
              <a:t>Центрального банка Российской Федерации по Смоленской </a:t>
            </a:r>
            <a:r>
              <a:rPr lang="ru-RU" dirty="0" smtClean="0">
                <a:latin typeface="Times New Roman" panose="02020603050405020304" pitchFamily="18" charset="0"/>
              </a:rPr>
              <a:t>области 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Правовое управление </a:t>
            </a:r>
            <a:r>
              <a:rPr lang="ru-RU" dirty="0">
                <a:latin typeface="Times New Roman" panose="02020603050405020304" pitchFamily="18" charset="0"/>
              </a:rPr>
              <a:t>Администрации города </a:t>
            </a:r>
            <a:r>
              <a:rPr lang="ru-RU" dirty="0" smtClean="0">
                <a:latin typeface="Times New Roman" panose="02020603050405020304" pitchFamily="18" charset="0"/>
              </a:rPr>
              <a:t>Смоленска </a:t>
            </a:r>
          </a:p>
          <a:p>
            <a:r>
              <a:rPr lang="ru-RU" dirty="0" smtClean="0">
                <a:latin typeface="Times New Roman" panose="02020603050405020304" pitchFamily="18" charset="0"/>
              </a:rPr>
              <a:t>Правовой департамент </a:t>
            </a:r>
            <a:r>
              <a:rPr lang="ru-RU" dirty="0">
                <a:latin typeface="Times New Roman" panose="02020603050405020304" pitchFamily="18" charset="0"/>
              </a:rPr>
              <a:t>Смоленской области</a:t>
            </a:r>
            <a:r>
              <a:rPr lang="ru-RU" dirty="0" smtClean="0">
                <a:latin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" y="1787236"/>
            <a:ext cx="4871260" cy="395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71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798599" y="1280160"/>
            <a:ext cx="10515600" cy="5394959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Отделение Сберегательного банка № 8609 по Смоленской области,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ГУ ЦБ РФ Отделение по Смоленской области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Россельхозбанк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ПАО «Банк ВТБ»,</a:t>
            </a:r>
            <a:endParaRPr lang="ru-RU" sz="2800" dirty="0" smtClean="0">
              <a:solidFill>
                <a:schemeClr val="tx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Виспер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Артс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ООО«КЭИС Технологии»,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«Простые решения 1С»,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Софтехно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ООО «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Твинс</a:t>
            </a:r>
            <a:r>
              <a:rPr lang="ru-RU" sz="280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многие другие организации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Наши партнеры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7645498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>КАК ПОСТУПИТЬ?</a:t>
            </a:r>
            <a:endParaRPr lang="ru-RU" sz="2400" dirty="0"/>
          </a:p>
        </p:txBody>
      </p:sp>
      <p:pic>
        <p:nvPicPr>
          <p:cNvPr id="4" name="Picture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91" y="469070"/>
            <a:ext cx="10149840" cy="553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13905" y="2975357"/>
            <a:ext cx="2302625" cy="49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Выбрать направление подготовки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19144" y="2880360"/>
            <a:ext cx="2660074" cy="9268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Собрать документы</a:t>
            </a:r>
            <a:r>
              <a:rPr lang="ru-RU" sz="1200" dirty="0" smtClean="0"/>
              <a:t>, в том числе, подтверждающие льготу. </a:t>
            </a:r>
            <a:r>
              <a:rPr lang="ru-RU" sz="1600" dirty="0"/>
              <a:t>Прийти лично в вуз или подать онлайн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564582" y="2927857"/>
            <a:ext cx="2211185" cy="340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Заполнить заявление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1291" y="5478085"/>
            <a:ext cx="4750911" cy="8395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Выпускники школ поступают по результатам ЕГЭ </a:t>
            </a:r>
          </a:p>
          <a:p>
            <a:pPr algn="ctr"/>
            <a:r>
              <a:rPr lang="ru-RU" sz="1600" dirty="0"/>
              <a:t>Выпускники колледжей проходят в вузе вступительные испытания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75615" y="5413958"/>
            <a:ext cx="2477192" cy="3449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Начать обучение</a:t>
            </a:r>
          </a:p>
        </p:txBody>
      </p:sp>
    </p:spTree>
    <p:extLst>
      <p:ext uri="{BB962C8B-B14F-4D97-AF65-F5344CB8AC3E}">
        <p14:creationId xmlns:p14="http://schemas.microsoft.com/office/powerpoint/2010/main" val="247591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ВСТУПИТЕЛЬНЫЕ ИСПЫТАНИЯ</a:t>
            </a:r>
            <a:endParaRPr lang="ru-RU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79075" y="1596044"/>
            <a:ext cx="1936867" cy="8562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Математика</a:t>
            </a:r>
            <a:endParaRPr lang="ru-RU" sz="16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79075" y="2814926"/>
            <a:ext cx="2019994" cy="897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Русский язык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45671" y="5245332"/>
            <a:ext cx="1936867" cy="9476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Предмет по выбору</a:t>
            </a:r>
            <a:endParaRPr lang="ru-RU" dirty="0"/>
          </a:p>
        </p:txBody>
      </p:sp>
      <p:cxnSp>
        <p:nvCxnSpPr>
          <p:cNvPr id="9" name="Прямая со стрелкой 8"/>
          <p:cNvCxnSpPr>
            <a:stCxn id="5" idx="3"/>
          </p:cNvCxnSpPr>
          <p:nvPr/>
        </p:nvCxnSpPr>
        <p:spPr>
          <a:xfrm>
            <a:off x="7015942" y="2024150"/>
            <a:ext cx="1197033" cy="41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8212975" y="1727267"/>
            <a:ext cx="2141709" cy="8063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27</a:t>
            </a:r>
            <a:endParaRPr lang="ru-RU" sz="2000" dirty="0"/>
          </a:p>
        </p:txBody>
      </p:sp>
      <p:cxnSp>
        <p:nvCxnSpPr>
          <p:cNvPr id="12" name="Прямая со стрелкой 11"/>
          <p:cNvCxnSpPr>
            <a:stCxn id="6" idx="3"/>
          </p:cNvCxnSpPr>
          <p:nvPr/>
        </p:nvCxnSpPr>
        <p:spPr>
          <a:xfrm flipV="1">
            <a:off x="7099069" y="3259658"/>
            <a:ext cx="1221971" cy="41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/>
          <p:cNvSpPr/>
          <p:nvPr/>
        </p:nvSpPr>
        <p:spPr>
          <a:xfrm>
            <a:off x="8321039" y="2877271"/>
            <a:ext cx="2033644" cy="8354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36</a:t>
            </a:r>
            <a:endParaRPr lang="ru-RU" dirty="0"/>
          </a:p>
        </p:txBody>
      </p:sp>
      <p:cxnSp>
        <p:nvCxnSpPr>
          <p:cNvPr id="15" name="Прямая со стрелкой 14"/>
          <p:cNvCxnSpPr>
            <a:stCxn id="7" idx="3"/>
          </p:cNvCxnSpPr>
          <p:nvPr/>
        </p:nvCxnSpPr>
        <p:spPr>
          <a:xfrm flipV="1">
            <a:off x="3682538" y="4531946"/>
            <a:ext cx="1371409" cy="11872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7" idx="3"/>
            <a:endCxn id="26" idx="1"/>
          </p:cNvCxnSpPr>
          <p:nvPr/>
        </p:nvCxnSpPr>
        <p:spPr>
          <a:xfrm flipV="1">
            <a:off x="3682538" y="5088085"/>
            <a:ext cx="1371409" cy="6310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3682538" y="5751791"/>
            <a:ext cx="1385060" cy="65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2997729" y="5476030"/>
            <a:ext cx="2044931" cy="876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кругленный прямоугольник 24"/>
          <p:cNvSpPr/>
          <p:nvPr/>
        </p:nvSpPr>
        <p:spPr>
          <a:xfrm>
            <a:off x="5079075" y="4065992"/>
            <a:ext cx="2019994" cy="542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Обществознание</a:t>
            </a: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5053947" y="4844356"/>
            <a:ext cx="2045122" cy="4874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История</a:t>
            </a:r>
            <a:endParaRPr lang="ru-RU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067598" y="5537416"/>
            <a:ext cx="2045121" cy="4940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Иностранный язык</a:t>
            </a:r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5053947" y="6259089"/>
            <a:ext cx="2045122" cy="4701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Информатика</a:t>
            </a:r>
            <a:endParaRPr lang="ru-RU" dirty="0"/>
          </a:p>
        </p:txBody>
      </p:sp>
      <p:cxnSp>
        <p:nvCxnSpPr>
          <p:cNvPr id="48" name="Прямая со стрелкой 47"/>
          <p:cNvCxnSpPr>
            <a:stCxn id="25" idx="3"/>
          </p:cNvCxnSpPr>
          <p:nvPr/>
        </p:nvCxnSpPr>
        <p:spPr>
          <a:xfrm>
            <a:off x="7099069" y="4337166"/>
            <a:ext cx="122197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Овал 48"/>
          <p:cNvSpPr/>
          <p:nvPr/>
        </p:nvSpPr>
        <p:spPr>
          <a:xfrm>
            <a:off x="8334689" y="4025509"/>
            <a:ext cx="2019994" cy="6272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42</a:t>
            </a:r>
            <a:endParaRPr lang="ru-RU" dirty="0"/>
          </a:p>
        </p:txBody>
      </p:sp>
      <p:cxnSp>
        <p:nvCxnSpPr>
          <p:cNvPr id="51" name="Прямая со стрелкой 50"/>
          <p:cNvCxnSpPr/>
          <p:nvPr/>
        </p:nvCxnSpPr>
        <p:spPr>
          <a:xfrm>
            <a:off x="7099069" y="5136490"/>
            <a:ext cx="1221970" cy="8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Овал 53"/>
          <p:cNvSpPr/>
          <p:nvPr/>
        </p:nvSpPr>
        <p:spPr>
          <a:xfrm>
            <a:off x="8328951" y="4841037"/>
            <a:ext cx="2031469" cy="6117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32</a:t>
            </a:r>
            <a:endParaRPr lang="ru-RU" dirty="0"/>
          </a:p>
        </p:txBody>
      </p:sp>
      <p:cxnSp>
        <p:nvCxnSpPr>
          <p:cNvPr id="56" name="Прямая со стрелкой 55"/>
          <p:cNvCxnSpPr>
            <a:stCxn id="32" idx="3"/>
          </p:cNvCxnSpPr>
          <p:nvPr/>
        </p:nvCxnSpPr>
        <p:spPr>
          <a:xfrm>
            <a:off x="7112719" y="5784427"/>
            <a:ext cx="1221970" cy="91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Овал 56"/>
          <p:cNvSpPr/>
          <p:nvPr/>
        </p:nvSpPr>
        <p:spPr>
          <a:xfrm>
            <a:off x="8334689" y="5613329"/>
            <a:ext cx="2019994" cy="5796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22</a:t>
            </a:r>
            <a:endParaRPr lang="ru-RU" dirty="0"/>
          </a:p>
        </p:txBody>
      </p:sp>
      <p:cxnSp>
        <p:nvCxnSpPr>
          <p:cNvPr id="59" name="Прямая со стрелкой 58"/>
          <p:cNvCxnSpPr>
            <a:stCxn id="34" idx="3"/>
          </p:cNvCxnSpPr>
          <p:nvPr/>
        </p:nvCxnSpPr>
        <p:spPr>
          <a:xfrm flipV="1">
            <a:off x="7099069" y="6494178"/>
            <a:ext cx="1221970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/>
          <p:cNvSpPr/>
          <p:nvPr/>
        </p:nvSpPr>
        <p:spPr>
          <a:xfrm>
            <a:off x="8346168" y="6259089"/>
            <a:ext cx="2019993" cy="4701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40</a:t>
            </a:r>
            <a:endParaRPr lang="ru-RU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7498080" y="1156167"/>
            <a:ext cx="3449781" cy="3408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/>
              <a:t>Минимальные баллы</a:t>
            </a:r>
            <a:endParaRPr lang="ru-RU" sz="1400" dirty="0"/>
          </a:p>
        </p:txBody>
      </p:sp>
      <p:cxnSp>
        <p:nvCxnSpPr>
          <p:cNvPr id="63" name="Прямая со стрелкой 62"/>
          <p:cNvCxnSpPr>
            <a:stCxn id="61" idx="2"/>
          </p:cNvCxnSpPr>
          <p:nvPr/>
        </p:nvCxnSpPr>
        <p:spPr>
          <a:xfrm>
            <a:off x="9222971" y="1496989"/>
            <a:ext cx="4156" cy="58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>
            <a:stCxn id="61" idx="2"/>
          </p:cNvCxnSpPr>
          <p:nvPr/>
        </p:nvCxnSpPr>
        <p:spPr>
          <a:xfrm flipH="1">
            <a:off x="9222970" y="1496989"/>
            <a:ext cx="1" cy="230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12" y="1470823"/>
            <a:ext cx="4645542" cy="308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1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414" r="9616" b="3352"/>
          <a:stretch/>
        </p:blipFill>
        <p:spPr>
          <a:xfrm>
            <a:off x="0" y="0"/>
            <a:ext cx="12187064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88042"/>
            <a:ext cx="12187064" cy="1754326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rPr>
              <a:t>Ждем Вас в Смоленском филиале Финансового университета!</a:t>
            </a:r>
            <a:endParaRPr lang="ru-RU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7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/>
          </p:nvPr>
        </p:nvGraphicFramePr>
        <p:xfrm>
          <a:off x="4511842" y="451209"/>
          <a:ext cx="8109285" cy="60097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93161" y="1377344"/>
            <a:ext cx="35186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Смоленский филиал</a:t>
            </a:r>
          </a:p>
        </p:txBody>
      </p:sp>
      <p:pic>
        <p:nvPicPr>
          <p:cNvPr id="18434" name="Picture 2" descr="http://www.fa.ru/fil/smolensk/PublishingImages/News/2020/cec27may/3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02"/>
          <a:stretch/>
        </p:blipFill>
        <p:spPr bwMode="auto">
          <a:xfrm>
            <a:off x="351692" y="2051408"/>
            <a:ext cx="4976824" cy="4409549"/>
          </a:xfrm>
          <a:prstGeom prst="rect">
            <a:avLst/>
          </a:prstGeom>
          <a:noFill/>
          <a:ln w="19050">
            <a:solidFill>
              <a:srgbClr val="BDE5E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75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40822" y="1404850"/>
            <a:ext cx="11012978" cy="5311833"/>
          </a:xfrm>
        </p:spPr>
        <p:txBody>
          <a:bodyPr>
            <a:normAutofit fontScale="85000" lnSpcReduction="20000"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высокий бренд Финансового университета,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государственное образовательная организация,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- 90 лет на региональном рынке образования,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диплом государственного образца,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диплом Финансового университета г. Москва,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востребованность выпускников на региональном рынке труда;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освобождение от армии на очной форме обучения,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индивидуальная траектория обучения,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высокий профессионализм и лояльность научно-педагогических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работников,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/>
              <a:t>   - </a:t>
            </a:r>
            <a:r>
              <a:rPr lang="ru-RU" dirty="0" err="1" smtClean="0"/>
              <a:t>бакалавриат</a:t>
            </a:r>
            <a:r>
              <a:rPr lang="ru-RU" dirty="0"/>
              <a:t>, магистратура, </a:t>
            </a:r>
            <a:r>
              <a:rPr lang="ru-RU" dirty="0" smtClean="0"/>
              <a:t>ДПО;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 возможность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получения второго диплома по Дополнительному профессиональному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обучению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505" y="565413"/>
            <a:ext cx="10391775" cy="673183"/>
          </a:xfrm>
        </p:spPr>
        <p:txBody>
          <a:bodyPr/>
          <a:lstStyle/>
          <a:p>
            <a:r>
              <a:rPr lang="ru-RU" dirty="0" smtClean="0"/>
              <a:t>Преимущества обучения в Смоленском филиале Финансового университета при Правительстве РФ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1195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clipart-best.com/img/student/student-clip-art-6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46" y="1030955"/>
            <a:ext cx="5442540" cy="580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498799"/>
            <a:ext cx="9554547" cy="563589"/>
          </a:xfrm>
        </p:spPr>
        <p:txBody>
          <a:bodyPr/>
          <a:lstStyle/>
          <a:p>
            <a:pPr algn="ctr"/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подготовки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6210" y="1587730"/>
            <a:ext cx="2449307" cy="8478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035934" y="1521230"/>
            <a:ext cx="225274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56456" y="1654232"/>
            <a:ext cx="2435631" cy="847897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ббаб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55547" y="1594544"/>
            <a:ext cx="2244436" cy="980903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Магистратура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Прямая соединительная линия 16"/>
          <p:cNvCxnSpPr>
            <a:stCxn id="14" idx="2"/>
          </p:cNvCxnSpPr>
          <p:nvPr/>
        </p:nvCxnSpPr>
        <p:spPr>
          <a:xfrm flipH="1">
            <a:off x="1974271" y="2502129"/>
            <a:ext cx="1" cy="817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454481" y="3328426"/>
            <a:ext cx="5718131" cy="66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454480" y="3335072"/>
            <a:ext cx="1" cy="9314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2511711" y="3350029"/>
            <a:ext cx="7046" cy="20366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4189923" y="3350029"/>
            <a:ext cx="4176" cy="9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H="1">
            <a:off x="6138296" y="3335072"/>
            <a:ext cx="34316" cy="1985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>
            <a:stCxn id="15" idx="2"/>
          </p:cNvCxnSpPr>
          <p:nvPr/>
        </p:nvCxnSpPr>
        <p:spPr>
          <a:xfrm flipH="1">
            <a:off x="10069452" y="2575447"/>
            <a:ext cx="8313" cy="7813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8426375" y="3350029"/>
            <a:ext cx="3430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426375" y="3350029"/>
            <a:ext cx="0" cy="10390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11857235" y="3350029"/>
            <a:ext cx="0" cy="11637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Скругленный прямоугольник 44"/>
          <p:cNvSpPr/>
          <p:nvPr/>
        </p:nvSpPr>
        <p:spPr>
          <a:xfrm>
            <a:off x="-26148" y="4277308"/>
            <a:ext cx="192582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09413" y="5525255"/>
            <a:ext cx="183410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2642030" y="4336353"/>
            <a:ext cx="2047877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696273" y="5549973"/>
            <a:ext cx="2358021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8246225" y="472162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184551" y="4406031"/>
            <a:ext cx="237826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016698" y="4522120"/>
            <a:ext cx="2161309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46172" y="4438996"/>
            <a:ext cx="1958622" cy="8441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38.03.05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Бизнес-информатика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8354" y="5644160"/>
            <a:ext cx="1811898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38.03.02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696273" y="4406031"/>
            <a:ext cx="2104527" cy="8754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745918" y="5644160"/>
            <a:ext cx="2247661" cy="94241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40.03.01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Юриспруденция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7114189" y="4472245"/>
            <a:ext cx="2355509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38.04.02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Менеджмент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9980816" y="4588624"/>
            <a:ext cx="209203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38.03.01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0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 smtClean="0"/>
              <a:t>Форма обучения и сроки</a:t>
            </a:r>
            <a:endParaRPr lang="ru-RU" sz="2800" dirty="0"/>
          </a:p>
        </p:txBody>
      </p:sp>
      <p:pic>
        <p:nvPicPr>
          <p:cNvPr id="4" name="Picture 2" descr="https://clipart-best.com/img/student/student-clip-art-13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78456" y="1233377"/>
            <a:ext cx="3813544" cy="56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080487376"/>
              </p:ext>
            </p:extLst>
          </p:nvPr>
        </p:nvGraphicFramePr>
        <p:xfrm>
          <a:off x="-741957" y="1545721"/>
          <a:ext cx="8638182" cy="45894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869154" y="2875781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4,5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5354" y="1983041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869153" y="4133540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69153" y="5288880"/>
            <a:ext cx="1823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обучения: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2,5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</a:p>
        </p:txBody>
      </p:sp>
    </p:spTree>
    <p:extLst>
      <p:ext uri="{BB962C8B-B14F-4D97-AF65-F5344CB8AC3E}">
        <p14:creationId xmlns:p14="http://schemas.microsoft.com/office/powerpoint/2010/main" val="2582879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0" y="231583"/>
            <a:ext cx="9983755" cy="1101918"/>
          </a:xfrm>
          <a:prstGeom prst="homePlat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</a:rPr>
              <a:t>Сферы деятельности:</a:t>
            </a:r>
          </a:p>
          <a:p>
            <a:r>
              <a:rPr lang="ru-RU" sz="2600" dirty="0" smtClean="0">
                <a:latin typeface="Times New Roman" panose="02020603050405020304" pitchFamily="18" charset="0"/>
              </a:rPr>
              <a:t>участие </a:t>
            </a:r>
            <a:r>
              <a:rPr lang="ru-RU" sz="2600" dirty="0">
                <a:latin typeface="Times New Roman" panose="02020603050405020304" pitchFamily="18" charset="0"/>
              </a:rPr>
              <a:t>в подготовке нормативных правовых актов; </a:t>
            </a:r>
            <a:endParaRPr lang="ru-RU" sz="2600" dirty="0" smtClean="0">
              <a:latin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</a:rPr>
              <a:t>обеспечение </a:t>
            </a:r>
            <a:r>
              <a:rPr lang="ru-RU" sz="2600" dirty="0">
                <a:latin typeface="Times New Roman" panose="02020603050405020304" pitchFamily="18" charset="0"/>
              </a:rPr>
              <a:t>законности и правопорядка; </a:t>
            </a:r>
            <a:endParaRPr lang="ru-RU" sz="2600" dirty="0" smtClean="0">
              <a:latin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</a:rPr>
              <a:t>выполнение </a:t>
            </a:r>
            <a:r>
              <a:rPr lang="ru-RU" sz="2600" dirty="0">
                <a:latin typeface="Times New Roman" panose="02020603050405020304" pitchFamily="18" charset="0"/>
              </a:rPr>
              <a:t>профессиональных обязанностей в юридических отделах и службах организаций финансового и нефинансового секторов экономики, органов государственной власти и местного самоуправления; </a:t>
            </a:r>
            <a:endParaRPr lang="ru-RU" sz="2600" dirty="0" smtClean="0">
              <a:latin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</a:rPr>
              <a:t>совершение </a:t>
            </a:r>
            <a:r>
              <a:rPr lang="ru-RU" sz="2600" dirty="0">
                <a:latin typeface="Times New Roman" panose="02020603050405020304" pitchFamily="18" charset="0"/>
              </a:rPr>
              <a:t>действий, связанных с реализацией правовых норм; </a:t>
            </a:r>
            <a:endParaRPr lang="ru-RU" sz="2600" dirty="0" smtClean="0">
              <a:latin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</a:rPr>
              <a:t>предупреждение</a:t>
            </a:r>
            <a:r>
              <a:rPr lang="ru-RU" sz="2600" dirty="0">
                <a:latin typeface="Times New Roman" panose="02020603050405020304" pitchFamily="18" charset="0"/>
              </a:rPr>
              <a:t>, пресечение, раскрытие и расследование правонарушений; </a:t>
            </a:r>
            <a:endParaRPr lang="ru-RU" sz="2600" dirty="0" smtClean="0">
              <a:latin typeface="Times New Roman" panose="02020603050405020304" pitchFamily="18" charset="0"/>
            </a:endParaRPr>
          </a:p>
          <a:p>
            <a:r>
              <a:rPr lang="ru-RU" sz="2600" dirty="0" smtClean="0">
                <a:latin typeface="Times New Roman" panose="02020603050405020304" pitchFamily="18" charset="0"/>
              </a:rPr>
              <a:t>консультирование </a:t>
            </a:r>
            <a:r>
              <a:rPr lang="ru-RU" sz="2600" dirty="0">
                <a:latin typeface="Times New Roman" panose="02020603050405020304" pitchFamily="18" charset="0"/>
              </a:rPr>
              <a:t>по вопросам </a:t>
            </a:r>
            <a:r>
              <a:rPr lang="ru-RU" sz="2600" dirty="0" smtClean="0">
                <a:latin typeface="Times New Roman" panose="02020603050405020304" pitchFamily="18" charset="0"/>
              </a:rPr>
              <a:t>права</a:t>
            </a:r>
            <a:r>
              <a:rPr lang="ru-RU" dirty="0" smtClean="0">
                <a:latin typeface="Times New Roman" panose="02020603050405020304" pitchFamily="18" charset="0"/>
              </a:rPr>
              <a:t>. 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«Юриспруденция»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«Экономическое право»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88" y="1825625"/>
            <a:ext cx="4932091" cy="486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31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</a:rPr>
              <a:t>Объекты </a:t>
            </a:r>
            <a:r>
              <a:rPr lang="ru-RU" b="1" dirty="0">
                <a:latin typeface="Times New Roman" panose="02020603050405020304" pitchFamily="18" charset="0"/>
              </a:rPr>
              <a:t>профессиональной деятельности: </a:t>
            </a:r>
            <a:endParaRPr lang="ru-RU" b="1" dirty="0" smtClean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общественные </a:t>
            </a:r>
            <a:r>
              <a:rPr lang="ru-RU" dirty="0">
                <a:latin typeface="Times New Roman" panose="02020603050405020304" pitchFamily="18" charset="0"/>
              </a:rPr>
              <a:t>отношения, возникающие в сфере публично-правовых и частноправовых институтов, </a:t>
            </a:r>
            <a:endParaRPr lang="ru-RU" dirty="0" smtClean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отношений </a:t>
            </a:r>
            <a:r>
              <a:rPr lang="ru-RU" dirty="0">
                <a:latin typeface="Times New Roman" panose="02020603050405020304" pitchFamily="18" charset="0"/>
              </a:rPr>
              <a:t>между государственными органами, физическими и юридическими лицами; </a:t>
            </a:r>
            <a:endParaRPr lang="ru-RU" dirty="0" smtClean="0">
              <a:latin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</a:rPr>
              <a:t>сфере реализации правовых норм, обеспечения законности и </a:t>
            </a:r>
            <a:r>
              <a:rPr lang="ru-RU" dirty="0" smtClean="0">
                <a:latin typeface="Times New Roman" panose="02020603050405020304" pitchFamily="18" charset="0"/>
              </a:rPr>
              <a:t>правопорядка.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4320" y="415784"/>
            <a:ext cx="10391775" cy="864376"/>
          </a:xfrm>
        </p:spPr>
        <p:txBody>
          <a:bodyPr/>
          <a:lstStyle/>
          <a:p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«Юриспруденция»</a:t>
            </a:r>
            <a:b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«Экономическое право»</a:t>
            </a:r>
            <a:b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970115"/>
            <a:ext cx="5181600" cy="420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22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0" y="231583"/>
            <a:ext cx="9983755" cy="1101918"/>
          </a:xfrm>
          <a:prstGeom prst="homePlate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382384"/>
            <a:ext cx="9563100" cy="706583"/>
          </a:xfrm>
        </p:spPr>
        <p:txBody>
          <a:bodyPr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«Юриспруденция»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«Экономическое право»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6155267" y="1656292"/>
            <a:ext cx="5511338" cy="4658302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ru-RU" sz="8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Трудоустройство: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 юридической службы любой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организации.</a:t>
            </a:r>
            <a:endParaRPr lang="ru-RU" sz="8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 </a:t>
            </a: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агентства и нотариальные конторы.</a:t>
            </a:r>
            <a:endParaRPr lang="ru-RU" sz="8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8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Представительство в судах и прочее.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8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43" y="1679516"/>
            <a:ext cx="5634999" cy="403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26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205451" y="1627404"/>
            <a:ext cx="5181600" cy="4351338"/>
          </a:xfrm>
        </p:spPr>
        <p:txBody>
          <a:bodyPr>
            <a:normAutofit lnSpcReduction="10000"/>
          </a:bodyPr>
          <a:lstStyle/>
          <a:p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</a:rPr>
              <a:t>Образовательная </a:t>
            </a:r>
            <a:r>
              <a:rPr lang="ru-RU" sz="2400" dirty="0">
                <a:latin typeface="Times New Roman" panose="02020603050405020304" pitchFamily="18" charset="0"/>
              </a:rPr>
              <a:t>программа направлена на </a:t>
            </a:r>
            <a:r>
              <a:rPr lang="ru-RU" sz="2400" b="1" dirty="0">
                <a:latin typeface="Times New Roman" panose="02020603050405020304" pitchFamily="18" charset="0"/>
              </a:rPr>
              <a:t>подготовку кадров</a:t>
            </a:r>
            <a:r>
              <a:rPr lang="ru-RU" sz="2400" dirty="0">
                <a:latin typeface="Times New Roman" panose="02020603050405020304" pitchFamily="18" charset="0"/>
              </a:rPr>
              <a:t>, обладающих необходимыми </a:t>
            </a:r>
            <a:r>
              <a:rPr lang="ru-RU" sz="2400" b="1" dirty="0">
                <a:latin typeface="Times New Roman" panose="02020603050405020304" pitchFamily="18" charset="0"/>
              </a:rPr>
              <a:t>компетенциями и квалификацией в области экономического права</a:t>
            </a:r>
            <a:r>
              <a:rPr lang="ru-RU" sz="2400" dirty="0">
                <a:latin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</a:rPr>
              <a:t>пользующихся устойчивым спросом </a:t>
            </a:r>
            <a:r>
              <a:rPr lang="ru-RU" sz="2400" dirty="0">
                <a:latin typeface="Times New Roman" panose="02020603050405020304" pitchFamily="18" charset="0"/>
              </a:rPr>
              <a:t>в организациях различных форм собственности в качестве </a:t>
            </a:r>
            <a:r>
              <a:rPr lang="ru-RU" sz="2400" b="1" dirty="0">
                <a:latin typeface="Times New Roman" panose="02020603050405020304" pitchFamily="18" charset="0"/>
              </a:rPr>
              <a:t>юрисконсультов, специалистов юридических департаментов</a:t>
            </a:r>
            <a:r>
              <a:rPr lang="ru-RU" sz="2400" dirty="0">
                <a:latin typeface="Times New Roman" panose="02020603050405020304" pitchFamily="18" charset="0"/>
              </a:rPr>
              <a:t>, </a:t>
            </a:r>
            <a:r>
              <a:rPr lang="ru-RU" sz="2400" b="1" dirty="0">
                <a:latin typeface="Times New Roman" panose="02020603050405020304" pitchFamily="18" charset="0"/>
              </a:rPr>
              <a:t>помощников руководителей по правовым вопросам </a:t>
            </a:r>
            <a:r>
              <a:rPr lang="ru-RU" sz="2400" dirty="0">
                <a:latin typeface="Times New Roman" panose="02020603050405020304" pitchFamily="18" charset="0"/>
              </a:rPr>
              <a:t>и т.п</a:t>
            </a:r>
            <a:r>
              <a:rPr lang="ru-RU" sz="2400" dirty="0" smtClean="0">
                <a:latin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44320" y="415784"/>
            <a:ext cx="10391775" cy="864376"/>
          </a:xfrm>
        </p:spPr>
        <p:txBody>
          <a:bodyPr/>
          <a:lstStyle/>
          <a:p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подготовки «Юриспруденция»</a:t>
            </a:r>
            <a:b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«Экономическое право»</a:t>
            </a:r>
            <a:br>
              <a:rPr lang="ru-RU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720735"/>
            <a:ext cx="5181600" cy="41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9627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Финансовый Университет">
      <a:dk1>
        <a:sysClr val="windowText" lastClr="000000"/>
      </a:dk1>
      <a:lt1>
        <a:sysClr val="window" lastClr="FFFFFF"/>
      </a:lt1>
      <a:dk2>
        <a:srgbClr val="373545"/>
      </a:dk2>
      <a:lt2>
        <a:srgbClr val="A5A5A5"/>
      </a:lt2>
      <a:accent1>
        <a:srgbClr val="256569"/>
      </a:accent1>
      <a:accent2>
        <a:srgbClr val="AFAFAF"/>
      </a:accent2>
      <a:accent3>
        <a:srgbClr val="5BBFC5"/>
      </a:accent3>
      <a:accent4>
        <a:srgbClr val="7B7B7B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Финансовый Университет" id="{B61C6C59-7E8E-44EC-9D0A-175FD0FD7AA0}" vid="{4B9A828B-7C95-4D9C-8B7B-426AD85F479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Shablon_Finuniver</Template>
  <TotalTime>2579</TotalTime>
  <Words>574</Words>
  <Application>Microsoft Office PowerPoint</Application>
  <PresentationFormat>Широкоэкранный</PresentationFormat>
  <Paragraphs>112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Book Antiqua</vt:lpstr>
      <vt:lpstr>Calibri</vt:lpstr>
      <vt:lpstr>Times New Roman</vt:lpstr>
      <vt:lpstr>Wingdings</vt:lpstr>
      <vt:lpstr>Тема Office</vt:lpstr>
      <vt:lpstr>БАКАЛАВРИАТ</vt:lpstr>
      <vt:lpstr>Презентация PowerPoint</vt:lpstr>
      <vt:lpstr>Преимущества обучения в Смоленском филиале Финансового университета при Правительстве РФ</vt:lpstr>
      <vt:lpstr>Направления подготовки</vt:lpstr>
      <vt:lpstr>Форма обучения и сроки</vt:lpstr>
      <vt:lpstr>Направление подготовки «Юриспруденция» Профиль «Экономическое право»  </vt:lpstr>
      <vt:lpstr>Направление подготовки «Юриспруденция» Профиль «Экономическое право» </vt:lpstr>
      <vt:lpstr>Направление подготовки «Юриспруденция» Профиль «Экономическое право»  </vt:lpstr>
      <vt:lpstr>Направление подготовки «Юриспруденция» Профиль «Экономическое право» </vt:lpstr>
      <vt:lpstr>Направление подготовки «Юриспруденция» Профиль «Экономическое право»  </vt:lpstr>
      <vt:lpstr>Наши партнеры</vt:lpstr>
      <vt:lpstr>КАК ПОСТУПИТЬ?</vt:lpstr>
      <vt:lpstr>ВСТУПИТЕЛЬНЫЕ ИСПЫТАНИЯ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ПРОГРАММ БАКАЛАВРИАТА</dc:title>
  <dc:creator>Надежда А. Кадык</dc:creator>
  <cp:lastModifiedBy>Ольга М. Гусарова</cp:lastModifiedBy>
  <cp:revision>243</cp:revision>
  <cp:lastPrinted>2021-04-20T10:32:47Z</cp:lastPrinted>
  <dcterms:created xsi:type="dcterms:W3CDTF">2021-03-10T06:11:51Z</dcterms:created>
  <dcterms:modified xsi:type="dcterms:W3CDTF">2022-03-30T13:37:36Z</dcterms:modified>
</cp:coreProperties>
</file>