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6" r:id="rId3"/>
    <p:sldId id="309" r:id="rId4"/>
    <p:sldId id="314" r:id="rId5"/>
    <p:sldId id="313" r:id="rId6"/>
    <p:sldId id="319" r:id="rId7"/>
    <p:sldId id="308" r:id="rId8"/>
    <p:sldId id="297" r:id="rId9"/>
    <p:sldId id="288" r:id="rId10"/>
    <p:sldId id="298" r:id="rId11"/>
    <p:sldId id="299" r:id="rId12"/>
    <p:sldId id="295" r:id="rId13"/>
    <p:sldId id="323" r:id="rId14"/>
    <p:sldId id="320" r:id="rId15"/>
    <p:sldId id="321" r:id="rId16"/>
    <p:sldId id="322" r:id="rId17"/>
    <p:sldId id="315" r:id="rId18"/>
    <p:sldId id="283" r:id="rId19"/>
    <p:sldId id="291" r:id="rId20"/>
    <p:sldId id="305" r:id="rId21"/>
    <p:sldId id="311" r:id="rId22"/>
    <p:sldId id="312" r:id="rId23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A3D"/>
    <a:srgbClr val="595252"/>
    <a:srgbClr val="1D5053"/>
    <a:srgbClr val="225D60"/>
    <a:srgbClr val="256569"/>
    <a:srgbClr val="2A7478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21BE9A-F1B0-451B-9D04-1B0C1E2B0C12}" type="doc">
      <dgm:prSet loTypeId="urn:microsoft.com/office/officeart/2005/8/layout/vList3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3E97C76-3BF7-40B2-9AC8-4EBCB679E2F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Адрес: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214018, г. Смоленск, проспект Гагарина, д.22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A1D9A-1EB2-4DFE-9CE0-4A1F096DB865}" type="parTrans" cxnId="{FEFB332F-A0CC-4FA6-AD37-096253AF5DA4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BEF448FF-737C-4E99-8FD8-878BD0A2E065}" type="sibTrans" cxnId="{FEFB332F-A0CC-4FA6-AD37-096253AF5DA4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BCB7DBE9-6B99-4650-A26E-26A2137015E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E-mail: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smolensk@fa.ru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4B43-B6D1-4CB3-B015-B081C94543E6}" type="parTrans" cxnId="{5A49C211-64FB-4014-BFF0-AB7556DF9186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8652CD75-BC25-4C27-9D1C-AC147F4CC2DC}" type="sibTrans" cxnId="{5A49C211-64FB-4014-BFF0-AB7556DF9186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21AFDE8A-303C-4344-8ED6-649427E52E40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</a:t>
          </a:r>
          <a:r>
            <a:rPr lang="ru-RU" sz="24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smolensk.fa.ru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1216D-1365-4252-9FFB-D15E10E62417}" type="parTrans" cxnId="{87DB7FC8-27BE-4EC4-B1FA-68256D08516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E2F04734-D5AB-4861-84FA-E1E663690006}" type="sibTrans" cxnId="{87DB7FC8-27BE-4EC4-B1FA-68256D08516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6D9CAA3B-B77A-460D-91B7-B707C259366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 rtl="0"/>
          <a:r>
            <a:rPr lang="ru-RU" sz="24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Телефоны:</a:t>
          </a: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(4812) 35-88-99</a:t>
          </a:r>
          <a:b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55-27-77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C300DC-55B7-4249-B96C-4D2388600EA1}" type="parTrans" cxnId="{8328D515-ECF6-4DEE-9587-A415287196E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F26DF595-6D9C-4440-822F-1BDA493D902A}" type="sibTrans" cxnId="{8328D515-ECF6-4DEE-9587-A415287196E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FE7627E2-469F-475B-905D-1EEA353D20AE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Вконтакте: 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https://vk.com/club113365257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AE1FC-C20A-4052-8503-B0213E7839E8}" type="parTrans" cxnId="{C1B63419-4BD7-4EDF-BD47-AEBC0B53ED1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CEE69A03-F9D8-4628-9386-A078F3E806A7}" type="sibTrans" cxnId="{C1B63419-4BD7-4EDF-BD47-AEBC0B53ED1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EC04FE3B-E43B-4DD5-8E74-D2B0D7CD1F07}" type="pres">
      <dgm:prSet presAssocID="{FE21BE9A-F1B0-451B-9D04-1B0C1E2B0C1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0B0E03-F407-4CE1-BABB-A7EF3676731B}" type="pres">
      <dgm:prSet presAssocID="{C3E97C76-3BF7-40B2-9AC8-4EBCB679E2F2}" presName="composite" presStyleCnt="0"/>
      <dgm:spPr/>
      <dgm:t>
        <a:bodyPr/>
        <a:lstStyle/>
        <a:p>
          <a:endParaRPr lang="ru-RU"/>
        </a:p>
      </dgm:t>
    </dgm:pt>
    <dgm:pt modelId="{474E9D85-EA75-4E38-BF42-B577CC9E63B4}" type="pres">
      <dgm:prSet presAssocID="{C3E97C76-3BF7-40B2-9AC8-4EBCB679E2F2}" presName="imgShp" presStyleLbl="fgImgPlace1" presStyleIdx="0" presStyleCnt="5" custScaleX="57418" custScaleY="58665"/>
      <dgm:spPr/>
      <dgm:t>
        <a:bodyPr/>
        <a:lstStyle/>
        <a:p>
          <a:endParaRPr lang="ru-RU"/>
        </a:p>
      </dgm:t>
    </dgm:pt>
    <dgm:pt modelId="{A9C4C66A-A475-4D54-9913-CA531DBC2939}" type="pres">
      <dgm:prSet presAssocID="{C3E97C76-3BF7-40B2-9AC8-4EBCB679E2F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01877-E09C-4AE3-B0C8-0C6C54BCF455}" type="pres">
      <dgm:prSet presAssocID="{BEF448FF-737C-4E99-8FD8-878BD0A2E065}" presName="spacing" presStyleCnt="0"/>
      <dgm:spPr/>
      <dgm:t>
        <a:bodyPr/>
        <a:lstStyle/>
        <a:p>
          <a:endParaRPr lang="ru-RU"/>
        </a:p>
      </dgm:t>
    </dgm:pt>
    <dgm:pt modelId="{972EBB9A-6665-412E-8759-77685129AE1A}" type="pres">
      <dgm:prSet presAssocID="{BCB7DBE9-6B99-4650-A26E-26A2137015ED}" presName="composite" presStyleCnt="0"/>
      <dgm:spPr/>
      <dgm:t>
        <a:bodyPr/>
        <a:lstStyle/>
        <a:p>
          <a:endParaRPr lang="ru-RU"/>
        </a:p>
      </dgm:t>
    </dgm:pt>
    <dgm:pt modelId="{E7E5FFA3-FC35-49FB-BD9C-935A47F64730}" type="pres">
      <dgm:prSet presAssocID="{BCB7DBE9-6B99-4650-A26E-26A2137015ED}" presName="imgShp" presStyleLbl="fgImgPlace1" presStyleIdx="1" presStyleCnt="5" custScaleX="57418" custScaleY="58665"/>
      <dgm:spPr/>
      <dgm:t>
        <a:bodyPr/>
        <a:lstStyle/>
        <a:p>
          <a:endParaRPr lang="ru-RU"/>
        </a:p>
      </dgm:t>
    </dgm:pt>
    <dgm:pt modelId="{2759F367-5EF7-4209-BDC4-64EC0CB0587D}" type="pres">
      <dgm:prSet presAssocID="{BCB7DBE9-6B99-4650-A26E-26A2137015E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11E9A-F4EE-4F72-AD31-FA846FC61473}" type="pres">
      <dgm:prSet presAssocID="{8652CD75-BC25-4C27-9D1C-AC147F4CC2DC}" presName="spacing" presStyleCnt="0"/>
      <dgm:spPr/>
      <dgm:t>
        <a:bodyPr/>
        <a:lstStyle/>
        <a:p>
          <a:endParaRPr lang="ru-RU"/>
        </a:p>
      </dgm:t>
    </dgm:pt>
    <dgm:pt modelId="{39B56D3A-7DA4-49AB-885D-4FE2B46D9D0E}" type="pres">
      <dgm:prSet presAssocID="{21AFDE8A-303C-4344-8ED6-649427E52E40}" presName="composite" presStyleCnt="0"/>
      <dgm:spPr/>
      <dgm:t>
        <a:bodyPr/>
        <a:lstStyle/>
        <a:p>
          <a:endParaRPr lang="ru-RU"/>
        </a:p>
      </dgm:t>
    </dgm:pt>
    <dgm:pt modelId="{CECFEE17-FCB2-444B-A31C-EA85030C3832}" type="pres">
      <dgm:prSet presAssocID="{21AFDE8A-303C-4344-8ED6-649427E52E40}" presName="imgShp" presStyleLbl="fgImgPlace1" presStyleIdx="2" presStyleCnt="5" custScaleX="57418" custScaleY="58665"/>
      <dgm:spPr/>
      <dgm:t>
        <a:bodyPr/>
        <a:lstStyle/>
        <a:p>
          <a:endParaRPr lang="ru-RU"/>
        </a:p>
      </dgm:t>
    </dgm:pt>
    <dgm:pt modelId="{18E638C8-938A-4CDA-B7D2-817CC06B3BA2}" type="pres">
      <dgm:prSet presAssocID="{21AFDE8A-303C-4344-8ED6-649427E52E4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DFE86-1EF1-4D22-AE87-BA39A84830C5}" type="pres">
      <dgm:prSet presAssocID="{E2F04734-D5AB-4861-84FA-E1E663690006}" presName="spacing" presStyleCnt="0"/>
      <dgm:spPr/>
      <dgm:t>
        <a:bodyPr/>
        <a:lstStyle/>
        <a:p>
          <a:endParaRPr lang="ru-RU"/>
        </a:p>
      </dgm:t>
    </dgm:pt>
    <dgm:pt modelId="{59B1A327-7A44-49E1-8613-B7B9258B611A}" type="pres">
      <dgm:prSet presAssocID="{6D9CAA3B-B77A-460D-91B7-B707C2593663}" presName="composite" presStyleCnt="0"/>
      <dgm:spPr/>
      <dgm:t>
        <a:bodyPr/>
        <a:lstStyle/>
        <a:p>
          <a:endParaRPr lang="ru-RU"/>
        </a:p>
      </dgm:t>
    </dgm:pt>
    <dgm:pt modelId="{42954C35-DAB6-409D-A657-6EEC9E6691C7}" type="pres">
      <dgm:prSet presAssocID="{6D9CAA3B-B77A-460D-91B7-B707C2593663}" presName="imgShp" presStyleLbl="fgImgPlace1" presStyleIdx="3" presStyleCnt="5" custScaleX="57418" custScaleY="58665"/>
      <dgm:spPr/>
      <dgm:t>
        <a:bodyPr/>
        <a:lstStyle/>
        <a:p>
          <a:endParaRPr lang="ru-RU"/>
        </a:p>
      </dgm:t>
    </dgm:pt>
    <dgm:pt modelId="{99D9AC3F-B68A-420C-9DD6-16BF0E65A570}" type="pres">
      <dgm:prSet presAssocID="{6D9CAA3B-B77A-460D-91B7-B707C2593663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2B40C0-8C8A-4DD6-A77C-60FF8E8A2051}" type="pres">
      <dgm:prSet presAssocID="{F26DF595-6D9C-4440-822F-1BDA493D902A}" presName="spacing" presStyleCnt="0"/>
      <dgm:spPr/>
      <dgm:t>
        <a:bodyPr/>
        <a:lstStyle/>
        <a:p>
          <a:endParaRPr lang="ru-RU"/>
        </a:p>
      </dgm:t>
    </dgm:pt>
    <dgm:pt modelId="{06D6AC28-CC01-47D9-BEC7-575128783DC9}" type="pres">
      <dgm:prSet presAssocID="{FE7627E2-469F-475B-905D-1EEA353D20AE}" presName="composite" presStyleCnt="0"/>
      <dgm:spPr/>
      <dgm:t>
        <a:bodyPr/>
        <a:lstStyle/>
        <a:p>
          <a:endParaRPr lang="ru-RU"/>
        </a:p>
      </dgm:t>
    </dgm:pt>
    <dgm:pt modelId="{3491EA90-82F6-4C96-A7C2-53B08C9E29D4}" type="pres">
      <dgm:prSet presAssocID="{FE7627E2-469F-475B-905D-1EEA353D20AE}" presName="imgShp" presStyleLbl="fgImgPlace1" presStyleIdx="4" presStyleCnt="5" custScaleX="57418" custScaleY="58665"/>
      <dgm:spPr/>
      <dgm:t>
        <a:bodyPr/>
        <a:lstStyle/>
        <a:p>
          <a:endParaRPr lang="ru-RU"/>
        </a:p>
      </dgm:t>
    </dgm:pt>
    <dgm:pt modelId="{F540B0E3-0943-4ACC-9BEC-73F6465E0C43}" type="pres">
      <dgm:prSet presAssocID="{FE7627E2-469F-475B-905D-1EEA353D20A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DB7FC8-27BE-4EC4-B1FA-68256D08516A}" srcId="{FE21BE9A-F1B0-451B-9D04-1B0C1E2B0C12}" destId="{21AFDE8A-303C-4344-8ED6-649427E52E40}" srcOrd="2" destOrd="0" parTransId="{5281216D-1365-4252-9FFB-D15E10E62417}" sibTransId="{E2F04734-D5AB-4861-84FA-E1E663690006}"/>
    <dgm:cxn modelId="{FFD10439-2B62-4286-BF10-1A462B07A9BF}" type="presOf" srcId="{FE7627E2-469F-475B-905D-1EEA353D20AE}" destId="{F540B0E3-0943-4ACC-9BEC-73F6465E0C43}" srcOrd="0" destOrd="0" presId="urn:microsoft.com/office/officeart/2005/8/layout/vList3"/>
    <dgm:cxn modelId="{C1B63419-4BD7-4EDF-BD47-AEBC0B53ED1A}" srcId="{FE21BE9A-F1B0-451B-9D04-1B0C1E2B0C12}" destId="{FE7627E2-469F-475B-905D-1EEA353D20AE}" srcOrd="4" destOrd="0" parTransId="{095AE1FC-C20A-4052-8503-B0213E7839E8}" sibTransId="{CEE69A03-F9D8-4628-9386-A078F3E806A7}"/>
    <dgm:cxn modelId="{836DB8D8-D81F-4F9A-A05E-A500A71FEEAC}" type="presOf" srcId="{21AFDE8A-303C-4344-8ED6-649427E52E40}" destId="{18E638C8-938A-4CDA-B7D2-817CC06B3BA2}" srcOrd="0" destOrd="0" presId="urn:microsoft.com/office/officeart/2005/8/layout/vList3"/>
    <dgm:cxn modelId="{F92C0E87-B6DE-4AE5-A8A2-9DA0138EA96E}" type="presOf" srcId="{6D9CAA3B-B77A-460D-91B7-B707C2593663}" destId="{99D9AC3F-B68A-420C-9DD6-16BF0E65A570}" srcOrd="0" destOrd="0" presId="urn:microsoft.com/office/officeart/2005/8/layout/vList3"/>
    <dgm:cxn modelId="{5A49C211-64FB-4014-BFF0-AB7556DF9186}" srcId="{FE21BE9A-F1B0-451B-9D04-1B0C1E2B0C12}" destId="{BCB7DBE9-6B99-4650-A26E-26A2137015ED}" srcOrd="1" destOrd="0" parTransId="{24B04B43-B6D1-4CB3-B015-B081C94543E6}" sibTransId="{8652CD75-BC25-4C27-9D1C-AC147F4CC2DC}"/>
    <dgm:cxn modelId="{CB97AF17-A6D4-4A3D-BEA3-D5286D51A398}" type="presOf" srcId="{C3E97C76-3BF7-40B2-9AC8-4EBCB679E2F2}" destId="{A9C4C66A-A475-4D54-9913-CA531DBC2939}" srcOrd="0" destOrd="0" presId="urn:microsoft.com/office/officeart/2005/8/layout/vList3"/>
    <dgm:cxn modelId="{FEFB332F-A0CC-4FA6-AD37-096253AF5DA4}" srcId="{FE21BE9A-F1B0-451B-9D04-1B0C1E2B0C12}" destId="{C3E97C76-3BF7-40B2-9AC8-4EBCB679E2F2}" srcOrd="0" destOrd="0" parTransId="{626A1D9A-1EB2-4DFE-9CE0-4A1F096DB865}" sibTransId="{BEF448FF-737C-4E99-8FD8-878BD0A2E065}"/>
    <dgm:cxn modelId="{4F45CD73-54D9-4661-9E8C-E8BE05F81E26}" type="presOf" srcId="{BCB7DBE9-6B99-4650-A26E-26A2137015ED}" destId="{2759F367-5EF7-4209-BDC4-64EC0CB0587D}" srcOrd="0" destOrd="0" presId="urn:microsoft.com/office/officeart/2005/8/layout/vList3"/>
    <dgm:cxn modelId="{1533D122-9445-4E3B-B7C5-116631083AFE}" type="presOf" srcId="{FE21BE9A-F1B0-451B-9D04-1B0C1E2B0C12}" destId="{EC04FE3B-E43B-4DD5-8E74-D2B0D7CD1F07}" srcOrd="0" destOrd="0" presId="urn:microsoft.com/office/officeart/2005/8/layout/vList3"/>
    <dgm:cxn modelId="{8328D515-ECF6-4DEE-9587-A415287196ED}" srcId="{FE21BE9A-F1B0-451B-9D04-1B0C1E2B0C12}" destId="{6D9CAA3B-B77A-460D-91B7-B707C2593663}" srcOrd="3" destOrd="0" parTransId="{62C300DC-55B7-4249-B96C-4D2388600EA1}" sibTransId="{F26DF595-6D9C-4440-822F-1BDA493D902A}"/>
    <dgm:cxn modelId="{3EE9EB3C-F085-4C09-8814-F1759F3C9509}" type="presParOf" srcId="{EC04FE3B-E43B-4DD5-8E74-D2B0D7CD1F07}" destId="{E10B0E03-F407-4CE1-BABB-A7EF3676731B}" srcOrd="0" destOrd="0" presId="urn:microsoft.com/office/officeart/2005/8/layout/vList3"/>
    <dgm:cxn modelId="{07D2ED65-0CEA-47C3-ABC2-C4F77D0F352B}" type="presParOf" srcId="{E10B0E03-F407-4CE1-BABB-A7EF3676731B}" destId="{474E9D85-EA75-4E38-BF42-B577CC9E63B4}" srcOrd="0" destOrd="0" presId="urn:microsoft.com/office/officeart/2005/8/layout/vList3"/>
    <dgm:cxn modelId="{2513B5D0-D4BA-425E-AA3D-038B3CE43C30}" type="presParOf" srcId="{E10B0E03-F407-4CE1-BABB-A7EF3676731B}" destId="{A9C4C66A-A475-4D54-9913-CA531DBC2939}" srcOrd="1" destOrd="0" presId="urn:microsoft.com/office/officeart/2005/8/layout/vList3"/>
    <dgm:cxn modelId="{A89AEC94-096D-482C-B822-CDD3180AFBB8}" type="presParOf" srcId="{EC04FE3B-E43B-4DD5-8E74-D2B0D7CD1F07}" destId="{6B501877-E09C-4AE3-B0C8-0C6C54BCF455}" srcOrd="1" destOrd="0" presId="urn:microsoft.com/office/officeart/2005/8/layout/vList3"/>
    <dgm:cxn modelId="{27B0F837-030C-4607-8C3E-443CAA8DFED7}" type="presParOf" srcId="{EC04FE3B-E43B-4DD5-8E74-D2B0D7CD1F07}" destId="{972EBB9A-6665-412E-8759-77685129AE1A}" srcOrd="2" destOrd="0" presId="urn:microsoft.com/office/officeart/2005/8/layout/vList3"/>
    <dgm:cxn modelId="{9864F9FC-5709-49BC-B78A-88B02F0EFB87}" type="presParOf" srcId="{972EBB9A-6665-412E-8759-77685129AE1A}" destId="{E7E5FFA3-FC35-49FB-BD9C-935A47F64730}" srcOrd="0" destOrd="0" presId="urn:microsoft.com/office/officeart/2005/8/layout/vList3"/>
    <dgm:cxn modelId="{139F7BAF-7C28-4261-AB6E-ED2FD594070A}" type="presParOf" srcId="{972EBB9A-6665-412E-8759-77685129AE1A}" destId="{2759F367-5EF7-4209-BDC4-64EC0CB0587D}" srcOrd="1" destOrd="0" presId="urn:microsoft.com/office/officeart/2005/8/layout/vList3"/>
    <dgm:cxn modelId="{8277320F-68EC-42D0-A783-515E21B97F91}" type="presParOf" srcId="{EC04FE3B-E43B-4DD5-8E74-D2B0D7CD1F07}" destId="{B7D11E9A-F4EE-4F72-AD31-FA846FC61473}" srcOrd="3" destOrd="0" presId="urn:microsoft.com/office/officeart/2005/8/layout/vList3"/>
    <dgm:cxn modelId="{03B8C2E9-F40E-4B1F-AF5D-922EE4BCEEB2}" type="presParOf" srcId="{EC04FE3B-E43B-4DD5-8E74-D2B0D7CD1F07}" destId="{39B56D3A-7DA4-49AB-885D-4FE2B46D9D0E}" srcOrd="4" destOrd="0" presId="urn:microsoft.com/office/officeart/2005/8/layout/vList3"/>
    <dgm:cxn modelId="{3E5C1698-9F7C-4EAE-817E-86EBFCDAFA23}" type="presParOf" srcId="{39B56D3A-7DA4-49AB-885D-4FE2B46D9D0E}" destId="{CECFEE17-FCB2-444B-A31C-EA85030C3832}" srcOrd="0" destOrd="0" presId="urn:microsoft.com/office/officeart/2005/8/layout/vList3"/>
    <dgm:cxn modelId="{0B4BC7F0-AFA5-4F80-BB07-A4F39B72010C}" type="presParOf" srcId="{39B56D3A-7DA4-49AB-885D-4FE2B46D9D0E}" destId="{18E638C8-938A-4CDA-B7D2-817CC06B3BA2}" srcOrd="1" destOrd="0" presId="urn:microsoft.com/office/officeart/2005/8/layout/vList3"/>
    <dgm:cxn modelId="{AD8A00CA-D0A4-4F5D-85D2-38B48C25F5A8}" type="presParOf" srcId="{EC04FE3B-E43B-4DD5-8E74-D2B0D7CD1F07}" destId="{AE5DFE86-1EF1-4D22-AE87-BA39A84830C5}" srcOrd="5" destOrd="0" presId="urn:microsoft.com/office/officeart/2005/8/layout/vList3"/>
    <dgm:cxn modelId="{E340D3F4-BEC1-406B-9B07-D046FAEB70B4}" type="presParOf" srcId="{EC04FE3B-E43B-4DD5-8E74-D2B0D7CD1F07}" destId="{59B1A327-7A44-49E1-8613-B7B9258B611A}" srcOrd="6" destOrd="0" presId="urn:microsoft.com/office/officeart/2005/8/layout/vList3"/>
    <dgm:cxn modelId="{E562F2A1-016B-48E9-BF4F-B167C140F408}" type="presParOf" srcId="{59B1A327-7A44-49E1-8613-B7B9258B611A}" destId="{42954C35-DAB6-409D-A657-6EEC9E6691C7}" srcOrd="0" destOrd="0" presId="urn:microsoft.com/office/officeart/2005/8/layout/vList3"/>
    <dgm:cxn modelId="{E720D3E7-B71C-40C2-A939-903742583856}" type="presParOf" srcId="{59B1A327-7A44-49E1-8613-B7B9258B611A}" destId="{99D9AC3F-B68A-420C-9DD6-16BF0E65A570}" srcOrd="1" destOrd="0" presId="urn:microsoft.com/office/officeart/2005/8/layout/vList3"/>
    <dgm:cxn modelId="{2C59A683-4BD1-43CC-8E54-1AE2199D086E}" type="presParOf" srcId="{EC04FE3B-E43B-4DD5-8E74-D2B0D7CD1F07}" destId="{132B40C0-8C8A-4DD6-A77C-60FF8E8A2051}" srcOrd="7" destOrd="0" presId="urn:microsoft.com/office/officeart/2005/8/layout/vList3"/>
    <dgm:cxn modelId="{BEE64733-8EB7-43C5-9BD3-981B66C7B047}" type="presParOf" srcId="{EC04FE3B-E43B-4DD5-8E74-D2B0D7CD1F07}" destId="{06D6AC28-CC01-47D9-BEC7-575128783DC9}" srcOrd="8" destOrd="0" presId="urn:microsoft.com/office/officeart/2005/8/layout/vList3"/>
    <dgm:cxn modelId="{84D59BC5-62D4-4BF1-93B8-AEB38C0F4D1C}" type="presParOf" srcId="{06D6AC28-CC01-47D9-BEC7-575128783DC9}" destId="{3491EA90-82F6-4C96-A7C2-53B08C9E29D4}" srcOrd="0" destOrd="0" presId="urn:microsoft.com/office/officeart/2005/8/layout/vList3"/>
    <dgm:cxn modelId="{7B5E9453-C3C0-49E4-B484-45A3167F9262}" type="presParOf" srcId="{06D6AC28-CC01-47D9-BEC7-575128783DC9}" destId="{F540B0E3-0943-4ACC-9BEC-73F6465E0C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478C7-EAA5-447F-A492-04ABAB1DDD3A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E022B94-01B2-46F7-ABE2-B5A8805D688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F3644-E2D8-4B41-9D41-16AB5F1C9DB2}" type="parTrans" cxnId="{3E1F23C2-CD88-4C6B-9516-46604E0A237F}">
      <dgm:prSet/>
      <dgm:spPr/>
      <dgm:t>
        <a:bodyPr/>
        <a:lstStyle/>
        <a:p>
          <a:endParaRPr lang="ru-RU"/>
        </a:p>
      </dgm:t>
    </dgm:pt>
    <dgm:pt modelId="{0DC32B42-B168-41B3-A355-0F321AB1AE3D}" type="sibTrans" cxnId="{3E1F23C2-CD88-4C6B-9516-46604E0A237F}">
      <dgm:prSet/>
      <dgm:spPr/>
      <dgm:t>
        <a:bodyPr/>
        <a:lstStyle/>
        <a:p>
          <a:endParaRPr lang="ru-RU"/>
        </a:p>
      </dgm:t>
    </dgm:pt>
    <dgm:pt modelId="{A5D50FE3-A035-4E66-B8D6-AEC1D44B9FC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7EF07-950E-40BD-AFD5-0D2F82CA40AA}" type="parTrans" cxnId="{5C94787E-8351-4844-A6DB-31EB355391B5}">
      <dgm:prSet/>
      <dgm:spPr/>
      <dgm:t>
        <a:bodyPr/>
        <a:lstStyle/>
        <a:p>
          <a:endParaRPr lang="ru-RU"/>
        </a:p>
      </dgm:t>
    </dgm:pt>
    <dgm:pt modelId="{52E06AFF-8A20-41BC-9C1E-5C2A186E4A22}" type="sibTrans" cxnId="{5C94787E-8351-4844-A6DB-31EB355391B5}">
      <dgm:prSet/>
      <dgm:spPr/>
      <dgm:t>
        <a:bodyPr/>
        <a:lstStyle/>
        <a:p>
          <a:endParaRPr lang="ru-RU"/>
        </a:p>
      </dgm:t>
    </dgm:pt>
    <dgm:pt modelId="{F4337E0F-F556-4D69-B299-2A15853F00A1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5704B-22D2-4929-9846-7B6E6F7B7410}" type="parTrans" cxnId="{E0863099-4C37-4B6B-9CAF-FE63D4CB0E57}">
      <dgm:prSet/>
      <dgm:spPr/>
      <dgm:t>
        <a:bodyPr/>
        <a:lstStyle/>
        <a:p>
          <a:endParaRPr lang="ru-RU"/>
        </a:p>
      </dgm:t>
    </dgm:pt>
    <dgm:pt modelId="{CFB469AA-C144-4621-858F-30C27F1F9D59}" type="sibTrans" cxnId="{E0863099-4C37-4B6B-9CAF-FE63D4CB0E57}">
      <dgm:prSet/>
      <dgm:spPr/>
      <dgm:t>
        <a:bodyPr/>
        <a:lstStyle/>
        <a:p>
          <a:endParaRPr lang="ru-RU"/>
        </a:p>
      </dgm:t>
    </dgm:pt>
    <dgm:pt modelId="{926914BA-6BE8-4811-9BE6-83481AEDB80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FE2FD-9781-4EB7-AFE3-53AFA733630B}" type="parTrans" cxnId="{7B68893A-120F-479B-8B8B-C96ED1E3734E}">
      <dgm:prSet/>
      <dgm:spPr/>
      <dgm:t>
        <a:bodyPr/>
        <a:lstStyle/>
        <a:p>
          <a:endParaRPr lang="ru-RU"/>
        </a:p>
      </dgm:t>
    </dgm:pt>
    <dgm:pt modelId="{3B4B2B36-1D9A-4F68-8BC1-7D5E3C745707}" type="sibTrans" cxnId="{7B68893A-120F-479B-8B8B-C96ED1E3734E}">
      <dgm:prSet/>
      <dgm:spPr/>
      <dgm:t>
        <a:bodyPr/>
        <a:lstStyle/>
        <a:p>
          <a:endParaRPr lang="ru-RU"/>
        </a:p>
      </dgm:t>
    </dgm:pt>
    <dgm:pt modelId="{0E436D55-BFF6-4684-AA3B-76187260D30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Очно-заочная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513AE-5707-430D-AF79-699AF4D20F3C}" type="parTrans" cxnId="{C92FE123-C6B5-410D-848C-C98E9E3AC374}">
      <dgm:prSet/>
      <dgm:spPr/>
      <dgm:t>
        <a:bodyPr/>
        <a:lstStyle/>
        <a:p>
          <a:endParaRPr lang="ru-RU"/>
        </a:p>
      </dgm:t>
    </dgm:pt>
    <dgm:pt modelId="{941C25FC-C9F8-433E-9F5E-B8E228BFFB19}" type="sibTrans" cxnId="{C92FE123-C6B5-410D-848C-C98E9E3AC374}">
      <dgm:prSet/>
      <dgm:spPr/>
      <dgm:t>
        <a:bodyPr/>
        <a:lstStyle/>
        <a:p>
          <a:endParaRPr lang="ru-RU"/>
        </a:p>
      </dgm:t>
    </dgm:pt>
    <dgm:pt modelId="{55591D62-0A04-4B85-AC63-AE0277D3DB2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2B0ACC-F290-4821-B269-726941DC499F}" type="parTrans" cxnId="{EFF9D9E1-31E6-4FD8-8E71-0E5E2362A202}">
      <dgm:prSet/>
      <dgm:spPr/>
      <dgm:t>
        <a:bodyPr/>
        <a:lstStyle/>
        <a:p>
          <a:endParaRPr lang="ru-RU"/>
        </a:p>
      </dgm:t>
    </dgm:pt>
    <dgm:pt modelId="{CA1D2870-7719-44F2-8429-640F2F6DE02B}" type="sibTrans" cxnId="{EFF9D9E1-31E6-4FD8-8E71-0E5E2362A202}">
      <dgm:prSet/>
      <dgm:spPr/>
      <dgm:t>
        <a:bodyPr/>
        <a:lstStyle/>
        <a:p>
          <a:endParaRPr lang="ru-RU"/>
        </a:p>
      </dgm:t>
    </dgm:pt>
    <dgm:pt modelId="{9AA20375-9D97-45CB-B28F-6B41682E37D6}" type="pres">
      <dgm:prSet presAssocID="{015478C7-EAA5-447F-A492-04ABAB1DDD3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0152EC-640E-44FB-89D2-7C89DA5502B1}" type="pres">
      <dgm:prSet presAssocID="{2E022B94-01B2-46F7-ABE2-B5A8805D6889}" presName="root1" presStyleCnt="0"/>
      <dgm:spPr/>
      <dgm:t>
        <a:bodyPr/>
        <a:lstStyle/>
        <a:p>
          <a:endParaRPr lang="ru-RU"/>
        </a:p>
      </dgm:t>
    </dgm:pt>
    <dgm:pt modelId="{9B009724-C3A9-4826-916E-B76FBAE4967E}" type="pres">
      <dgm:prSet presAssocID="{2E022B94-01B2-46F7-ABE2-B5A8805D6889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7FE667-AAF5-48F7-A828-58CE235FA848}" type="pres">
      <dgm:prSet presAssocID="{2E022B94-01B2-46F7-ABE2-B5A8805D6889}" presName="level2hierChild" presStyleCnt="0"/>
      <dgm:spPr/>
      <dgm:t>
        <a:bodyPr/>
        <a:lstStyle/>
        <a:p>
          <a:endParaRPr lang="ru-RU"/>
        </a:p>
      </dgm:t>
    </dgm:pt>
    <dgm:pt modelId="{E49861EE-DC9B-4B26-9FBD-7D15DBA82088}" type="pres">
      <dgm:prSet presAssocID="{AA25704B-22D2-4929-9846-7B6E6F7B7410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D8CE821E-17F7-4111-8FE8-133D4070D5E3}" type="pres">
      <dgm:prSet presAssocID="{AA25704B-22D2-4929-9846-7B6E6F7B741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0B990BB6-19B0-4C93-9E9F-9D34957EFE02}" type="pres">
      <dgm:prSet presAssocID="{F4337E0F-F556-4D69-B299-2A15853F00A1}" presName="root2" presStyleCnt="0"/>
      <dgm:spPr/>
      <dgm:t>
        <a:bodyPr/>
        <a:lstStyle/>
        <a:p>
          <a:endParaRPr lang="ru-RU"/>
        </a:p>
      </dgm:t>
    </dgm:pt>
    <dgm:pt modelId="{615853C1-0AA8-420F-AC9E-D82C5B8E7171}" type="pres">
      <dgm:prSet presAssocID="{F4337E0F-F556-4D69-B299-2A15853F00A1}" presName="LevelTwoTextNode" presStyleLbl="node2" presStyleIdx="0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E58FD7-29E5-4562-9BC5-AFD4BDF27E98}" type="pres">
      <dgm:prSet presAssocID="{F4337E0F-F556-4D69-B299-2A15853F00A1}" presName="level3hierChild" presStyleCnt="0"/>
      <dgm:spPr/>
      <dgm:t>
        <a:bodyPr/>
        <a:lstStyle/>
        <a:p>
          <a:endParaRPr lang="ru-RU"/>
        </a:p>
      </dgm:t>
    </dgm:pt>
    <dgm:pt modelId="{99B771A5-96B1-4F13-AD3E-A875106390FE}" type="pres">
      <dgm:prSet presAssocID="{8DC513AE-5707-430D-AF79-699AF4D20F3C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F838DF3B-00CC-48CA-9500-478D37BCA2E6}" type="pres">
      <dgm:prSet presAssocID="{8DC513AE-5707-430D-AF79-699AF4D20F3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7A23CA1-E3A2-44FA-A02B-96CC364D3D6A}" type="pres">
      <dgm:prSet presAssocID="{0E436D55-BFF6-4684-AA3B-76187260D304}" presName="root2" presStyleCnt="0"/>
      <dgm:spPr/>
      <dgm:t>
        <a:bodyPr/>
        <a:lstStyle/>
        <a:p>
          <a:endParaRPr lang="ru-RU"/>
        </a:p>
      </dgm:t>
    </dgm:pt>
    <dgm:pt modelId="{273B2C36-19EE-492C-BAB0-1FF91754AEDD}" type="pres">
      <dgm:prSet presAssocID="{0E436D55-BFF6-4684-AA3B-76187260D304}" presName="LevelTwoTextNode" presStyleLbl="node2" presStyleIdx="1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92F7CF-0E30-49A1-9B95-BCD8A3DFF3C2}" type="pres">
      <dgm:prSet presAssocID="{0E436D55-BFF6-4684-AA3B-76187260D304}" presName="level3hierChild" presStyleCnt="0"/>
      <dgm:spPr/>
      <dgm:t>
        <a:bodyPr/>
        <a:lstStyle/>
        <a:p>
          <a:endParaRPr lang="ru-RU"/>
        </a:p>
      </dgm:t>
    </dgm:pt>
    <dgm:pt modelId="{A478C4F7-D658-49E1-B884-0A523967DF48}" type="pres">
      <dgm:prSet presAssocID="{A5D50FE3-A035-4E66-B8D6-AEC1D44B9FC0}" presName="root1" presStyleCnt="0"/>
      <dgm:spPr/>
      <dgm:t>
        <a:bodyPr/>
        <a:lstStyle/>
        <a:p>
          <a:endParaRPr lang="ru-RU"/>
        </a:p>
      </dgm:t>
    </dgm:pt>
    <dgm:pt modelId="{69581BD7-52BA-4F0A-A246-73E4ECA75E6B}" type="pres">
      <dgm:prSet presAssocID="{A5D50FE3-A035-4E66-B8D6-AEC1D44B9FC0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BC7699-8A26-431A-BDF3-D8CD72605032}" type="pres">
      <dgm:prSet presAssocID="{A5D50FE3-A035-4E66-B8D6-AEC1D44B9FC0}" presName="level2hierChild" presStyleCnt="0"/>
      <dgm:spPr/>
      <dgm:t>
        <a:bodyPr/>
        <a:lstStyle/>
        <a:p>
          <a:endParaRPr lang="ru-RU"/>
        </a:p>
      </dgm:t>
    </dgm:pt>
    <dgm:pt modelId="{F06C6702-2C16-4B89-B371-DAC46A92DAA6}" type="pres">
      <dgm:prSet presAssocID="{17AFE2FD-9781-4EB7-AFE3-53AFA733630B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DD6225D7-BCD9-459A-A457-4DA1013E293B}" type="pres">
      <dgm:prSet presAssocID="{17AFE2FD-9781-4EB7-AFE3-53AFA733630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9F7461F-2EB9-4A95-8542-5CB6DC34CF13}" type="pres">
      <dgm:prSet presAssocID="{926914BA-6BE8-4811-9BE6-83481AEDB80D}" presName="root2" presStyleCnt="0"/>
      <dgm:spPr/>
      <dgm:t>
        <a:bodyPr/>
        <a:lstStyle/>
        <a:p>
          <a:endParaRPr lang="ru-RU"/>
        </a:p>
      </dgm:t>
    </dgm:pt>
    <dgm:pt modelId="{C88B002B-E2AC-4091-AF3A-3C779C00BAC2}" type="pres">
      <dgm:prSet presAssocID="{926914BA-6BE8-4811-9BE6-83481AEDB80D}" presName="LevelTwoTextNode" presStyleLbl="node2" presStyleIdx="2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30A3DE-6877-4FB0-A8C9-BE7151130E59}" type="pres">
      <dgm:prSet presAssocID="{926914BA-6BE8-4811-9BE6-83481AEDB80D}" presName="level3hierChild" presStyleCnt="0"/>
      <dgm:spPr/>
      <dgm:t>
        <a:bodyPr/>
        <a:lstStyle/>
        <a:p>
          <a:endParaRPr lang="ru-RU"/>
        </a:p>
      </dgm:t>
    </dgm:pt>
    <dgm:pt modelId="{DE94CEFA-5D15-484A-BDDA-4BECA9B90EA3}" type="pres">
      <dgm:prSet presAssocID="{402B0ACC-F290-4821-B269-726941DC499F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C1013746-1981-4A8D-AB03-9154C37E6B8A}" type="pres">
      <dgm:prSet presAssocID="{402B0ACC-F290-4821-B269-726941DC499F}" presName="connTx" presStyleLbl="parChTrans1D2" presStyleIdx="3" presStyleCnt="4"/>
      <dgm:spPr/>
      <dgm:t>
        <a:bodyPr/>
        <a:lstStyle/>
        <a:p>
          <a:endParaRPr lang="ru-RU"/>
        </a:p>
      </dgm:t>
    </dgm:pt>
    <dgm:pt modelId="{824DF1D0-8DD9-406B-8629-58BE632ED596}" type="pres">
      <dgm:prSet presAssocID="{55591D62-0A04-4B85-AC63-AE0277D3DB26}" presName="root2" presStyleCnt="0"/>
      <dgm:spPr/>
      <dgm:t>
        <a:bodyPr/>
        <a:lstStyle/>
        <a:p>
          <a:endParaRPr lang="ru-RU"/>
        </a:p>
      </dgm:t>
    </dgm:pt>
    <dgm:pt modelId="{5CD73F80-DE06-4D41-8292-4869042178B8}" type="pres">
      <dgm:prSet presAssocID="{55591D62-0A04-4B85-AC63-AE0277D3DB26}" presName="LevelTwoTextNode" presStyleLbl="node2" presStyleIdx="3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475F85-89F4-4CBC-9BEF-831B5CAEAB7F}" type="pres">
      <dgm:prSet presAssocID="{55591D62-0A04-4B85-AC63-AE0277D3DB26}" presName="level3hierChild" presStyleCnt="0"/>
      <dgm:spPr/>
      <dgm:t>
        <a:bodyPr/>
        <a:lstStyle/>
        <a:p>
          <a:endParaRPr lang="ru-RU"/>
        </a:p>
      </dgm:t>
    </dgm:pt>
  </dgm:ptLst>
  <dgm:cxnLst>
    <dgm:cxn modelId="{06AA0F82-8E1B-4B96-A667-75357586F6E1}" type="presOf" srcId="{8DC513AE-5707-430D-AF79-699AF4D20F3C}" destId="{99B771A5-96B1-4F13-AD3E-A875106390FE}" srcOrd="0" destOrd="0" presId="urn:microsoft.com/office/officeart/2005/8/layout/hierarchy2"/>
    <dgm:cxn modelId="{0AC9DED3-EFF6-4CE0-8B01-C0C43AE38F45}" type="presOf" srcId="{0E436D55-BFF6-4684-AA3B-76187260D304}" destId="{273B2C36-19EE-492C-BAB0-1FF91754AEDD}" srcOrd="0" destOrd="0" presId="urn:microsoft.com/office/officeart/2005/8/layout/hierarchy2"/>
    <dgm:cxn modelId="{271709CE-CAC6-402D-B278-3DAA0D5D7628}" type="presOf" srcId="{8DC513AE-5707-430D-AF79-699AF4D20F3C}" destId="{F838DF3B-00CC-48CA-9500-478D37BCA2E6}" srcOrd="1" destOrd="0" presId="urn:microsoft.com/office/officeart/2005/8/layout/hierarchy2"/>
    <dgm:cxn modelId="{E8133CFB-8CC9-45C2-8C38-E02F7AFC6A68}" type="presOf" srcId="{17AFE2FD-9781-4EB7-AFE3-53AFA733630B}" destId="{F06C6702-2C16-4B89-B371-DAC46A92DAA6}" srcOrd="0" destOrd="0" presId="urn:microsoft.com/office/officeart/2005/8/layout/hierarchy2"/>
    <dgm:cxn modelId="{2D360DEC-18B0-45C1-B01B-7359CF18311E}" type="presOf" srcId="{AA25704B-22D2-4929-9846-7B6E6F7B7410}" destId="{D8CE821E-17F7-4111-8FE8-133D4070D5E3}" srcOrd="1" destOrd="0" presId="urn:microsoft.com/office/officeart/2005/8/layout/hierarchy2"/>
    <dgm:cxn modelId="{EFF9D9E1-31E6-4FD8-8E71-0E5E2362A202}" srcId="{A5D50FE3-A035-4E66-B8D6-AEC1D44B9FC0}" destId="{55591D62-0A04-4B85-AC63-AE0277D3DB26}" srcOrd="1" destOrd="0" parTransId="{402B0ACC-F290-4821-B269-726941DC499F}" sibTransId="{CA1D2870-7719-44F2-8429-640F2F6DE02B}"/>
    <dgm:cxn modelId="{CC5DFF63-074E-405F-99EE-3ED8409D01F8}" type="presOf" srcId="{402B0ACC-F290-4821-B269-726941DC499F}" destId="{C1013746-1981-4A8D-AB03-9154C37E6B8A}" srcOrd="1" destOrd="0" presId="urn:microsoft.com/office/officeart/2005/8/layout/hierarchy2"/>
    <dgm:cxn modelId="{6B2E53C7-E12C-407C-8D20-B9B7A0E9CB75}" type="presOf" srcId="{A5D50FE3-A035-4E66-B8D6-AEC1D44B9FC0}" destId="{69581BD7-52BA-4F0A-A246-73E4ECA75E6B}" srcOrd="0" destOrd="0" presId="urn:microsoft.com/office/officeart/2005/8/layout/hierarchy2"/>
    <dgm:cxn modelId="{A1B0F00B-F88E-4D74-BEE6-EA842ACAA763}" type="presOf" srcId="{402B0ACC-F290-4821-B269-726941DC499F}" destId="{DE94CEFA-5D15-484A-BDDA-4BECA9B90EA3}" srcOrd="0" destOrd="0" presId="urn:microsoft.com/office/officeart/2005/8/layout/hierarchy2"/>
    <dgm:cxn modelId="{66D89EA8-3905-4850-B39B-B2A602AF5924}" type="presOf" srcId="{55591D62-0A04-4B85-AC63-AE0277D3DB26}" destId="{5CD73F80-DE06-4D41-8292-4869042178B8}" srcOrd="0" destOrd="0" presId="urn:microsoft.com/office/officeart/2005/8/layout/hierarchy2"/>
    <dgm:cxn modelId="{BA24129A-F7F4-461B-91C2-4CCD228EE0C7}" type="presOf" srcId="{926914BA-6BE8-4811-9BE6-83481AEDB80D}" destId="{C88B002B-E2AC-4091-AF3A-3C779C00BAC2}" srcOrd="0" destOrd="0" presId="urn:microsoft.com/office/officeart/2005/8/layout/hierarchy2"/>
    <dgm:cxn modelId="{D766FD68-D165-43AE-81B6-792AC56054F6}" type="presOf" srcId="{2E022B94-01B2-46F7-ABE2-B5A8805D6889}" destId="{9B009724-C3A9-4826-916E-B76FBAE4967E}" srcOrd="0" destOrd="0" presId="urn:microsoft.com/office/officeart/2005/8/layout/hierarchy2"/>
    <dgm:cxn modelId="{7B68893A-120F-479B-8B8B-C96ED1E3734E}" srcId="{A5D50FE3-A035-4E66-B8D6-AEC1D44B9FC0}" destId="{926914BA-6BE8-4811-9BE6-83481AEDB80D}" srcOrd="0" destOrd="0" parTransId="{17AFE2FD-9781-4EB7-AFE3-53AFA733630B}" sibTransId="{3B4B2B36-1D9A-4F68-8BC1-7D5E3C745707}"/>
    <dgm:cxn modelId="{6EC7FD57-C2F0-48C8-8A56-47ADA14E645E}" type="presOf" srcId="{AA25704B-22D2-4929-9846-7B6E6F7B7410}" destId="{E49861EE-DC9B-4B26-9FBD-7D15DBA82088}" srcOrd="0" destOrd="0" presId="urn:microsoft.com/office/officeart/2005/8/layout/hierarchy2"/>
    <dgm:cxn modelId="{CF806F05-184E-4AA1-A05E-E3F08DE80BD7}" type="presOf" srcId="{17AFE2FD-9781-4EB7-AFE3-53AFA733630B}" destId="{DD6225D7-BCD9-459A-A457-4DA1013E293B}" srcOrd="1" destOrd="0" presId="urn:microsoft.com/office/officeart/2005/8/layout/hierarchy2"/>
    <dgm:cxn modelId="{5C94787E-8351-4844-A6DB-31EB355391B5}" srcId="{015478C7-EAA5-447F-A492-04ABAB1DDD3A}" destId="{A5D50FE3-A035-4E66-B8D6-AEC1D44B9FC0}" srcOrd="1" destOrd="0" parTransId="{D7F7EF07-950E-40BD-AFD5-0D2F82CA40AA}" sibTransId="{52E06AFF-8A20-41BC-9C1E-5C2A186E4A22}"/>
    <dgm:cxn modelId="{6C89C6D0-C5C9-4C34-B732-844CAF0DE98C}" type="presOf" srcId="{015478C7-EAA5-447F-A492-04ABAB1DDD3A}" destId="{9AA20375-9D97-45CB-B28F-6B41682E37D6}" srcOrd="0" destOrd="0" presId="urn:microsoft.com/office/officeart/2005/8/layout/hierarchy2"/>
    <dgm:cxn modelId="{E0863099-4C37-4B6B-9CAF-FE63D4CB0E57}" srcId="{2E022B94-01B2-46F7-ABE2-B5A8805D6889}" destId="{F4337E0F-F556-4D69-B299-2A15853F00A1}" srcOrd="0" destOrd="0" parTransId="{AA25704B-22D2-4929-9846-7B6E6F7B7410}" sibTransId="{CFB469AA-C144-4621-858F-30C27F1F9D59}"/>
    <dgm:cxn modelId="{3E1F23C2-CD88-4C6B-9516-46604E0A237F}" srcId="{015478C7-EAA5-447F-A492-04ABAB1DDD3A}" destId="{2E022B94-01B2-46F7-ABE2-B5A8805D6889}" srcOrd="0" destOrd="0" parTransId="{252F3644-E2D8-4B41-9D41-16AB5F1C9DB2}" sibTransId="{0DC32B42-B168-41B3-A355-0F321AB1AE3D}"/>
    <dgm:cxn modelId="{C92FE123-C6B5-410D-848C-C98E9E3AC374}" srcId="{2E022B94-01B2-46F7-ABE2-B5A8805D6889}" destId="{0E436D55-BFF6-4684-AA3B-76187260D304}" srcOrd="1" destOrd="0" parTransId="{8DC513AE-5707-430D-AF79-699AF4D20F3C}" sibTransId="{941C25FC-C9F8-433E-9F5E-B8E228BFFB19}"/>
    <dgm:cxn modelId="{439E3DBA-9998-4259-B04A-EA1119E5EF30}" type="presOf" srcId="{F4337E0F-F556-4D69-B299-2A15853F00A1}" destId="{615853C1-0AA8-420F-AC9E-D82C5B8E7171}" srcOrd="0" destOrd="0" presId="urn:microsoft.com/office/officeart/2005/8/layout/hierarchy2"/>
    <dgm:cxn modelId="{D5A46677-4000-459D-A827-CDE1975E5ACC}" type="presParOf" srcId="{9AA20375-9D97-45CB-B28F-6B41682E37D6}" destId="{760152EC-640E-44FB-89D2-7C89DA5502B1}" srcOrd="0" destOrd="0" presId="urn:microsoft.com/office/officeart/2005/8/layout/hierarchy2"/>
    <dgm:cxn modelId="{902CA8A4-B0A3-45CF-AF24-98C8073B8646}" type="presParOf" srcId="{760152EC-640E-44FB-89D2-7C89DA5502B1}" destId="{9B009724-C3A9-4826-916E-B76FBAE4967E}" srcOrd="0" destOrd="0" presId="urn:microsoft.com/office/officeart/2005/8/layout/hierarchy2"/>
    <dgm:cxn modelId="{5AA19DD4-8EC9-4494-8366-8E9FED60B4E2}" type="presParOf" srcId="{760152EC-640E-44FB-89D2-7C89DA5502B1}" destId="{477FE667-AAF5-48F7-A828-58CE235FA848}" srcOrd="1" destOrd="0" presId="urn:microsoft.com/office/officeart/2005/8/layout/hierarchy2"/>
    <dgm:cxn modelId="{258949CB-CCF1-4483-8DF2-97798EB47024}" type="presParOf" srcId="{477FE667-AAF5-48F7-A828-58CE235FA848}" destId="{E49861EE-DC9B-4B26-9FBD-7D15DBA82088}" srcOrd="0" destOrd="0" presId="urn:microsoft.com/office/officeart/2005/8/layout/hierarchy2"/>
    <dgm:cxn modelId="{ABFC2B6D-4F2E-4B8A-9CD1-EFE59E96F1A5}" type="presParOf" srcId="{E49861EE-DC9B-4B26-9FBD-7D15DBA82088}" destId="{D8CE821E-17F7-4111-8FE8-133D4070D5E3}" srcOrd="0" destOrd="0" presId="urn:microsoft.com/office/officeart/2005/8/layout/hierarchy2"/>
    <dgm:cxn modelId="{7AC4CBEF-C198-44DF-97CA-89E20FAAAB97}" type="presParOf" srcId="{477FE667-AAF5-48F7-A828-58CE235FA848}" destId="{0B990BB6-19B0-4C93-9E9F-9D34957EFE02}" srcOrd="1" destOrd="0" presId="urn:microsoft.com/office/officeart/2005/8/layout/hierarchy2"/>
    <dgm:cxn modelId="{BC27F69A-2BD2-4BC3-A7CE-705F22D2B7D8}" type="presParOf" srcId="{0B990BB6-19B0-4C93-9E9F-9D34957EFE02}" destId="{615853C1-0AA8-420F-AC9E-D82C5B8E7171}" srcOrd="0" destOrd="0" presId="urn:microsoft.com/office/officeart/2005/8/layout/hierarchy2"/>
    <dgm:cxn modelId="{08947E73-2F63-4CD2-AD30-BE92DC19F3D3}" type="presParOf" srcId="{0B990BB6-19B0-4C93-9E9F-9D34957EFE02}" destId="{FAE58FD7-29E5-4562-9BC5-AFD4BDF27E98}" srcOrd="1" destOrd="0" presId="urn:microsoft.com/office/officeart/2005/8/layout/hierarchy2"/>
    <dgm:cxn modelId="{90159FA8-4CE8-4956-A969-DE5B5B40B94E}" type="presParOf" srcId="{477FE667-AAF5-48F7-A828-58CE235FA848}" destId="{99B771A5-96B1-4F13-AD3E-A875106390FE}" srcOrd="2" destOrd="0" presId="urn:microsoft.com/office/officeart/2005/8/layout/hierarchy2"/>
    <dgm:cxn modelId="{C6275554-3E85-4410-81D5-D1EAD04E555F}" type="presParOf" srcId="{99B771A5-96B1-4F13-AD3E-A875106390FE}" destId="{F838DF3B-00CC-48CA-9500-478D37BCA2E6}" srcOrd="0" destOrd="0" presId="urn:microsoft.com/office/officeart/2005/8/layout/hierarchy2"/>
    <dgm:cxn modelId="{3BB3BAD3-50E8-46B4-B03B-F69035E03361}" type="presParOf" srcId="{477FE667-AAF5-48F7-A828-58CE235FA848}" destId="{E7A23CA1-E3A2-44FA-A02B-96CC364D3D6A}" srcOrd="3" destOrd="0" presId="urn:microsoft.com/office/officeart/2005/8/layout/hierarchy2"/>
    <dgm:cxn modelId="{AA5DAFE7-65AE-4D8E-832A-C6FEDDDB9861}" type="presParOf" srcId="{E7A23CA1-E3A2-44FA-A02B-96CC364D3D6A}" destId="{273B2C36-19EE-492C-BAB0-1FF91754AEDD}" srcOrd="0" destOrd="0" presId="urn:microsoft.com/office/officeart/2005/8/layout/hierarchy2"/>
    <dgm:cxn modelId="{0B2AC31B-8E78-44C1-AF51-8D62CC58FF09}" type="presParOf" srcId="{E7A23CA1-E3A2-44FA-A02B-96CC364D3D6A}" destId="{D992F7CF-0E30-49A1-9B95-BCD8A3DFF3C2}" srcOrd="1" destOrd="0" presId="urn:microsoft.com/office/officeart/2005/8/layout/hierarchy2"/>
    <dgm:cxn modelId="{C7B6146E-FF3C-48BB-9157-DD9B34F27E52}" type="presParOf" srcId="{9AA20375-9D97-45CB-B28F-6B41682E37D6}" destId="{A478C4F7-D658-49E1-B884-0A523967DF48}" srcOrd="1" destOrd="0" presId="urn:microsoft.com/office/officeart/2005/8/layout/hierarchy2"/>
    <dgm:cxn modelId="{576BF75E-5BB7-4F9B-8E6C-BC8C3255AEC7}" type="presParOf" srcId="{A478C4F7-D658-49E1-B884-0A523967DF48}" destId="{69581BD7-52BA-4F0A-A246-73E4ECA75E6B}" srcOrd="0" destOrd="0" presId="urn:microsoft.com/office/officeart/2005/8/layout/hierarchy2"/>
    <dgm:cxn modelId="{80DB86BF-70E8-4F9B-B640-A41AD844CF5A}" type="presParOf" srcId="{A478C4F7-D658-49E1-B884-0A523967DF48}" destId="{81BC7699-8A26-431A-BDF3-D8CD72605032}" srcOrd="1" destOrd="0" presId="urn:microsoft.com/office/officeart/2005/8/layout/hierarchy2"/>
    <dgm:cxn modelId="{46BFBCFF-E309-412B-9859-25FC2D357EDA}" type="presParOf" srcId="{81BC7699-8A26-431A-BDF3-D8CD72605032}" destId="{F06C6702-2C16-4B89-B371-DAC46A92DAA6}" srcOrd="0" destOrd="0" presId="urn:microsoft.com/office/officeart/2005/8/layout/hierarchy2"/>
    <dgm:cxn modelId="{5B9CFD9A-786E-49F4-BDF3-FE3DFF9CC79C}" type="presParOf" srcId="{F06C6702-2C16-4B89-B371-DAC46A92DAA6}" destId="{DD6225D7-BCD9-459A-A457-4DA1013E293B}" srcOrd="0" destOrd="0" presId="urn:microsoft.com/office/officeart/2005/8/layout/hierarchy2"/>
    <dgm:cxn modelId="{9BF1D7CB-3A20-4C0B-8191-4F5A1982B9CC}" type="presParOf" srcId="{81BC7699-8A26-431A-BDF3-D8CD72605032}" destId="{F9F7461F-2EB9-4A95-8542-5CB6DC34CF13}" srcOrd="1" destOrd="0" presId="urn:microsoft.com/office/officeart/2005/8/layout/hierarchy2"/>
    <dgm:cxn modelId="{E54CD3DA-A60C-4D7B-BC6B-E717D5D63A2A}" type="presParOf" srcId="{F9F7461F-2EB9-4A95-8542-5CB6DC34CF13}" destId="{C88B002B-E2AC-4091-AF3A-3C779C00BAC2}" srcOrd="0" destOrd="0" presId="urn:microsoft.com/office/officeart/2005/8/layout/hierarchy2"/>
    <dgm:cxn modelId="{1BBA8C2F-3FB4-4277-BB97-DCA152CCADA2}" type="presParOf" srcId="{F9F7461F-2EB9-4A95-8542-5CB6DC34CF13}" destId="{F630A3DE-6877-4FB0-A8C9-BE7151130E59}" srcOrd="1" destOrd="0" presId="urn:microsoft.com/office/officeart/2005/8/layout/hierarchy2"/>
    <dgm:cxn modelId="{C351B00E-3644-4AB8-9419-F33BD0127EA8}" type="presParOf" srcId="{81BC7699-8A26-431A-BDF3-D8CD72605032}" destId="{DE94CEFA-5D15-484A-BDDA-4BECA9B90EA3}" srcOrd="2" destOrd="0" presId="urn:microsoft.com/office/officeart/2005/8/layout/hierarchy2"/>
    <dgm:cxn modelId="{63A96CDD-D0A7-4D34-98BB-4D3116851C1B}" type="presParOf" srcId="{DE94CEFA-5D15-484A-BDDA-4BECA9B90EA3}" destId="{C1013746-1981-4A8D-AB03-9154C37E6B8A}" srcOrd="0" destOrd="0" presId="urn:microsoft.com/office/officeart/2005/8/layout/hierarchy2"/>
    <dgm:cxn modelId="{8B57BD00-E7E3-404B-937A-ECA198810178}" type="presParOf" srcId="{81BC7699-8A26-431A-BDF3-D8CD72605032}" destId="{824DF1D0-8DD9-406B-8629-58BE632ED596}" srcOrd="3" destOrd="0" presId="urn:microsoft.com/office/officeart/2005/8/layout/hierarchy2"/>
    <dgm:cxn modelId="{1780FC40-2DD8-4D9C-A356-9FB734C14F30}" type="presParOf" srcId="{824DF1D0-8DD9-406B-8629-58BE632ED596}" destId="{5CD73F80-DE06-4D41-8292-4869042178B8}" srcOrd="0" destOrd="0" presId="urn:microsoft.com/office/officeart/2005/8/layout/hierarchy2"/>
    <dgm:cxn modelId="{A790A492-E542-40C0-A948-A5E3062DB041}" type="presParOf" srcId="{824DF1D0-8DD9-406B-8629-58BE632ED596}" destId="{1A475F85-89F4-4CBC-9BEF-831B5CAEAB7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0288DC-B345-4549-B458-20AE4194E53A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656C1A-FA7C-474D-B36B-8DA09145B652}">
      <dgm:prSet/>
      <dgm:spPr/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Область профессиональной деятельности выпускника включает: </a:t>
          </a:r>
        </a:p>
      </dgm:t>
    </dgm:pt>
    <dgm:pt modelId="{8EBB7E00-5CF6-4A15-8558-56ADB78B6CEE}" type="parTrans" cxnId="{EB4496EB-77A5-4981-83C4-A304F72C9E4D}">
      <dgm:prSet/>
      <dgm:spPr/>
      <dgm:t>
        <a:bodyPr/>
        <a:lstStyle/>
        <a:p>
          <a:endParaRPr lang="ru-RU"/>
        </a:p>
      </dgm:t>
    </dgm:pt>
    <dgm:pt modelId="{0301D27C-BE5B-423A-95C5-3C1726C12AA1}" type="sibTrans" cxnId="{EB4496EB-77A5-4981-83C4-A304F72C9E4D}">
      <dgm:prSet/>
      <dgm:spPr/>
      <dgm:t>
        <a:bodyPr/>
        <a:lstStyle/>
        <a:p>
          <a:endParaRPr lang="ru-RU"/>
        </a:p>
      </dgm:t>
    </dgm:pt>
    <dgm:pt modelId="{7134E92F-110D-495F-A450-DE560FE51D12}">
      <dgm:prSet/>
      <dgm:spPr/>
      <dgm:t>
        <a:bodyPr/>
        <a:lstStyle/>
        <a:p>
          <a:pPr rtl="0"/>
          <a:r>
            <a: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управления бизнес-процессами предприятий и организаций различной отраслевой принадлежности на основе цифровой модели организации с использованием преимущественно цифровых технологий; </a:t>
          </a:r>
        </a:p>
      </dgm:t>
    </dgm:pt>
    <dgm:pt modelId="{266AE1AA-9FE1-4E46-BE37-CA0DCEB7DC8F}" type="parTrans" cxnId="{8F9F7731-E9F2-4670-80BE-68BB4C64E671}">
      <dgm:prSet/>
      <dgm:spPr/>
      <dgm:t>
        <a:bodyPr/>
        <a:lstStyle/>
        <a:p>
          <a:endParaRPr lang="ru-RU"/>
        </a:p>
      </dgm:t>
    </dgm:pt>
    <dgm:pt modelId="{86EA87FE-FCC3-44B1-9685-B1619C3CE35F}" type="sibTrans" cxnId="{8F9F7731-E9F2-4670-80BE-68BB4C64E671}">
      <dgm:prSet/>
      <dgm:spPr/>
      <dgm:t>
        <a:bodyPr/>
        <a:lstStyle/>
        <a:p>
          <a:endParaRPr lang="ru-RU"/>
        </a:p>
      </dgm:t>
    </dgm:pt>
    <dgm:pt modelId="{4673E549-AEC9-4624-A434-51747681FA8A}">
      <dgm:prSet/>
      <dgm:spPr/>
      <dgm:t>
        <a:bodyPr/>
        <a:lstStyle/>
        <a:p>
          <a:pPr rtl="0"/>
          <a:r>
            <a: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всей информационной и телекоммуникационной инфраструктурой организации на всех этапах жизненного цикла; </a:t>
          </a:r>
        </a:p>
      </dgm:t>
    </dgm:pt>
    <dgm:pt modelId="{D3DE93A2-B067-41B8-9128-7AD96F92D292}" type="parTrans" cxnId="{103000C3-9735-4B7E-9394-F5611E3763A0}">
      <dgm:prSet/>
      <dgm:spPr/>
      <dgm:t>
        <a:bodyPr/>
        <a:lstStyle/>
        <a:p>
          <a:endParaRPr lang="ru-RU"/>
        </a:p>
      </dgm:t>
    </dgm:pt>
    <dgm:pt modelId="{BD3663DB-C922-4D88-B617-68A8EF62647C}" type="sibTrans" cxnId="{103000C3-9735-4B7E-9394-F5611E3763A0}">
      <dgm:prSet/>
      <dgm:spPr/>
      <dgm:t>
        <a:bodyPr/>
        <a:lstStyle/>
        <a:p>
          <a:endParaRPr lang="ru-RU"/>
        </a:p>
      </dgm:t>
    </dgm:pt>
    <dgm:pt modelId="{BADD509A-07D8-4D5F-BFF8-EB163F4BBF52}">
      <dgm:prSet/>
      <dgm:spPr/>
      <dgm:t>
        <a:bodyPr/>
        <a:lstStyle/>
        <a:p>
          <a:pPr rtl="0"/>
          <a:r>
            <a: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информационной поддержки управленческих решений на основе интеллектуальных информационных аналитических систем </a:t>
          </a:r>
        </a:p>
      </dgm:t>
    </dgm:pt>
    <dgm:pt modelId="{8A57875D-97AF-4D38-888F-415DAAAB41E3}" type="parTrans" cxnId="{EE0FAF5B-EA15-4F7E-B5F0-09BC3488299A}">
      <dgm:prSet/>
      <dgm:spPr/>
      <dgm:t>
        <a:bodyPr/>
        <a:lstStyle/>
        <a:p>
          <a:endParaRPr lang="ru-RU"/>
        </a:p>
      </dgm:t>
    </dgm:pt>
    <dgm:pt modelId="{2AE4CC8D-EFFF-4FF9-AD7D-87098744D344}" type="sibTrans" cxnId="{EE0FAF5B-EA15-4F7E-B5F0-09BC3488299A}">
      <dgm:prSet/>
      <dgm:spPr/>
      <dgm:t>
        <a:bodyPr/>
        <a:lstStyle/>
        <a:p>
          <a:endParaRPr lang="ru-RU"/>
        </a:p>
      </dgm:t>
    </dgm:pt>
    <dgm:pt modelId="{F31C9FFB-074F-435C-985D-2E94BADCCB01}" type="pres">
      <dgm:prSet presAssocID="{E20288DC-B345-4549-B458-20AE4194E5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AEDB845-0469-4E3A-BBDE-63E8831796D0}" type="pres">
      <dgm:prSet presAssocID="{30656C1A-FA7C-474D-B36B-8DA09145B652}" presName="root" presStyleCnt="0"/>
      <dgm:spPr/>
    </dgm:pt>
    <dgm:pt modelId="{E27E9E38-8FED-4375-9D1F-C2E9327B1C8D}" type="pres">
      <dgm:prSet presAssocID="{30656C1A-FA7C-474D-B36B-8DA09145B652}" presName="rootComposite" presStyleCnt="0"/>
      <dgm:spPr/>
    </dgm:pt>
    <dgm:pt modelId="{E2EBFA7F-69D5-4847-B967-0BD1A484D965}" type="pres">
      <dgm:prSet presAssocID="{30656C1A-FA7C-474D-B36B-8DA09145B652}" presName="rootText" presStyleLbl="node1" presStyleIdx="0" presStyleCnt="1" custScaleX="256178"/>
      <dgm:spPr/>
      <dgm:t>
        <a:bodyPr/>
        <a:lstStyle/>
        <a:p>
          <a:endParaRPr lang="ru-RU"/>
        </a:p>
      </dgm:t>
    </dgm:pt>
    <dgm:pt modelId="{7EE69451-4301-4749-BD03-E1CA601283EE}" type="pres">
      <dgm:prSet presAssocID="{30656C1A-FA7C-474D-B36B-8DA09145B652}" presName="rootConnector" presStyleLbl="node1" presStyleIdx="0" presStyleCnt="1"/>
      <dgm:spPr/>
      <dgm:t>
        <a:bodyPr/>
        <a:lstStyle/>
        <a:p>
          <a:endParaRPr lang="ru-RU"/>
        </a:p>
      </dgm:t>
    </dgm:pt>
    <dgm:pt modelId="{F9BA6263-40B3-4A29-AA2D-3332104FDC4A}" type="pres">
      <dgm:prSet presAssocID="{30656C1A-FA7C-474D-B36B-8DA09145B652}" presName="childShape" presStyleCnt="0"/>
      <dgm:spPr/>
    </dgm:pt>
    <dgm:pt modelId="{86811440-F4FA-4A63-95A1-CD64761292A7}" type="pres">
      <dgm:prSet presAssocID="{266AE1AA-9FE1-4E46-BE37-CA0DCEB7DC8F}" presName="Name13" presStyleLbl="parChTrans1D2" presStyleIdx="0" presStyleCnt="3"/>
      <dgm:spPr/>
      <dgm:t>
        <a:bodyPr/>
        <a:lstStyle/>
        <a:p>
          <a:endParaRPr lang="ru-RU"/>
        </a:p>
      </dgm:t>
    </dgm:pt>
    <dgm:pt modelId="{EADCB455-F054-4FB6-B798-450B2CD9C62A}" type="pres">
      <dgm:prSet presAssocID="{7134E92F-110D-495F-A450-DE560FE51D12}" presName="childText" presStyleLbl="bgAcc1" presStyleIdx="0" presStyleCnt="3" custScaleX="47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21390-2B9A-47C7-BC29-D2689CF33644}" type="pres">
      <dgm:prSet presAssocID="{D3DE93A2-B067-41B8-9128-7AD96F92D292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4160A3D-4A90-495C-A49B-5585C0D7C972}" type="pres">
      <dgm:prSet presAssocID="{4673E549-AEC9-4624-A434-51747681FA8A}" presName="childText" presStyleLbl="bgAcc1" presStyleIdx="1" presStyleCnt="3" custScaleX="47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0D846-3EE3-463E-9024-4C3B2BF3AC6E}" type="pres">
      <dgm:prSet presAssocID="{8A57875D-97AF-4D38-888F-415DAAAB41E3}" presName="Name13" presStyleLbl="parChTrans1D2" presStyleIdx="2" presStyleCnt="3"/>
      <dgm:spPr/>
      <dgm:t>
        <a:bodyPr/>
        <a:lstStyle/>
        <a:p>
          <a:endParaRPr lang="ru-RU"/>
        </a:p>
      </dgm:t>
    </dgm:pt>
    <dgm:pt modelId="{8781BEFD-FC75-4060-AB66-E47C51596FED}" type="pres">
      <dgm:prSet presAssocID="{BADD509A-07D8-4D5F-BFF8-EB163F4BBF52}" presName="childText" presStyleLbl="bgAcc1" presStyleIdx="2" presStyleCnt="3" custScaleX="47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D0216A-686E-416B-90F4-841088EDA314}" type="presOf" srcId="{8A57875D-97AF-4D38-888F-415DAAAB41E3}" destId="{F320D846-3EE3-463E-9024-4C3B2BF3AC6E}" srcOrd="0" destOrd="0" presId="urn:microsoft.com/office/officeart/2005/8/layout/hierarchy3"/>
    <dgm:cxn modelId="{93B79A8D-3A43-48AE-B4B5-58F60D47B914}" type="presOf" srcId="{7134E92F-110D-495F-A450-DE560FE51D12}" destId="{EADCB455-F054-4FB6-B798-450B2CD9C62A}" srcOrd="0" destOrd="0" presId="urn:microsoft.com/office/officeart/2005/8/layout/hierarchy3"/>
    <dgm:cxn modelId="{0350C7D6-13FB-4E1D-8520-64F62839EECD}" type="presOf" srcId="{4673E549-AEC9-4624-A434-51747681FA8A}" destId="{34160A3D-4A90-495C-A49B-5585C0D7C972}" srcOrd="0" destOrd="0" presId="urn:microsoft.com/office/officeart/2005/8/layout/hierarchy3"/>
    <dgm:cxn modelId="{2D57DDFE-58A4-43B7-8246-FFAC3BAEB574}" type="presOf" srcId="{30656C1A-FA7C-474D-B36B-8DA09145B652}" destId="{E2EBFA7F-69D5-4847-B967-0BD1A484D965}" srcOrd="0" destOrd="0" presId="urn:microsoft.com/office/officeart/2005/8/layout/hierarchy3"/>
    <dgm:cxn modelId="{EE0FAF5B-EA15-4F7E-B5F0-09BC3488299A}" srcId="{30656C1A-FA7C-474D-B36B-8DA09145B652}" destId="{BADD509A-07D8-4D5F-BFF8-EB163F4BBF52}" srcOrd="2" destOrd="0" parTransId="{8A57875D-97AF-4D38-888F-415DAAAB41E3}" sibTransId="{2AE4CC8D-EFFF-4FF9-AD7D-87098744D344}"/>
    <dgm:cxn modelId="{BF67C47B-4A64-4930-9601-8B4978DEE46F}" type="presOf" srcId="{E20288DC-B345-4549-B458-20AE4194E53A}" destId="{F31C9FFB-074F-435C-985D-2E94BADCCB01}" srcOrd="0" destOrd="0" presId="urn:microsoft.com/office/officeart/2005/8/layout/hierarchy3"/>
    <dgm:cxn modelId="{EB4496EB-77A5-4981-83C4-A304F72C9E4D}" srcId="{E20288DC-B345-4549-B458-20AE4194E53A}" destId="{30656C1A-FA7C-474D-B36B-8DA09145B652}" srcOrd="0" destOrd="0" parTransId="{8EBB7E00-5CF6-4A15-8558-56ADB78B6CEE}" sibTransId="{0301D27C-BE5B-423A-95C5-3C1726C12AA1}"/>
    <dgm:cxn modelId="{C32B3DEC-4ED2-4670-A93E-5E03166C5744}" type="presOf" srcId="{266AE1AA-9FE1-4E46-BE37-CA0DCEB7DC8F}" destId="{86811440-F4FA-4A63-95A1-CD64761292A7}" srcOrd="0" destOrd="0" presId="urn:microsoft.com/office/officeart/2005/8/layout/hierarchy3"/>
    <dgm:cxn modelId="{C050DAE5-F90A-4821-A1C3-E0CD19F76733}" type="presOf" srcId="{D3DE93A2-B067-41B8-9128-7AD96F92D292}" destId="{3EE21390-2B9A-47C7-BC29-D2689CF33644}" srcOrd="0" destOrd="0" presId="urn:microsoft.com/office/officeart/2005/8/layout/hierarchy3"/>
    <dgm:cxn modelId="{8F9F7731-E9F2-4670-80BE-68BB4C64E671}" srcId="{30656C1A-FA7C-474D-B36B-8DA09145B652}" destId="{7134E92F-110D-495F-A450-DE560FE51D12}" srcOrd="0" destOrd="0" parTransId="{266AE1AA-9FE1-4E46-BE37-CA0DCEB7DC8F}" sibTransId="{86EA87FE-FCC3-44B1-9685-B1619C3CE35F}"/>
    <dgm:cxn modelId="{AF067E77-449F-4946-9352-76563A7BACBD}" type="presOf" srcId="{BADD509A-07D8-4D5F-BFF8-EB163F4BBF52}" destId="{8781BEFD-FC75-4060-AB66-E47C51596FED}" srcOrd="0" destOrd="0" presId="urn:microsoft.com/office/officeart/2005/8/layout/hierarchy3"/>
    <dgm:cxn modelId="{EEDA6A4A-3843-4D92-A93E-CB94744DA425}" type="presOf" srcId="{30656C1A-FA7C-474D-B36B-8DA09145B652}" destId="{7EE69451-4301-4749-BD03-E1CA601283EE}" srcOrd="1" destOrd="0" presId="urn:microsoft.com/office/officeart/2005/8/layout/hierarchy3"/>
    <dgm:cxn modelId="{103000C3-9735-4B7E-9394-F5611E3763A0}" srcId="{30656C1A-FA7C-474D-B36B-8DA09145B652}" destId="{4673E549-AEC9-4624-A434-51747681FA8A}" srcOrd="1" destOrd="0" parTransId="{D3DE93A2-B067-41B8-9128-7AD96F92D292}" sibTransId="{BD3663DB-C922-4D88-B617-68A8EF62647C}"/>
    <dgm:cxn modelId="{9BC3FC9F-9692-456C-8940-A7EB54898E07}" type="presParOf" srcId="{F31C9FFB-074F-435C-985D-2E94BADCCB01}" destId="{9AEDB845-0469-4E3A-BBDE-63E8831796D0}" srcOrd="0" destOrd="0" presId="urn:microsoft.com/office/officeart/2005/8/layout/hierarchy3"/>
    <dgm:cxn modelId="{63902233-B049-48CB-B531-DAF63EDC6FF0}" type="presParOf" srcId="{9AEDB845-0469-4E3A-BBDE-63E8831796D0}" destId="{E27E9E38-8FED-4375-9D1F-C2E9327B1C8D}" srcOrd="0" destOrd="0" presId="urn:microsoft.com/office/officeart/2005/8/layout/hierarchy3"/>
    <dgm:cxn modelId="{C0C93EDA-8E5E-43C4-B871-D5F239EE77E7}" type="presParOf" srcId="{E27E9E38-8FED-4375-9D1F-C2E9327B1C8D}" destId="{E2EBFA7F-69D5-4847-B967-0BD1A484D965}" srcOrd="0" destOrd="0" presId="urn:microsoft.com/office/officeart/2005/8/layout/hierarchy3"/>
    <dgm:cxn modelId="{EF097075-5DE8-4CD6-B9AE-485F87C9473A}" type="presParOf" srcId="{E27E9E38-8FED-4375-9D1F-C2E9327B1C8D}" destId="{7EE69451-4301-4749-BD03-E1CA601283EE}" srcOrd="1" destOrd="0" presId="urn:microsoft.com/office/officeart/2005/8/layout/hierarchy3"/>
    <dgm:cxn modelId="{77523E28-3F9E-48FD-AD79-B392F4AD6861}" type="presParOf" srcId="{9AEDB845-0469-4E3A-BBDE-63E8831796D0}" destId="{F9BA6263-40B3-4A29-AA2D-3332104FDC4A}" srcOrd="1" destOrd="0" presId="urn:microsoft.com/office/officeart/2005/8/layout/hierarchy3"/>
    <dgm:cxn modelId="{B58BF285-EAF3-4126-A651-C373032A6EA0}" type="presParOf" srcId="{F9BA6263-40B3-4A29-AA2D-3332104FDC4A}" destId="{86811440-F4FA-4A63-95A1-CD64761292A7}" srcOrd="0" destOrd="0" presId="urn:microsoft.com/office/officeart/2005/8/layout/hierarchy3"/>
    <dgm:cxn modelId="{2BF72298-47E7-44BF-B255-DC1F5A972D4E}" type="presParOf" srcId="{F9BA6263-40B3-4A29-AA2D-3332104FDC4A}" destId="{EADCB455-F054-4FB6-B798-450B2CD9C62A}" srcOrd="1" destOrd="0" presId="urn:microsoft.com/office/officeart/2005/8/layout/hierarchy3"/>
    <dgm:cxn modelId="{C66C9493-2D8C-4526-B3AA-068DD8A3EF03}" type="presParOf" srcId="{F9BA6263-40B3-4A29-AA2D-3332104FDC4A}" destId="{3EE21390-2B9A-47C7-BC29-D2689CF33644}" srcOrd="2" destOrd="0" presId="urn:microsoft.com/office/officeart/2005/8/layout/hierarchy3"/>
    <dgm:cxn modelId="{FC6BEACD-7FE5-4C9B-98A3-379DBF6497A1}" type="presParOf" srcId="{F9BA6263-40B3-4A29-AA2D-3332104FDC4A}" destId="{34160A3D-4A90-495C-A49B-5585C0D7C972}" srcOrd="3" destOrd="0" presId="urn:microsoft.com/office/officeart/2005/8/layout/hierarchy3"/>
    <dgm:cxn modelId="{0A43CDDB-F634-4A77-94CD-F31600735922}" type="presParOf" srcId="{F9BA6263-40B3-4A29-AA2D-3332104FDC4A}" destId="{F320D846-3EE3-463E-9024-4C3B2BF3AC6E}" srcOrd="4" destOrd="0" presId="urn:microsoft.com/office/officeart/2005/8/layout/hierarchy3"/>
    <dgm:cxn modelId="{BDC8BDED-FE5A-4ABA-922A-3C398968690C}" type="presParOf" srcId="{F9BA6263-40B3-4A29-AA2D-3332104FDC4A}" destId="{8781BEFD-FC75-4060-AB66-E47C51596FE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EC46C2-FBEF-4B96-A93F-205CECDD7400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FB7FD-0933-4893-9AB5-C819B3AE45A2}">
      <dgm:prSet/>
      <dgm:spPr/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Интегральное представление стратегий и целей, бизнес-процессов и ИТ- инфраструктуры предприятий различной отраслевой принадлежности и различных форм собственности, а также учреждений государственного и муниципального управления (проектирование архитектуры предприятия); </a:t>
          </a:r>
        </a:p>
      </dgm:t>
    </dgm:pt>
    <dgm:pt modelId="{59057946-85F2-4C12-A550-E7631366031B}" type="parTrans" cxnId="{A1AF1B27-10BE-452C-A1AB-B6D78CC14294}">
      <dgm:prSet/>
      <dgm:spPr/>
      <dgm:t>
        <a:bodyPr/>
        <a:lstStyle/>
        <a:p>
          <a:endParaRPr lang="ru-RU"/>
        </a:p>
      </dgm:t>
    </dgm:pt>
    <dgm:pt modelId="{6FF86EDC-6810-442A-92E8-DBB2CBFD86BD}" type="sibTrans" cxnId="{A1AF1B27-10BE-452C-A1AB-B6D78CC14294}">
      <dgm:prSet/>
      <dgm:spPr/>
      <dgm:t>
        <a:bodyPr/>
        <a:lstStyle/>
        <a:p>
          <a:endParaRPr lang="ru-RU"/>
        </a:p>
      </dgm:t>
    </dgm:pt>
    <dgm:pt modelId="{35BF907B-25E9-4DB1-B8EB-EFE3906ED9D1}">
      <dgm:prSet/>
      <dgm:spPr/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Стратегическое планирование развития информационных систем и информационно-коммуникационных технологий управления предприятием;</a:t>
          </a:r>
        </a:p>
      </dgm:t>
    </dgm:pt>
    <dgm:pt modelId="{AB28C31D-2B2D-49AB-AAF4-7CBE5537A016}" type="parTrans" cxnId="{3C5AC58F-7F82-448D-8214-2B4FA96E0B25}">
      <dgm:prSet/>
      <dgm:spPr/>
      <dgm:t>
        <a:bodyPr/>
        <a:lstStyle/>
        <a:p>
          <a:endParaRPr lang="ru-RU"/>
        </a:p>
      </dgm:t>
    </dgm:pt>
    <dgm:pt modelId="{C0C7C32E-6B34-4E19-981E-89B27852D3B2}" type="sibTrans" cxnId="{3C5AC58F-7F82-448D-8214-2B4FA96E0B25}">
      <dgm:prSet/>
      <dgm:spPr/>
      <dgm:t>
        <a:bodyPr/>
        <a:lstStyle/>
        <a:p>
          <a:endParaRPr lang="ru-RU"/>
        </a:p>
      </dgm:t>
    </dgm:pt>
    <dgm:pt modelId="{44844DF8-E9AC-4204-86D3-1454E8813B01}">
      <dgm:prSet/>
      <dgm:spPr/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Организацию процессов жизненного цикла ИС и ИКТ управления предприятием; </a:t>
          </a:r>
        </a:p>
      </dgm:t>
    </dgm:pt>
    <dgm:pt modelId="{6F32848F-8F81-4A2E-9B6D-3C34878C7E9E}" type="parTrans" cxnId="{A5091169-1007-45EC-8A31-831210EF2A8F}">
      <dgm:prSet/>
      <dgm:spPr/>
      <dgm:t>
        <a:bodyPr/>
        <a:lstStyle/>
        <a:p>
          <a:endParaRPr lang="ru-RU"/>
        </a:p>
      </dgm:t>
    </dgm:pt>
    <dgm:pt modelId="{B21CA180-793E-433B-9B01-DD39AE95FBF8}" type="sibTrans" cxnId="{A5091169-1007-45EC-8A31-831210EF2A8F}">
      <dgm:prSet/>
      <dgm:spPr/>
      <dgm:t>
        <a:bodyPr/>
        <a:lstStyle/>
        <a:p>
          <a:endParaRPr lang="ru-RU"/>
        </a:p>
      </dgm:t>
    </dgm:pt>
    <dgm:pt modelId="{CC4F6DCE-A053-43F1-9122-12EFADC1DE39}">
      <dgm:prSet/>
      <dgm:spPr/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Аналитическую поддержку процессов принятия решений для управления предприятием</a:t>
          </a:r>
          <a:r>
            <a:rPr lang="ru-RU" dirty="0"/>
            <a:t>.</a:t>
          </a:r>
        </a:p>
      </dgm:t>
    </dgm:pt>
    <dgm:pt modelId="{A790A277-59E9-423F-A114-3E39113CF9D9}" type="parTrans" cxnId="{78D99775-40C8-46A2-9D6A-FB7E8A5B1D3B}">
      <dgm:prSet/>
      <dgm:spPr/>
      <dgm:t>
        <a:bodyPr/>
        <a:lstStyle/>
        <a:p>
          <a:endParaRPr lang="ru-RU"/>
        </a:p>
      </dgm:t>
    </dgm:pt>
    <dgm:pt modelId="{F9C19996-FFCF-4B79-8F42-52E12254868A}" type="sibTrans" cxnId="{78D99775-40C8-46A2-9D6A-FB7E8A5B1D3B}">
      <dgm:prSet/>
      <dgm:spPr/>
      <dgm:t>
        <a:bodyPr/>
        <a:lstStyle/>
        <a:p>
          <a:endParaRPr lang="ru-RU"/>
        </a:p>
      </dgm:t>
    </dgm:pt>
    <dgm:pt modelId="{B635700A-4463-40F8-A325-5D423A025D8D}" type="pres">
      <dgm:prSet presAssocID="{83EC46C2-FBEF-4B96-A93F-205CECDD740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BD7DA7-2DF3-43C3-B691-72F0374BC777}" type="pres">
      <dgm:prSet presAssocID="{83EC46C2-FBEF-4B96-A93F-205CECDD7400}" presName="arrow" presStyleLbl="bgShp" presStyleIdx="0" presStyleCnt="1" custScaleX="116872" custScaleY="76807" custLinFactNeighborX="823" custLinFactNeighborY="1513"/>
      <dgm:spPr/>
    </dgm:pt>
    <dgm:pt modelId="{DB1ED504-ADC5-491E-945E-C11147CFA4A5}" type="pres">
      <dgm:prSet presAssocID="{83EC46C2-FBEF-4B96-A93F-205CECDD7400}" presName="linearProcess" presStyleCnt="0"/>
      <dgm:spPr/>
    </dgm:pt>
    <dgm:pt modelId="{1CCEAB9C-53F5-4808-91CE-6AAF7A968CFF}" type="pres">
      <dgm:prSet presAssocID="{10EFB7FD-0933-4893-9AB5-C819B3AE45A2}" presName="textNode" presStyleLbl="node1" presStyleIdx="0" presStyleCnt="4" custScaleY="125030" custLinFactNeighborX="20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45AA7-3D84-41DA-9FD2-10F936B88C6B}" type="pres">
      <dgm:prSet presAssocID="{6FF86EDC-6810-442A-92E8-DBB2CBFD86BD}" presName="sibTrans" presStyleCnt="0"/>
      <dgm:spPr/>
    </dgm:pt>
    <dgm:pt modelId="{BBB8A53E-0C16-406B-9F1F-6559DE1C9A29}" type="pres">
      <dgm:prSet presAssocID="{35BF907B-25E9-4DB1-B8EB-EFE3906ED9D1}" presName="textNode" presStyleLbl="node1" presStyleIdx="1" presStyleCnt="4" custScaleX="77920" custScaleY="125030" custLinFactNeighborX="20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71E1E-63FE-4F2A-9E6E-AD8F67F6696D}" type="pres">
      <dgm:prSet presAssocID="{C0C7C32E-6B34-4E19-981E-89B27852D3B2}" presName="sibTrans" presStyleCnt="0"/>
      <dgm:spPr/>
    </dgm:pt>
    <dgm:pt modelId="{9AEB90ED-9F40-40D4-8C2F-AD8720B4322A}" type="pres">
      <dgm:prSet presAssocID="{44844DF8-E9AC-4204-86D3-1454E8813B01}" presName="textNode" presStyleLbl="node1" presStyleIdx="2" presStyleCnt="4" custScaleX="73001" custScaleY="125030" custLinFactNeighborX="20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EDA52-B551-442A-BBD7-08B754943A5F}" type="pres">
      <dgm:prSet presAssocID="{B21CA180-793E-433B-9B01-DD39AE95FBF8}" presName="sibTrans" presStyleCnt="0"/>
      <dgm:spPr/>
    </dgm:pt>
    <dgm:pt modelId="{CA9D6171-F09D-4CC6-843A-E1751D3B63B8}" type="pres">
      <dgm:prSet presAssocID="{CC4F6DCE-A053-43F1-9122-12EFADC1DE39}" presName="textNode" presStyleLbl="node1" presStyleIdx="3" presStyleCnt="4" custScaleX="67810" custScaleY="125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F3B577-3EC0-4384-B5BB-408788DFC92C}" type="presOf" srcId="{83EC46C2-FBEF-4B96-A93F-205CECDD7400}" destId="{B635700A-4463-40F8-A325-5D423A025D8D}" srcOrd="0" destOrd="0" presId="urn:microsoft.com/office/officeart/2005/8/layout/hProcess9"/>
    <dgm:cxn modelId="{26DDBC52-9276-4E0C-8F68-BE54174191AF}" type="presOf" srcId="{35BF907B-25E9-4DB1-B8EB-EFE3906ED9D1}" destId="{BBB8A53E-0C16-406B-9F1F-6559DE1C9A29}" srcOrd="0" destOrd="0" presId="urn:microsoft.com/office/officeart/2005/8/layout/hProcess9"/>
    <dgm:cxn modelId="{A5091169-1007-45EC-8A31-831210EF2A8F}" srcId="{83EC46C2-FBEF-4B96-A93F-205CECDD7400}" destId="{44844DF8-E9AC-4204-86D3-1454E8813B01}" srcOrd="2" destOrd="0" parTransId="{6F32848F-8F81-4A2E-9B6D-3C34878C7E9E}" sibTransId="{B21CA180-793E-433B-9B01-DD39AE95FBF8}"/>
    <dgm:cxn modelId="{6E1C321F-6A74-4CC7-92C6-CF3EE9336855}" type="presOf" srcId="{CC4F6DCE-A053-43F1-9122-12EFADC1DE39}" destId="{CA9D6171-F09D-4CC6-843A-E1751D3B63B8}" srcOrd="0" destOrd="0" presId="urn:microsoft.com/office/officeart/2005/8/layout/hProcess9"/>
    <dgm:cxn modelId="{71A77073-11F4-4377-8EFA-725FD7E8663B}" type="presOf" srcId="{10EFB7FD-0933-4893-9AB5-C819B3AE45A2}" destId="{1CCEAB9C-53F5-4808-91CE-6AAF7A968CFF}" srcOrd="0" destOrd="0" presId="urn:microsoft.com/office/officeart/2005/8/layout/hProcess9"/>
    <dgm:cxn modelId="{A1AF1B27-10BE-452C-A1AB-B6D78CC14294}" srcId="{83EC46C2-FBEF-4B96-A93F-205CECDD7400}" destId="{10EFB7FD-0933-4893-9AB5-C819B3AE45A2}" srcOrd="0" destOrd="0" parTransId="{59057946-85F2-4C12-A550-E7631366031B}" sibTransId="{6FF86EDC-6810-442A-92E8-DBB2CBFD86BD}"/>
    <dgm:cxn modelId="{20824CA8-F6DE-4674-A4DA-7F02C13B5F54}" type="presOf" srcId="{44844DF8-E9AC-4204-86D3-1454E8813B01}" destId="{9AEB90ED-9F40-40D4-8C2F-AD8720B4322A}" srcOrd="0" destOrd="0" presId="urn:microsoft.com/office/officeart/2005/8/layout/hProcess9"/>
    <dgm:cxn modelId="{78D99775-40C8-46A2-9D6A-FB7E8A5B1D3B}" srcId="{83EC46C2-FBEF-4B96-A93F-205CECDD7400}" destId="{CC4F6DCE-A053-43F1-9122-12EFADC1DE39}" srcOrd="3" destOrd="0" parTransId="{A790A277-59E9-423F-A114-3E39113CF9D9}" sibTransId="{F9C19996-FFCF-4B79-8F42-52E12254868A}"/>
    <dgm:cxn modelId="{3C5AC58F-7F82-448D-8214-2B4FA96E0B25}" srcId="{83EC46C2-FBEF-4B96-A93F-205CECDD7400}" destId="{35BF907B-25E9-4DB1-B8EB-EFE3906ED9D1}" srcOrd="1" destOrd="0" parTransId="{AB28C31D-2B2D-49AB-AAF4-7CBE5537A016}" sibTransId="{C0C7C32E-6B34-4E19-981E-89B27852D3B2}"/>
    <dgm:cxn modelId="{12932D70-811D-41FD-9F42-22A1B7ED2384}" type="presParOf" srcId="{B635700A-4463-40F8-A325-5D423A025D8D}" destId="{59BD7DA7-2DF3-43C3-B691-72F0374BC777}" srcOrd="0" destOrd="0" presId="urn:microsoft.com/office/officeart/2005/8/layout/hProcess9"/>
    <dgm:cxn modelId="{D6E1021A-65DF-4BB4-A642-82021E84ED85}" type="presParOf" srcId="{B635700A-4463-40F8-A325-5D423A025D8D}" destId="{DB1ED504-ADC5-491E-945E-C11147CFA4A5}" srcOrd="1" destOrd="0" presId="urn:microsoft.com/office/officeart/2005/8/layout/hProcess9"/>
    <dgm:cxn modelId="{116323F1-D207-48AA-9D96-80BE2A38E286}" type="presParOf" srcId="{DB1ED504-ADC5-491E-945E-C11147CFA4A5}" destId="{1CCEAB9C-53F5-4808-91CE-6AAF7A968CFF}" srcOrd="0" destOrd="0" presId="urn:microsoft.com/office/officeart/2005/8/layout/hProcess9"/>
    <dgm:cxn modelId="{2D6DE7F6-4499-4751-A772-8FBDA81E2A0A}" type="presParOf" srcId="{DB1ED504-ADC5-491E-945E-C11147CFA4A5}" destId="{56A45AA7-3D84-41DA-9FD2-10F936B88C6B}" srcOrd="1" destOrd="0" presId="urn:microsoft.com/office/officeart/2005/8/layout/hProcess9"/>
    <dgm:cxn modelId="{A193E72C-C5D8-4E76-8D6E-E5D6309398F6}" type="presParOf" srcId="{DB1ED504-ADC5-491E-945E-C11147CFA4A5}" destId="{BBB8A53E-0C16-406B-9F1F-6559DE1C9A29}" srcOrd="2" destOrd="0" presId="urn:microsoft.com/office/officeart/2005/8/layout/hProcess9"/>
    <dgm:cxn modelId="{7DDB7245-72FA-409E-B9A5-94656DA59C50}" type="presParOf" srcId="{DB1ED504-ADC5-491E-945E-C11147CFA4A5}" destId="{00571E1E-63FE-4F2A-9E6E-AD8F67F6696D}" srcOrd="3" destOrd="0" presId="urn:microsoft.com/office/officeart/2005/8/layout/hProcess9"/>
    <dgm:cxn modelId="{2ABF1338-9CB3-4D87-9C8C-68B1427E0F83}" type="presParOf" srcId="{DB1ED504-ADC5-491E-945E-C11147CFA4A5}" destId="{9AEB90ED-9F40-40D4-8C2F-AD8720B4322A}" srcOrd="4" destOrd="0" presId="urn:microsoft.com/office/officeart/2005/8/layout/hProcess9"/>
    <dgm:cxn modelId="{4C89A620-4849-4FE5-B807-F619BC3AA60A}" type="presParOf" srcId="{DB1ED504-ADC5-491E-945E-C11147CFA4A5}" destId="{A11EDA52-B551-442A-BBD7-08B754943A5F}" srcOrd="5" destOrd="0" presId="urn:microsoft.com/office/officeart/2005/8/layout/hProcess9"/>
    <dgm:cxn modelId="{A5EDFCAE-EB90-4609-81D5-80A250437DFE}" type="presParOf" srcId="{DB1ED504-ADC5-491E-945E-C11147CFA4A5}" destId="{CA9D6171-F09D-4CC6-843A-E1751D3B63B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21BE9A-F1B0-451B-9D04-1B0C1E2B0C12}" type="doc">
      <dgm:prSet loTypeId="urn:microsoft.com/office/officeart/2005/8/layout/vList3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3E97C76-3BF7-40B2-9AC8-4EBCB679E2F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Адрес: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214018, г. Смоленск, проспект Гагарина, д.22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A1D9A-1EB2-4DFE-9CE0-4A1F096DB865}" type="parTrans" cxnId="{FEFB332F-A0CC-4FA6-AD37-096253AF5DA4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BEF448FF-737C-4E99-8FD8-878BD0A2E065}" type="sibTrans" cxnId="{FEFB332F-A0CC-4FA6-AD37-096253AF5DA4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BCB7DBE9-6B99-4650-A26E-26A2137015E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E-mail: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smolensk@fa.ru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4B43-B6D1-4CB3-B015-B081C94543E6}" type="parTrans" cxnId="{5A49C211-64FB-4014-BFF0-AB7556DF9186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8652CD75-BC25-4C27-9D1C-AC147F4CC2DC}" type="sibTrans" cxnId="{5A49C211-64FB-4014-BFF0-AB7556DF9186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21AFDE8A-303C-4344-8ED6-649427E52E40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</a:t>
          </a:r>
          <a:r>
            <a:rPr lang="ru-RU" sz="24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smolensk.fa.ru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1216D-1365-4252-9FFB-D15E10E62417}" type="parTrans" cxnId="{87DB7FC8-27BE-4EC4-B1FA-68256D08516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E2F04734-D5AB-4861-84FA-E1E663690006}" type="sibTrans" cxnId="{87DB7FC8-27BE-4EC4-B1FA-68256D08516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6D9CAA3B-B77A-460D-91B7-B707C259366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 rtl="0"/>
          <a:r>
            <a:rPr lang="ru-RU" sz="24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Телефоны:</a:t>
          </a: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(4812) 35-88-99</a:t>
          </a:r>
          <a:b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55-27-77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C300DC-55B7-4249-B96C-4D2388600EA1}" type="parTrans" cxnId="{8328D515-ECF6-4DEE-9587-A415287196E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F26DF595-6D9C-4440-822F-1BDA493D902A}" type="sibTrans" cxnId="{8328D515-ECF6-4DEE-9587-A415287196E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FE7627E2-469F-475B-905D-1EEA353D20AE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ru-RU" sz="24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https://vk.com/club113365257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AE1FC-C20A-4052-8503-B0213E7839E8}" type="parTrans" cxnId="{C1B63419-4BD7-4EDF-BD47-AEBC0B53ED1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CEE69A03-F9D8-4628-9386-A078F3E806A7}" type="sibTrans" cxnId="{C1B63419-4BD7-4EDF-BD47-AEBC0B53ED1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EC04FE3B-E43B-4DD5-8E74-D2B0D7CD1F07}" type="pres">
      <dgm:prSet presAssocID="{FE21BE9A-F1B0-451B-9D04-1B0C1E2B0C1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0B0E03-F407-4CE1-BABB-A7EF3676731B}" type="pres">
      <dgm:prSet presAssocID="{C3E97C76-3BF7-40B2-9AC8-4EBCB679E2F2}" presName="composite" presStyleCnt="0"/>
      <dgm:spPr/>
      <dgm:t>
        <a:bodyPr/>
        <a:lstStyle/>
        <a:p>
          <a:endParaRPr lang="ru-RU"/>
        </a:p>
      </dgm:t>
    </dgm:pt>
    <dgm:pt modelId="{474E9D85-EA75-4E38-BF42-B577CC9E63B4}" type="pres">
      <dgm:prSet presAssocID="{C3E97C76-3BF7-40B2-9AC8-4EBCB679E2F2}" presName="imgShp" presStyleLbl="fgImgPlace1" presStyleIdx="0" presStyleCnt="5" custScaleX="57418" custScaleY="58665"/>
      <dgm:spPr/>
      <dgm:t>
        <a:bodyPr/>
        <a:lstStyle/>
        <a:p>
          <a:endParaRPr lang="ru-RU"/>
        </a:p>
      </dgm:t>
    </dgm:pt>
    <dgm:pt modelId="{A9C4C66A-A475-4D54-9913-CA531DBC2939}" type="pres">
      <dgm:prSet presAssocID="{C3E97C76-3BF7-40B2-9AC8-4EBCB679E2F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01877-E09C-4AE3-B0C8-0C6C54BCF455}" type="pres">
      <dgm:prSet presAssocID="{BEF448FF-737C-4E99-8FD8-878BD0A2E065}" presName="spacing" presStyleCnt="0"/>
      <dgm:spPr/>
      <dgm:t>
        <a:bodyPr/>
        <a:lstStyle/>
        <a:p>
          <a:endParaRPr lang="ru-RU"/>
        </a:p>
      </dgm:t>
    </dgm:pt>
    <dgm:pt modelId="{972EBB9A-6665-412E-8759-77685129AE1A}" type="pres">
      <dgm:prSet presAssocID="{BCB7DBE9-6B99-4650-A26E-26A2137015ED}" presName="composite" presStyleCnt="0"/>
      <dgm:spPr/>
      <dgm:t>
        <a:bodyPr/>
        <a:lstStyle/>
        <a:p>
          <a:endParaRPr lang="ru-RU"/>
        </a:p>
      </dgm:t>
    </dgm:pt>
    <dgm:pt modelId="{E7E5FFA3-FC35-49FB-BD9C-935A47F64730}" type="pres">
      <dgm:prSet presAssocID="{BCB7DBE9-6B99-4650-A26E-26A2137015ED}" presName="imgShp" presStyleLbl="fgImgPlace1" presStyleIdx="1" presStyleCnt="5" custScaleX="57418" custScaleY="58665"/>
      <dgm:spPr/>
      <dgm:t>
        <a:bodyPr/>
        <a:lstStyle/>
        <a:p>
          <a:endParaRPr lang="ru-RU"/>
        </a:p>
      </dgm:t>
    </dgm:pt>
    <dgm:pt modelId="{2759F367-5EF7-4209-BDC4-64EC0CB0587D}" type="pres">
      <dgm:prSet presAssocID="{BCB7DBE9-6B99-4650-A26E-26A2137015E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11E9A-F4EE-4F72-AD31-FA846FC61473}" type="pres">
      <dgm:prSet presAssocID="{8652CD75-BC25-4C27-9D1C-AC147F4CC2DC}" presName="spacing" presStyleCnt="0"/>
      <dgm:spPr/>
      <dgm:t>
        <a:bodyPr/>
        <a:lstStyle/>
        <a:p>
          <a:endParaRPr lang="ru-RU"/>
        </a:p>
      </dgm:t>
    </dgm:pt>
    <dgm:pt modelId="{39B56D3A-7DA4-49AB-885D-4FE2B46D9D0E}" type="pres">
      <dgm:prSet presAssocID="{21AFDE8A-303C-4344-8ED6-649427E52E40}" presName="composite" presStyleCnt="0"/>
      <dgm:spPr/>
      <dgm:t>
        <a:bodyPr/>
        <a:lstStyle/>
        <a:p>
          <a:endParaRPr lang="ru-RU"/>
        </a:p>
      </dgm:t>
    </dgm:pt>
    <dgm:pt modelId="{CECFEE17-FCB2-444B-A31C-EA85030C3832}" type="pres">
      <dgm:prSet presAssocID="{21AFDE8A-303C-4344-8ED6-649427E52E40}" presName="imgShp" presStyleLbl="fgImgPlace1" presStyleIdx="2" presStyleCnt="5" custScaleX="57418" custScaleY="58665"/>
      <dgm:spPr/>
      <dgm:t>
        <a:bodyPr/>
        <a:lstStyle/>
        <a:p>
          <a:endParaRPr lang="ru-RU"/>
        </a:p>
      </dgm:t>
    </dgm:pt>
    <dgm:pt modelId="{18E638C8-938A-4CDA-B7D2-817CC06B3BA2}" type="pres">
      <dgm:prSet presAssocID="{21AFDE8A-303C-4344-8ED6-649427E52E4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DFE86-1EF1-4D22-AE87-BA39A84830C5}" type="pres">
      <dgm:prSet presAssocID="{E2F04734-D5AB-4861-84FA-E1E663690006}" presName="spacing" presStyleCnt="0"/>
      <dgm:spPr/>
      <dgm:t>
        <a:bodyPr/>
        <a:lstStyle/>
        <a:p>
          <a:endParaRPr lang="ru-RU"/>
        </a:p>
      </dgm:t>
    </dgm:pt>
    <dgm:pt modelId="{59B1A327-7A44-49E1-8613-B7B9258B611A}" type="pres">
      <dgm:prSet presAssocID="{6D9CAA3B-B77A-460D-91B7-B707C2593663}" presName="composite" presStyleCnt="0"/>
      <dgm:spPr/>
      <dgm:t>
        <a:bodyPr/>
        <a:lstStyle/>
        <a:p>
          <a:endParaRPr lang="ru-RU"/>
        </a:p>
      </dgm:t>
    </dgm:pt>
    <dgm:pt modelId="{42954C35-DAB6-409D-A657-6EEC9E6691C7}" type="pres">
      <dgm:prSet presAssocID="{6D9CAA3B-B77A-460D-91B7-B707C2593663}" presName="imgShp" presStyleLbl="fgImgPlace1" presStyleIdx="3" presStyleCnt="5" custScaleX="57418" custScaleY="58665"/>
      <dgm:spPr/>
      <dgm:t>
        <a:bodyPr/>
        <a:lstStyle/>
        <a:p>
          <a:endParaRPr lang="ru-RU"/>
        </a:p>
      </dgm:t>
    </dgm:pt>
    <dgm:pt modelId="{99D9AC3F-B68A-420C-9DD6-16BF0E65A570}" type="pres">
      <dgm:prSet presAssocID="{6D9CAA3B-B77A-460D-91B7-B707C2593663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2B40C0-8C8A-4DD6-A77C-60FF8E8A2051}" type="pres">
      <dgm:prSet presAssocID="{F26DF595-6D9C-4440-822F-1BDA493D902A}" presName="spacing" presStyleCnt="0"/>
      <dgm:spPr/>
      <dgm:t>
        <a:bodyPr/>
        <a:lstStyle/>
        <a:p>
          <a:endParaRPr lang="ru-RU"/>
        </a:p>
      </dgm:t>
    </dgm:pt>
    <dgm:pt modelId="{06D6AC28-CC01-47D9-BEC7-575128783DC9}" type="pres">
      <dgm:prSet presAssocID="{FE7627E2-469F-475B-905D-1EEA353D20AE}" presName="composite" presStyleCnt="0"/>
      <dgm:spPr/>
      <dgm:t>
        <a:bodyPr/>
        <a:lstStyle/>
        <a:p>
          <a:endParaRPr lang="ru-RU"/>
        </a:p>
      </dgm:t>
    </dgm:pt>
    <dgm:pt modelId="{3491EA90-82F6-4C96-A7C2-53B08C9E29D4}" type="pres">
      <dgm:prSet presAssocID="{FE7627E2-469F-475B-905D-1EEA353D20AE}" presName="imgShp" presStyleLbl="fgImgPlace1" presStyleIdx="4" presStyleCnt="5" custScaleX="57418" custScaleY="58665"/>
      <dgm:spPr/>
      <dgm:t>
        <a:bodyPr/>
        <a:lstStyle/>
        <a:p>
          <a:endParaRPr lang="ru-RU"/>
        </a:p>
      </dgm:t>
    </dgm:pt>
    <dgm:pt modelId="{F540B0E3-0943-4ACC-9BEC-73F6465E0C43}" type="pres">
      <dgm:prSet presAssocID="{FE7627E2-469F-475B-905D-1EEA353D20A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DB7FC8-27BE-4EC4-B1FA-68256D08516A}" srcId="{FE21BE9A-F1B0-451B-9D04-1B0C1E2B0C12}" destId="{21AFDE8A-303C-4344-8ED6-649427E52E40}" srcOrd="2" destOrd="0" parTransId="{5281216D-1365-4252-9FFB-D15E10E62417}" sibTransId="{E2F04734-D5AB-4861-84FA-E1E663690006}"/>
    <dgm:cxn modelId="{FFD10439-2B62-4286-BF10-1A462B07A9BF}" type="presOf" srcId="{FE7627E2-469F-475B-905D-1EEA353D20AE}" destId="{F540B0E3-0943-4ACC-9BEC-73F6465E0C43}" srcOrd="0" destOrd="0" presId="urn:microsoft.com/office/officeart/2005/8/layout/vList3"/>
    <dgm:cxn modelId="{C1B63419-4BD7-4EDF-BD47-AEBC0B53ED1A}" srcId="{FE21BE9A-F1B0-451B-9D04-1B0C1E2B0C12}" destId="{FE7627E2-469F-475B-905D-1EEA353D20AE}" srcOrd="4" destOrd="0" parTransId="{095AE1FC-C20A-4052-8503-B0213E7839E8}" sibTransId="{CEE69A03-F9D8-4628-9386-A078F3E806A7}"/>
    <dgm:cxn modelId="{836DB8D8-D81F-4F9A-A05E-A500A71FEEAC}" type="presOf" srcId="{21AFDE8A-303C-4344-8ED6-649427E52E40}" destId="{18E638C8-938A-4CDA-B7D2-817CC06B3BA2}" srcOrd="0" destOrd="0" presId="urn:microsoft.com/office/officeart/2005/8/layout/vList3"/>
    <dgm:cxn modelId="{F92C0E87-B6DE-4AE5-A8A2-9DA0138EA96E}" type="presOf" srcId="{6D9CAA3B-B77A-460D-91B7-B707C2593663}" destId="{99D9AC3F-B68A-420C-9DD6-16BF0E65A570}" srcOrd="0" destOrd="0" presId="urn:microsoft.com/office/officeart/2005/8/layout/vList3"/>
    <dgm:cxn modelId="{5A49C211-64FB-4014-BFF0-AB7556DF9186}" srcId="{FE21BE9A-F1B0-451B-9D04-1B0C1E2B0C12}" destId="{BCB7DBE9-6B99-4650-A26E-26A2137015ED}" srcOrd="1" destOrd="0" parTransId="{24B04B43-B6D1-4CB3-B015-B081C94543E6}" sibTransId="{8652CD75-BC25-4C27-9D1C-AC147F4CC2DC}"/>
    <dgm:cxn modelId="{CB97AF17-A6D4-4A3D-BEA3-D5286D51A398}" type="presOf" srcId="{C3E97C76-3BF7-40B2-9AC8-4EBCB679E2F2}" destId="{A9C4C66A-A475-4D54-9913-CA531DBC2939}" srcOrd="0" destOrd="0" presId="urn:microsoft.com/office/officeart/2005/8/layout/vList3"/>
    <dgm:cxn modelId="{FEFB332F-A0CC-4FA6-AD37-096253AF5DA4}" srcId="{FE21BE9A-F1B0-451B-9D04-1B0C1E2B0C12}" destId="{C3E97C76-3BF7-40B2-9AC8-4EBCB679E2F2}" srcOrd="0" destOrd="0" parTransId="{626A1D9A-1EB2-4DFE-9CE0-4A1F096DB865}" sibTransId="{BEF448FF-737C-4E99-8FD8-878BD0A2E065}"/>
    <dgm:cxn modelId="{4F45CD73-54D9-4661-9E8C-E8BE05F81E26}" type="presOf" srcId="{BCB7DBE9-6B99-4650-A26E-26A2137015ED}" destId="{2759F367-5EF7-4209-BDC4-64EC0CB0587D}" srcOrd="0" destOrd="0" presId="urn:microsoft.com/office/officeart/2005/8/layout/vList3"/>
    <dgm:cxn modelId="{1533D122-9445-4E3B-B7C5-116631083AFE}" type="presOf" srcId="{FE21BE9A-F1B0-451B-9D04-1B0C1E2B0C12}" destId="{EC04FE3B-E43B-4DD5-8E74-D2B0D7CD1F07}" srcOrd="0" destOrd="0" presId="urn:microsoft.com/office/officeart/2005/8/layout/vList3"/>
    <dgm:cxn modelId="{8328D515-ECF6-4DEE-9587-A415287196ED}" srcId="{FE21BE9A-F1B0-451B-9D04-1B0C1E2B0C12}" destId="{6D9CAA3B-B77A-460D-91B7-B707C2593663}" srcOrd="3" destOrd="0" parTransId="{62C300DC-55B7-4249-B96C-4D2388600EA1}" sibTransId="{F26DF595-6D9C-4440-822F-1BDA493D902A}"/>
    <dgm:cxn modelId="{3EE9EB3C-F085-4C09-8814-F1759F3C9509}" type="presParOf" srcId="{EC04FE3B-E43B-4DD5-8E74-D2B0D7CD1F07}" destId="{E10B0E03-F407-4CE1-BABB-A7EF3676731B}" srcOrd="0" destOrd="0" presId="urn:microsoft.com/office/officeart/2005/8/layout/vList3"/>
    <dgm:cxn modelId="{07D2ED65-0CEA-47C3-ABC2-C4F77D0F352B}" type="presParOf" srcId="{E10B0E03-F407-4CE1-BABB-A7EF3676731B}" destId="{474E9D85-EA75-4E38-BF42-B577CC9E63B4}" srcOrd="0" destOrd="0" presId="urn:microsoft.com/office/officeart/2005/8/layout/vList3"/>
    <dgm:cxn modelId="{2513B5D0-D4BA-425E-AA3D-038B3CE43C30}" type="presParOf" srcId="{E10B0E03-F407-4CE1-BABB-A7EF3676731B}" destId="{A9C4C66A-A475-4D54-9913-CA531DBC2939}" srcOrd="1" destOrd="0" presId="urn:microsoft.com/office/officeart/2005/8/layout/vList3"/>
    <dgm:cxn modelId="{A89AEC94-096D-482C-B822-CDD3180AFBB8}" type="presParOf" srcId="{EC04FE3B-E43B-4DD5-8E74-D2B0D7CD1F07}" destId="{6B501877-E09C-4AE3-B0C8-0C6C54BCF455}" srcOrd="1" destOrd="0" presId="urn:microsoft.com/office/officeart/2005/8/layout/vList3"/>
    <dgm:cxn modelId="{27B0F837-030C-4607-8C3E-443CAA8DFED7}" type="presParOf" srcId="{EC04FE3B-E43B-4DD5-8E74-D2B0D7CD1F07}" destId="{972EBB9A-6665-412E-8759-77685129AE1A}" srcOrd="2" destOrd="0" presId="urn:microsoft.com/office/officeart/2005/8/layout/vList3"/>
    <dgm:cxn modelId="{9864F9FC-5709-49BC-B78A-88B02F0EFB87}" type="presParOf" srcId="{972EBB9A-6665-412E-8759-77685129AE1A}" destId="{E7E5FFA3-FC35-49FB-BD9C-935A47F64730}" srcOrd="0" destOrd="0" presId="urn:microsoft.com/office/officeart/2005/8/layout/vList3"/>
    <dgm:cxn modelId="{139F7BAF-7C28-4261-AB6E-ED2FD594070A}" type="presParOf" srcId="{972EBB9A-6665-412E-8759-77685129AE1A}" destId="{2759F367-5EF7-4209-BDC4-64EC0CB0587D}" srcOrd="1" destOrd="0" presId="urn:microsoft.com/office/officeart/2005/8/layout/vList3"/>
    <dgm:cxn modelId="{8277320F-68EC-42D0-A783-515E21B97F91}" type="presParOf" srcId="{EC04FE3B-E43B-4DD5-8E74-D2B0D7CD1F07}" destId="{B7D11E9A-F4EE-4F72-AD31-FA846FC61473}" srcOrd="3" destOrd="0" presId="urn:microsoft.com/office/officeart/2005/8/layout/vList3"/>
    <dgm:cxn modelId="{03B8C2E9-F40E-4B1F-AF5D-922EE4BCEEB2}" type="presParOf" srcId="{EC04FE3B-E43B-4DD5-8E74-D2B0D7CD1F07}" destId="{39B56D3A-7DA4-49AB-885D-4FE2B46D9D0E}" srcOrd="4" destOrd="0" presId="urn:microsoft.com/office/officeart/2005/8/layout/vList3"/>
    <dgm:cxn modelId="{3E5C1698-9F7C-4EAE-817E-86EBFCDAFA23}" type="presParOf" srcId="{39B56D3A-7DA4-49AB-885D-4FE2B46D9D0E}" destId="{CECFEE17-FCB2-444B-A31C-EA85030C3832}" srcOrd="0" destOrd="0" presId="urn:microsoft.com/office/officeart/2005/8/layout/vList3"/>
    <dgm:cxn modelId="{0B4BC7F0-AFA5-4F80-BB07-A4F39B72010C}" type="presParOf" srcId="{39B56D3A-7DA4-49AB-885D-4FE2B46D9D0E}" destId="{18E638C8-938A-4CDA-B7D2-817CC06B3BA2}" srcOrd="1" destOrd="0" presId="urn:microsoft.com/office/officeart/2005/8/layout/vList3"/>
    <dgm:cxn modelId="{AD8A00CA-D0A4-4F5D-85D2-38B48C25F5A8}" type="presParOf" srcId="{EC04FE3B-E43B-4DD5-8E74-D2B0D7CD1F07}" destId="{AE5DFE86-1EF1-4D22-AE87-BA39A84830C5}" srcOrd="5" destOrd="0" presId="urn:microsoft.com/office/officeart/2005/8/layout/vList3"/>
    <dgm:cxn modelId="{E340D3F4-BEC1-406B-9B07-D046FAEB70B4}" type="presParOf" srcId="{EC04FE3B-E43B-4DD5-8E74-D2B0D7CD1F07}" destId="{59B1A327-7A44-49E1-8613-B7B9258B611A}" srcOrd="6" destOrd="0" presId="urn:microsoft.com/office/officeart/2005/8/layout/vList3"/>
    <dgm:cxn modelId="{E562F2A1-016B-48E9-BF4F-B167C140F408}" type="presParOf" srcId="{59B1A327-7A44-49E1-8613-B7B9258B611A}" destId="{42954C35-DAB6-409D-A657-6EEC9E6691C7}" srcOrd="0" destOrd="0" presId="urn:microsoft.com/office/officeart/2005/8/layout/vList3"/>
    <dgm:cxn modelId="{E720D3E7-B71C-40C2-A939-903742583856}" type="presParOf" srcId="{59B1A327-7A44-49E1-8613-B7B9258B611A}" destId="{99D9AC3F-B68A-420C-9DD6-16BF0E65A570}" srcOrd="1" destOrd="0" presId="urn:microsoft.com/office/officeart/2005/8/layout/vList3"/>
    <dgm:cxn modelId="{2C59A683-4BD1-43CC-8E54-1AE2199D086E}" type="presParOf" srcId="{EC04FE3B-E43B-4DD5-8E74-D2B0D7CD1F07}" destId="{132B40C0-8C8A-4DD6-A77C-60FF8E8A2051}" srcOrd="7" destOrd="0" presId="urn:microsoft.com/office/officeart/2005/8/layout/vList3"/>
    <dgm:cxn modelId="{BEE64733-8EB7-43C5-9BD3-981B66C7B047}" type="presParOf" srcId="{EC04FE3B-E43B-4DD5-8E74-D2B0D7CD1F07}" destId="{06D6AC28-CC01-47D9-BEC7-575128783DC9}" srcOrd="8" destOrd="0" presId="urn:microsoft.com/office/officeart/2005/8/layout/vList3"/>
    <dgm:cxn modelId="{84D59BC5-62D4-4BF1-93B8-AEB38C0F4D1C}" type="presParOf" srcId="{06D6AC28-CC01-47D9-BEC7-575128783DC9}" destId="{3491EA90-82F6-4C96-A7C2-53B08C9E29D4}" srcOrd="0" destOrd="0" presId="urn:microsoft.com/office/officeart/2005/8/layout/vList3"/>
    <dgm:cxn modelId="{7B5E9453-C3C0-49E4-B484-45A3167F9262}" type="presParOf" srcId="{06D6AC28-CC01-47D9-BEC7-575128783DC9}" destId="{F540B0E3-0943-4ACC-9BEC-73F6465E0C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4C66A-A475-4D54-9913-CA531DBC2939}">
      <dsp:nvSpPr>
        <dsp:cNvPr id="0" name=""/>
        <dsp:cNvSpPr/>
      </dsp:nvSpPr>
      <dsp:spPr>
        <a:xfrm rot="10800000">
          <a:off x="1497493" y="1854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Адрес: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214018, г. Смоленск, проспект Гагарина, д.22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1854"/>
        <a:ext cx="5150262" cy="969649"/>
      </dsp:txXfrm>
    </dsp:sp>
    <dsp:sp modelId="{474E9D85-EA75-4E38-BF42-B577CC9E63B4}">
      <dsp:nvSpPr>
        <dsp:cNvPr id="0" name=""/>
        <dsp:cNvSpPr/>
      </dsp:nvSpPr>
      <dsp:spPr>
        <a:xfrm>
          <a:off x="1219116" y="202257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59F367-5EF7-4209-BDC4-64EC0CB0587D}">
      <dsp:nvSpPr>
        <dsp:cNvPr id="0" name=""/>
        <dsp:cNvSpPr/>
      </dsp:nvSpPr>
      <dsp:spPr>
        <a:xfrm rot="10800000">
          <a:off x="1497493" y="1260952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E-mail: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smolensk@fa.ru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1260952"/>
        <a:ext cx="5150262" cy="969649"/>
      </dsp:txXfrm>
    </dsp:sp>
    <dsp:sp modelId="{E7E5FFA3-FC35-49FB-BD9C-935A47F64730}">
      <dsp:nvSpPr>
        <dsp:cNvPr id="0" name=""/>
        <dsp:cNvSpPr/>
      </dsp:nvSpPr>
      <dsp:spPr>
        <a:xfrm>
          <a:off x="1219116" y="1461354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E638C8-938A-4CDA-B7D2-817CC06B3BA2}">
      <dsp:nvSpPr>
        <dsp:cNvPr id="0" name=""/>
        <dsp:cNvSpPr/>
      </dsp:nvSpPr>
      <dsp:spPr>
        <a:xfrm rot="10800000">
          <a:off x="1497493" y="2520049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</a:t>
          </a:r>
          <a:r>
            <a:rPr lang="ru-RU" sz="2400" b="1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smolensk.fa.ru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2520049"/>
        <a:ext cx="5150262" cy="969649"/>
      </dsp:txXfrm>
    </dsp:sp>
    <dsp:sp modelId="{CECFEE17-FCB2-444B-A31C-EA85030C3832}">
      <dsp:nvSpPr>
        <dsp:cNvPr id="0" name=""/>
        <dsp:cNvSpPr/>
      </dsp:nvSpPr>
      <dsp:spPr>
        <a:xfrm>
          <a:off x="1219116" y="2720451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D9AC3F-B68A-420C-9DD6-16BF0E65A570}">
      <dsp:nvSpPr>
        <dsp:cNvPr id="0" name=""/>
        <dsp:cNvSpPr/>
      </dsp:nvSpPr>
      <dsp:spPr>
        <a:xfrm rot="10800000">
          <a:off x="1497493" y="3779146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Телефоны:</a:t>
          </a: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(4812) 35-88-99</a:t>
          </a:r>
          <a:b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55-27-77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3779146"/>
        <a:ext cx="5150262" cy="969649"/>
      </dsp:txXfrm>
    </dsp:sp>
    <dsp:sp modelId="{42954C35-DAB6-409D-A657-6EEC9E6691C7}">
      <dsp:nvSpPr>
        <dsp:cNvPr id="0" name=""/>
        <dsp:cNvSpPr/>
      </dsp:nvSpPr>
      <dsp:spPr>
        <a:xfrm>
          <a:off x="1219116" y="3979548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0B0E3-0943-4ACC-9BEC-73F6465E0C43}">
      <dsp:nvSpPr>
        <dsp:cNvPr id="0" name=""/>
        <dsp:cNvSpPr/>
      </dsp:nvSpPr>
      <dsp:spPr>
        <a:xfrm rot="10800000">
          <a:off x="1497493" y="5038243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Вконтакте: 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https://vk.com/club113365257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5038243"/>
        <a:ext cx="5150262" cy="969649"/>
      </dsp:txXfrm>
    </dsp:sp>
    <dsp:sp modelId="{3491EA90-82F6-4C96-A7C2-53B08C9E29D4}">
      <dsp:nvSpPr>
        <dsp:cNvPr id="0" name=""/>
        <dsp:cNvSpPr/>
      </dsp:nvSpPr>
      <dsp:spPr>
        <a:xfrm>
          <a:off x="1219116" y="5238645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09724-C3A9-4826-916E-B76FBAE4967E}">
      <dsp:nvSpPr>
        <dsp:cNvPr id="0" name=""/>
        <dsp:cNvSpPr/>
      </dsp:nvSpPr>
      <dsp:spPr>
        <a:xfrm>
          <a:off x="1163430" y="593849"/>
          <a:ext cx="2061667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3622" y="624041"/>
        <a:ext cx="2001283" cy="970449"/>
      </dsp:txXfrm>
    </dsp:sp>
    <dsp:sp modelId="{E49861EE-DC9B-4B26-9FBD-7D15DBA82088}">
      <dsp:nvSpPr>
        <dsp:cNvPr id="0" name=""/>
        <dsp:cNvSpPr/>
      </dsp:nvSpPr>
      <dsp:spPr>
        <a:xfrm rot="19457599">
          <a:off x="3129641" y="792687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787512"/>
        <a:ext cx="50779" cy="50779"/>
      </dsp:txXfrm>
    </dsp:sp>
    <dsp:sp modelId="{615853C1-0AA8-420F-AC9E-D82C5B8E7171}">
      <dsp:nvSpPr>
        <dsp:cNvPr id="0" name=""/>
        <dsp:cNvSpPr/>
      </dsp:nvSpPr>
      <dsp:spPr>
        <a:xfrm>
          <a:off x="4049765" y="1120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31312"/>
        <a:ext cx="3364602" cy="970449"/>
      </dsp:txXfrm>
    </dsp:sp>
    <dsp:sp modelId="{99B771A5-96B1-4F13-AD3E-A875106390FE}">
      <dsp:nvSpPr>
        <dsp:cNvPr id="0" name=""/>
        <dsp:cNvSpPr/>
      </dsp:nvSpPr>
      <dsp:spPr>
        <a:xfrm rot="2142401">
          <a:off x="3129641" y="1385416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1380241"/>
        <a:ext cx="50779" cy="50779"/>
      </dsp:txXfrm>
    </dsp:sp>
    <dsp:sp modelId="{273B2C36-19EE-492C-BAB0-1FF91754AEDD}">
      <dsp:nvSpPr>
        <dsp:cNvPr id="0" name=""/>
        <dsp:cNvSpPr/>
      </dsp:nvSpPr>
      <dsp:spPr>
        <a:xfrm>
          <a:off x="4049765" y="1186579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Очно-заочная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1216771"/>
        <a:ext cx="3364602" cy="970449"/>
      </dsp:txXfrm>
    </dsp:sp>
    <dsp:sp modelId="{69581BD7-52BA-4F0A-A246-73E4ECA75E6B}">
      <dsp:nvSpPr>
        <dsp:cNvPr id="0" name=""/>
        <dsp:cNvSpPr/>
      </dsp:nvSpPr>
      <dsp:spPr>
        <a:xfrm>
          <a:off x="1163430" y="2964767"/>
          <a:ext cx="2061667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3622" y="2994959"/>
        <a:ext cx="2001283" cy="970449"/>
      </dsp:txXfrm>
    </dsp:sp>
    <dsp:sp modelId="{F06C6702-2C16-4B89-B371-DAC46A92DAA6}">
      <dsp:nvSpPr>
        <dsp:cNvPr id="0" name=""/>
        <dsp:cNvSpPr/>
      </dsp:nvSpPr>
      <dsp:spPr>
        <a:xfrm rot="19457599">
          <a:off x="3129641" y="3163604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3158430"/>
        <a:ext cx="50779" cy="50779"/>
      </dsp:txXfrm>
    </dsp:sp>
    <dsp:sp modelId="{C88B002B-E2AC-4091-AF3A-3C779C00BAC2}">
      <dsp:nvSpPr>
        <dsp:cNvPr id="0" name=""/>
        <dsp:cNvSpPr/>
      </dsp:nvSpPr>
      <dsp:spPr>
        <a:xfrm>
          <a:off x="4049765" y="2372038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2402230"/>
        <a:ext cx="3364602" cy="970449"/>
      </dsp:txXfrm>
    </dsp:sp>
    <dsp:sp modelId="{DE94CEFA-5D15-484A-BDDA-4BECA9B90EA3}">
      <dsp:nvSpPr>
        <dsp:cNvPr id="0" name=""/>
        <dsp:cNvSpPr/>
      </dsp:nvSpPr>
      <dsp:spPr>
        <a:xfrm rot="2142401">
          <a:off x="3129641" y="3756334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3751159"/>
        <a:ext cx="50779" cy="50779"/>
      </dsp:txXfrm>
    </dsp:sp>
    <dsp:sp modelId="{5CD73F80-DE06-4D41-8292-4869042178B8}">
      <dsp:nvSpPr>
        <dsp:cNvPr id="0" name=""/>
        <dsp:cNvSpPr/>
      </dsp:nvSpPr>
      <dsp:spPr>
        <a:xfrm>
          <a:off x="4049765" y="3557496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3587688"/>
        <a:ext cx="3364602" cy="9704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BFA7F-69D5-4847-B967-0BD1A484D965}">
      <dsp:nvSpPr>
        <dsp:cNvPr id="0" name=""/>
        <dsp:cNvSpPr/>
      </dsp:nvSpPr>
      <dsp:spPr>
        <a:xfrm>
          <a:off x="2805" y="606162"/>
          <a:ext cx="4801041" cy="9370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Область профессиональной деятельности выпускника включает: </a:t>
          </a:r>
        </a:p>
      </dsp:txBody>
      <dsp:txXfrm>
        <a:off x="30250" y="633607"/>
        <a:ext cx="4746151" cy="882161"/>
      </dsp:txXfrm>
    </dsp:sp>
    <dsp:sp modelId="{86811440-F4FA-4A63-95A1-CD64761292A7}">
      <dsp:nvSpPr>
        <dsp:cNvPr id="0" name=""/>
        <dsp:cNvSpPr/>
      </dsp:nvSpPr>
      <dsp:spPr>
        <a:xfrm>
          <a:off x="482909" y="1543214"/>
          <a:ext cx="480104" cy="70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788"/>
              </a:lnTo>
              <a:lnTo>
                <a:pt x="480104" y="7027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CB455-F054-4FB6-B798-450B2CD9C62A}">
      <dsp:nvSpPr>
        <dsp:cNvPr id="0" name=""/>
        <dsp:cNvSpPr/>
      </dsp:nvSpPr>
      <dsp:spPr>
        <a:xfrm>
          <a:off x="963014" y="1777477"/>
          <a:ext cx="7089089" cy="93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управления бизнес-процессами предприятий и организаций различной отраслевой принадлежности на основе цифровой модели организации с использованием преимущественно цифровых технологий; </a:t>
          </a:r>
        </a:p>
      </dsp:txBody>
      <dsp:txXfrm>
        <a:off x="990459" y="1804922"/>
        <a:ext cx="7034199" cy="882161"/>
      </dsp:txXfrm>
    </dsp:sp>
    <dsp:sp modelId="{3EE21390-2B9A-47C7-BC29-D2689CF33644}">
      <dsp:nvSpPr>
        <dsp:cNvPr id="0" name=""/>
        <dsp:cNvSpPr/>
      </dsp:nvSpPr>
      <dsp:spPr>
        <a:xfrm>
          <a:off x="482909" y="1543214"/>
          <a:ext cx="480104" cy="1874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4103"/>
              </a:lnTo>
              <a:lnTo>
                <a:pt x="480104" y="18741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60A3D-4A90-495C-A49B-5585C0D7C972}">
      <dsp:nvSpPr>
        <dsp:cNvPr id="0" name=""/>
        <dsp:cNvSpPr/>
      </dsp:nvSpPr>
      <dsp:spPr>
        <a:xfrm>
          <a:off x="963014" y="2948791"/>
          <a:ext cx="7089089" cy="93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всей информационной и телекоммуникационной инфраструктурой организации на всех этапах жизненного цикла; </a:t>
          </a:r>
        </a:p>
      </dsp:txBody>
      <dsp:txXfrm>
        <a:off x="990459" y="2976236"/>
        <a:ext cx="7034199" cy="882161"/>
      </dsp:txXfrm>
    </dsp:sp>
    <dsp:sp modelId="{F320D846-3EE3-463E-9024-4C3B2BF3AC6E}">
      <dsp:nvSpPr>
        <dsp:cNvPr id="0" name=""/>
        <dsp:cNvSpPr/>
      </dsp:nvSpPr>
      <dsp:spPr>
        <a:xfrm>
          <a:off x="482909" y="1543214"/>
          <a:ext cx="480104" cy="3045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5418"/>
              </a:lnTo>
              <a:lnTo>
                <a:pt x="480104" y="3045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1BEFD-FC75-4060-AB66-E47C51596FED}">
      <dsp:nvSpPr>
        <dsp:cNvPr id="0" name=""/>
        <dsp:cNvSpPr/>
      </dsp:nvSpPr>
      <dsp:spPr>
        <a:xfrm>
          <a:off x="963014" y="4120106"/>
          <a:ext cx="7089089" cy="93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информационной поддержки управленческих решений на основе интеллектуальных информационных аналитических систем </a:t>
          </a:r>
        </a:p>
      </dsp:txBody>
      <dsp:txXfrm>
        <a:off x="990459" y="4147551"/>
        <a:ext cx="7034199" cy="882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D7DA7-2DF3-43C3-B691-72F0374BC777}">
      <dsp:nvSpPr>
        <dsp:cNvPr id="0" name=""/>
        <dsp:cNvSpPr/>
      </dsp:nvSpPr>
      <dsp:spPr>
        <a:xfrm>
          <a:off x="75175" y="742964"/>
          <a:ext cx="11335775" cy="43529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CEAB9C-53F5-4808-91CE-6AAF7A968CFF}">
      <dsp:nvSpPr>
        <dsp:cNvPr id="0" name=""/>
        <dsp:cNvSpPr/>
      </dsp:nvSpPr>
      <dsp:spPr>
        <a:xfrm>
          <a:off x="41242" y="1416503"/>
          <a:ext cx="3415484" cy="28343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Интегральное представление стратегий и целей, бизнес-процессов и ИТ- инфраструктуры предприятий различной отраслевой принадлежности и различных форм собственности, а также учреждений государственного и муниципального управления (проектирование архитектуры предприятия); </a:t>
          </a:r>
        </a:p>
      </dsp:txBody>
      <dsp:txXfrm>
        <a:off x="179604" y="1554865"/>
        <a:ext cx="3138760" cy="2557643"/>
      </dsp:txXfrm>
    </dsp:sp>
    <dsp:sp modelId="{BBB8A53E-0C16-406B-9F1F-6559DE1C9A29}">
      <dsp:nvSpPr>
        <dsp:cNvPr id="0" name=""/>
        <dsp:cNvSpPr/>
      </dsp:nvSpPr>
      <dsp:spPr>
        <a:xfrm>
          <a:off x="3627501" y="1416503"/>
          <a:ext cx="2661345" cy="28343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Стратегическое планирование развития информационных систем и информационно-коммуникационных технологий управления предприятием;</a:t>
          </a:r>
        </a:p>
      </dsp:txBody>
      <dsp:txXfrm>
        <a:off x="3757417" y="1546419"/>
        <a:ext cx="2401513" cy="2574535"/>
      </dsp:txXfrm>
    </dsp:sp>
    <dsp:sp modelId="{9AEB90ED-9F40-40D4-8C2F-AD8720B4322A}">
      <dsp:nvSpPr>
        <dsp:cNvPr id="0" name=""/>
        <dsp:cNvSpPr/>
      </dsp:nvSpPr>
      <dsp:spPr>
        <a:xfrm>
          <a:off x="6459621" y="1416503"/>
          <a:ext cx="2493338" cy="28343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Организацию процессов жизненного цикла ИС и ИКТ управления предприятием; </a:t>
          </a:r>
        </a:p>
      </dsp:txBody>
      <dsp:txXfrm>
        <a:off x="6581336" y="1538218"/>
        <a:ext cx="2249908" cy="2590937"/>
      </dsp:txXfrm>
    </dsp:sp>
    <dsp:sp modelId="{CA9D6171-F09D-4CC6-843A-E1751D3B63B8}">
      <dsp:nvSpPr>
        <dsp:cNvPr id="0" name=""/>
        <dsp:cNvSpPr/>
      </dsp:nvSpPr>
      <dsp:spPr>
        <a:xfrm>
          <a:off x="9088701" y="1416503"/>
          <a:ext cx="2316040" cy="28343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Аналитическую поддержку процессов принятия решений для управления предприятием</a:t>
          </a:r>
          <a:r>
            <a:rPr lang="ru-RU" sz="1500" kern="1200" dirty="0"/>
            <a:t>.</a:t>
          </a:r>
        </a:p>
      </dsp:txBody>
      <dsp:txXfrm>
        <a:off x="9201761" y="1529563"/>
        <a:ext cx="2089920" cy="26082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4C66A-A475-4D54-9913-CA531DBC2939}">
      <dsp:nvSpPr>
        <dsp:cNvPr id="0" name=""/>
        <dsp:cNvSpPr/>
      </dsp:nvSpPr>
      <dsp:spPr>
        <a:xfrm rot="10800000">
          <a:off x="1497493" y="1854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Адрес: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214018, г. Смоленск, проспект Гагарина, д.22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1854"/>
        <a:ext cx="5150262" cy="969649"/>
      </dsp:txXfrm>
    </dsp:sp>
    <dsp:sp modelId="{474E9D85-EA75-4E38-BF42-B577CC9E63B4}">
      <dsp:nvSpPr>
        <dsp:cNvPr id="0" name=""/>
        <dsp:cNvSpPr/>
      </dsp:nvSpPr>
      <dsp:spPr>
        <a:xfrm>
          <a:off x="1219116" y="202257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59F367-5EF7-4209-BDC4-64EC0CB0587D}">
      <dsp:nvSpPr>
        <dsp:cNvPr id="0" name=""/>
        <dsp:cNvSpPr/>
      </dsp:nvSpPr>
      <dsp:spPr>
        <a:xfrm rot="10800000">
          <a:off x="1497493" y="1260952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E-mail: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smolensk@fa.ru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1260952"/>
        <a:ext cx="5150262" cy="969649"/>
      </dsp:txXfrm>
    </dsp:sp>
    <dsp:sp modelId="{E7E5FFA3-FC35-49FB-BD9C-935A47F64730}">
      <dsp:nvSpPr>
        <dsp:cNvPr id="0" name=""/>
        <dsp:cNvSpPr/>
      </dsp:nvSpPr>
      <dsp:spPr>
        <a:xfrm>
          <a:off x="1219116" y="1461354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E638C8-938A-4CDA-B7D2-817CC06B3BA2}">
      <dsp:nvSpPr>
        <dsp:cNvPr id="0" name=""/>
        <dsp:cNvSpPr/>
      </dsp:nvSpPr>
      <dsp:spPr>
        <a:xfrm rot="10800000">
          <a:off x="1497493" y="2520049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</a:t>
          </a:r>
          <a:r>
            <a:rPr lang="ru-RU" sz="2400" b="1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smolensk.fa.ru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2520049"/>
        <a:ext cx="5150262" cy="969649"/>
      </dsp:txXfrm>
    </dsp:sp>
    <dsp:sp modelId="{CECFEE17-FCB2-444B-A31C-EA85030C3832}">
      <dsp:nvSpPr>
        <dsp:cNvPr id="0" name=""/>
        <dsp:cNvSpPr/>
      </dsp:nvSpPr>
      <dsp:spPr>
        <a:xfrm>
          <a:off x="1219116" y="2720451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D9AC3F-B68A-420C-9DD6-16BF0E65A570}">
      <dsp:nvSpPr>
        <dsp:cNvPr id="0" name=""/>
        <dsp:cNvSpPr/>
      </dsp:nvSpPr>
      <dsp:spPr>
        <a:xfrm rot="10800000">
          <a:off x="1497493" y="3779146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Телефоны:</a:t>
          </a: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(4812) 35-88-99</a:t>
          </a:r>
          <a:b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55-27-77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3779146"/>
        <a:ext cx="5150262" cy="969649"/>
      </dsp:txXfrm>
    </dsp:sp>
    <dsp:sp modelId="{42954C35-DAB6-409D-A657-6EEC9E6691C7}">
      <dsp:nvSpPr>
        <dsp:cNvPr id="0" name=""/>
        <dsp:cNvSpPr/>
      </dsp:nvSpPr>
      <dsp:spPr>
        <a:xfrm>
          <a:off x="1219116" y="3979548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0B0E3-0943-4ACC-9BEC-73F6465E0C43}">
      <dsp:nvSpPr>
        <dsp:cNvPr id="0" name=""/>
        <dsp:cNvSpPr/>
      </dsp:nvSpPr>
      <dsp:spPr>
        <a:xfrm rot="10800000">
          <a:off x="1497493" y="5038243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ru-RU" sz="2400" b="1" u="sng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https://vk.com/club113365257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5038243"/>
        <a:ext cx="5150262" cy="969649"/>
      </dsp:txXfrm>
    </dsp:sp>
    <dsp:sp modelId="{3491EA90-82F6-4C96-A7C2-53B08C9E29D4}">
      <dsp:nvSpPr>
        <dsp:cNvPr id="0" name=""/>
        <dsp:cNvSpPr/>
      </dsp:nvSpPr>
      <dsp:spPr>
        <a:xfrm>
          <a:off x="1219116" y="5238645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flip="none" rotWithShape="1">
          <a:gsLst>
            <a:gs pos="1000">
              <a:srgbClr val="0F3A3D"/>
            </a:gs>
            <a:gs pos="50000">
              <a:srgbClr val="256569"/>
            </a:gs>
            <a:gs pos="98000">
              <a:srgbClr val="2A747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95" y="0"/>
            <a:ext cx="65394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1108364" y="376454"/>
            <a:ext cx="3131127" cy="1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75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56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246903"/>
            <a:ext cx="7734300" cy="49300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02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31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gradFill flip="none" rotWithShape="1">
          <a:gsLst>
            <a:gs pos="1000">
              <a:schemeClr val="bg1">
                <a:lumMod val="95000"/>
              </a:schemeClr>
            </a:gs>
            <a:gs pos="26000">
              <a:schemeClr val="bg1">
                <a:lumMod val="65000"/>
              </a:schemeClr>
            </a:gs>
            <a:gs pos="9000">
              <a:schemeClr val="bg1">
                <a:lumMod val="85000"/>
              </a:schemeClr>
            </a:gs>
            <a:gs pos="94000">
              <a:srgbClr val="25656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851" y="572013"/>
            <a:ext cx="10515600" cy="404133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0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88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67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8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ятиугольник 6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05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9" y="642938"/>
            <a:ext cx="5729286" cy="344486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71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54" y="509428"/>
            <a:ext cx="8514860" cy="501651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61417" y="12469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2413" y="24471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96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95000"/>
              </a:schemeClr>
            </a:gs>
            <a:gs pos="86000">
              <a:schemeClr val="bg1">
                <a:lumMod val="85000"/>
              </a:schemeClr>
            </a:gs>
            <a:gs pos="29000">
              <a:schemeClr val="bg1">
                <a:lumMod val="95000"/>
              </a:schemeClr>
            </a:gs>
            <a:gs pos="98000">
              <a:srgbClr val="25656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30AB-7E7F-42A0-9819-35D12B816B3C}" type="datetimeFigureOut">
              <a:rPr lang="ru-RU" smtClean="0"/>
              <a:t>30.03.2022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12B7-E224-4081-8122-29E446CEC7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0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8390" y="266438"/>
            <a:ext cx="7904747" cy="1426368"/>
          </a:xfrm>
        </p:spPr>
        <p:txBody>
          <a:bodyPr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428" b="12082"/>
          <a:stretch/>
        </p:blipFill>
        <p:spPr>
          <a:xfrm>
            <a:off x="938463" y="1981593"/>
            <a:ext cx="9869100" cy="45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профиль </a:t>
            </a:r>
            <a:r>
              <a:rPr lang="ru-RU" sz="2800" dirty="0" smtClean="0"/>
              <a:t>Технологии цифровых бизнес-моделей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59483" y="1445997"/>
            <a:ext cx="51092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Font typeface="Wingdings" panose="05000000000000000000" pitchFamily="2" charset="2"/>
              <a:buChar char="v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Цифровая бизнес-модель - это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цифровой двойник организации с возможностью удаленного доступа и возможностью осуществлять все операции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бесконтактным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путем при помощи "цифры",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ИТ-технологий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ClrTx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54803"/>
            <a:ext cx="6213259" cy="46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6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Профиль «</a:t>
            </a:r>
            <a:r>
              <a:rPr lang="ru-RU" sz="2400" dirty="0"/>
              <a:t>Технологии цифровых </a:t>
            </a:r>
            <a:r>
              <a:rPr lang="ru-RU" sz="2400" dirty="0" smtClean="0"/>
              <a:t>бизнес-моделей»</a:t>
            </a:r>
            <a:endParaRPr lang="ru-RU" sz="2400" dirty="0"/>
          </a:p>
        </p:txBody>
      </p:sp>
      <p:sp>
        <p:nvSpPr>
          <p:cNvPr id="2" name="Овал 1"/>
          <p:cNvSpPr/>
          <p:nvPr/>
        </p:nvSpPr>
        <p:spPr>
          <a:xfrm>
            <a:off x="319851" y="1385740"/>
            <a:ext cx="3856223" cy="20738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Создания </a:t>
            </a:r>
            <a:r>
              <a:rPr lang="ru-RU" sz="2800" b="1" dirty="0"/>
              <a:t>и продвижения сайтов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319851" y="4345757"/>
            <a:ext cx="3856223" cy="235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Технологии </a:t>
            </a:r>
            <a:r>
              <a:rPr lang="ru-RU" sz="2400" b="1" dirty="0"/>
              <a:t>продвижения товара в сети интернет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7598776" y="1275309"/>
            <a:ext cx="3751868" cy="22341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Технологии </a:t>
            </a:r>
            <a:r>
              <a:rPr lang="ru-RU" sz="2400" b="1" dirty="0"/>
              <a:t>продаж через </a:t>
            </a:r>
            <a:r>
              <a:rPr lang="ru-RU" sz="2400" b="1" dirty="0" smtClean="0"/>
              <a:t>интернет</a:t>
            </a:r>
            <a:endParaRPr lang="ru-RU" sz="2400" b="1" dirty="0"/>
          </a:p>
        </p:txBody>
      </p:sp>
      <p:sp>
        <p:nvSpPr>
          <p:cNvPr id="7" name="Овал 6"/>
          <p:cNvSpPr/>
          <p:nvPr/>
        </p:nvSpPr>
        <p:spPr>
          <a:xfrm>
            <a:off x="6295857" y="4569256"/>
            <a:ext cx="3704734" cy="235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Цифровая </a:t>
            </a:r>
            <a:r>
              <a:rPr lang="ru-RU" sz="2400" b="1" dirty="0"/>
              <a:t>логистика и многое другое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4336331" y="3459637"/>
            <a:ext cx="2102176" cy="1027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Это технологии</a:t>
            </a:r>
            <a:endParaRPr lang="ru-RU" sz="20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3733014" y="3139126"/>
            <a:ext cx="735291" cy="622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8" idx="3"/>
          </p:cNvCxnSpPr>
          <p:nvPr/>
        </p:nvCxnSpPr>
        <p:spPr>
          <a:xfrm flipH="1">
            <a:off x="4015819" y="4336682"/>
            <a:ext cx="628369" cy="678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8" idx="7"/>
            <a:endCxn id="6" idx="3"/>
          </p:cNvCxnSpPr>
          <p:nvPr/>
        </p:nvCxnSpPr>
        <p:spPr>
          <a:xfrm flipV="1">
            <a:off x="6130650" y="3182278"/>
            <a:ext cx="2017574" cy="427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740924" y="4345756"/>
            <a:ext cx="678730" cy="575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189" y="0"/>
            <a:ext cx="3136811" cy="16693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638" y="1722708"/>
            <a:ext cx="4367322" cy="30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5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719156" y="1579419"/>
            <a:ext cx="5827222" cy="472162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ПРОФИЛЯ</a:t>
            </a:r>
          </a:p>
          <a:p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Фокусировка на ИТ стороны бизнеса: обоснование ценности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технологий для бизнеса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умение анализировать проблемы и потребности бизнеса,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современных возможностей информационных технологий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особенностей управления цифровой компанией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участие в процессе в цифровой трансформации. </a:t>
            </a:r>
          </a:p>
          <a:p>
            <a:r>
              <a:rPr lang="ru-RU" sz="18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ДИСЦИПЛИНЫ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-Цифровые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экосистемы и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-Управление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корпоративной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информацией;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-Цифровое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и управление цифровой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трансформацией;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-Автоматизация бизнес-процессов;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-Бизнес-инновации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предпринимательство в сфере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-Технологии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искусственного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интеллекта;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-Финансовые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цифрового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-Практикум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цифровым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бизнес-моделям.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ПРОФИЛЬ «ТЕХНОЛОГИИ ЦИФРОВЫХ БИЗНЕС-МОДЕЛЕЙ»  </a:t>
            </a:r>
            <a:r>
              <a:rPr lang="en-US" dirty="0" smtClean="0"/>
              <a:t>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5297" y="4123113"/>
            <a:ext cx="4064923" cy="229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 / Сферы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Бизнес-аналитик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Бизнес-архитектор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по цифровым инновациям цифровым трансформациям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предпри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ниматель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цифровому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маркетингу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" y="1336965"/>
            <a:ext cx="4617494" cy="25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8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0" y="231583"/>
            <a:ext cx="9983755" cy="1101918"/>
          </a:xfrm>
          <a:prstGeom prst="homePlat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16045"/>
            <a:ext cx="9563100" cy="840951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«Бизнес-информатика»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«Технологии цифровых бизнес моделей»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17221" y="1333501"/>
          <a:ext cx="8054909" cy="566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8328" t="-437" r="37612" b="437"/>
          <a:stretch/>
        </p:blipFill>
        <p:spPr>
          <a:xfrm flipH="1">
            <a:off x="8489350" y="1602353"/>
            <a:ext cx="3393649" cy="48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65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818909" y="1479665"/>
            <a:ext cx="5685906" cy="507076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ПРОФИЛЯ</a:t>
            </a:r>
          </a:p>
          <a:p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Фокусировка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нформационных технологий (далее ИТ)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стороны ИТ: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ценности информационных технологий в процессе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 и продвижения ИТ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эффективное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600" u="sng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ИТ-проектами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u="sng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информационными технологиями внутри компании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ДИСЦИПЛИНЫ ПРОФИЛЯ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-Основы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информационно-технологическими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сервисами;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-Основы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информационными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технологиями;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-Информационные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цифрового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-Управление бизнес-процессами;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-Маркетинг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-Цифровой бизнес;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-Интеграция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систем на основе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XML;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-Практикум </a:t>
            </a:r>
            <a:r>
              <a:rPr lang="ru-RU" sz="1600" dirty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solidFill>
                  <a:srgbClr val="0F3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ИТ-менеджменту.</a:t>
            </a:r>
            <a:endParaRPr lang="ru-RU" sz="1600" dirty="0">
              <a:solidFill>
                <a:srgbClr val="0F3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225D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«ИТ-МЕНЕДЖМЕНТ В БИЗНЕСЕ»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950" y="4588625"/>
            <a:ext cx="4547061" cy="2103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 / Сфера деятельности</a:t>
            </a:r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информационным технологиям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управлению ИТ-проектами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информационным ресурсам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продуктов в области ИТ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ИТ-консультант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Бизнес-аналитик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www.jobdiagnosis.com/blog/wp-content/uploads/2016/01/Helpful-operato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50" y="1269855"/>
            <a:ext cx="4547061" cy="2944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5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idx="1"/>
          </p:nvPr>
        </p:nvSpPr>
        <p:spPr>
          <a:xfrm>
            <a:off x="150313" y="1515648"/>
            <a:ext cx="10784911" cy="50730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ПРОФИЛЯ</a:t>
            </a:r>
          </a:p>
          <a:p>
            <a:pPr algn="just"/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Фокусировка </a:t>
            </a: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и</a:t>
            </a: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нформационных технологий (далее ИТ) </a:t>
            </a: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 стороны ИТ: обеспечение ценности информационных технологий в процессе внедрения и продвижения ИТ, эффективное управления </a:t>
            </a: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ИТ-проектами </a:t>
            </a: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 информационными технологиями внутри компании. </a:t>
            </a:r>
            <a:endParaRPr lang="ru-RU" sz="2000" dirty="0" smtClean="0">
              <a:solidFill>
                <a:srgbClr val="0F3A3D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КЛЮЧЕВЫЕ ДИСЦИПЛИНЫ ПРОФИЛЯ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Основы </a:t>
            </a: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управления информационно-технологическими сервисами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Основы управления информационными технологиями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Информационные </a:t>
            </a: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технологии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цифрового </a:t>
            </a: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предприятия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Управление бизнес-процессами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Маркетинг информационных технологий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Цифровой бизнес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Интеграция информационных </a:t>
            </a:r>
            <a:endParaRPr lang="ru-RU" sz="2000" dirty="0" smtClean="0">
              <a:solidFill>
                <a:srgbClr val="0F3A3D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систем </a:t>
            </a: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основе XML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rgbClr val="0F3A3D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Практикум по ИТ-менеджменту</a:t>
            </a:r>
          </a:p>
          <a:p>
            <a:endParaRPr lang="ru-RU" sz="1400" dirty="0">
              <a:solidFill>
                <a:srgbClr val="225D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  <a:cs typeface="Times New Roman" panose="02020603050405020304" pitchFamily="18" charset="0"/>
              </a:rPr>
              <a:t>ПРОФИЛЬ «ИТ-МЕНЕДЖМЕНТ В </a:t>
            </a:r>
            <a:r>
              <a:rPr lang="ru-RU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БИЗНЕСЕ» </a:t>
            </a:r>
            <a:r>
              <a:rPr lang="ru-RU" sz="1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очно-заочная форма обучения  </a:t>
            </a:r>
            <a:endParaRPr lang="ru-RU" sz="1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7567" y="4052168"/>
            <a:ext cx="3993713" cy="2693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 по информационным технологиям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 по управлению ИТ-проектами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по информационным ресурсам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 продуктов в области ИТ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ИТ-консультант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аналитик </a:t>
            </a:r>
          </a:p>
        </p:txBody>
      </p:sp>
    </p:spTree>
    <p:extLst>
      <p:ext uri="{BB962C8B-B14F-4D97-AF65-F5344CB8AC3E}">
        <p14:creationId xmlns:p14="http://schemas.microsoft.com/office/powerpoint/2010/main" val="2002164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0" y="231583"/>
            <a:ext cx="9983755" cy="1101918"/>
          </a:xfrm>
          <a:prstGeom prst="homePlat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16045"/>
            <a:ext cx="9563100" cy="840951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«Бизнес-информатика»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«ИТ-менеджмент в бизнесе»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19099" y="1333501"/>
          <a:ext cx="11410951" cy="566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775" y="1417963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профессиональной деятельности выпускника включает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897460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98599" y="1280160"/>
            <a:ext cx="10515600" cy="539495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Отделение Сберегательного банка № 8609 по Смоленской области,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 ЦБ РФ Отделение по Смоленской области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Россельхозбанк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ПАО «Банк ВТБ»,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Виспер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Артс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ООО«КЭИС Технологии»,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«Простые решения 1С»,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Софтехно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Твинс</a:t>
            </a:r>
            <a:r>
              <a:rPr lang="ru-RU" sz="28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многие другие организации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Наши партнеры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64549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КАК ПОСТУПИТЬ?</a:t>
            </a:r>
            <a:endParaRPr lang="ru-RU" sz="2400" dirty="0"/>
          </a:p>
        </p:txBody>
      </p:sp>
      <p:pic>
        <p:nvPicPr>
          <p:cNvPr id="4" name="Picture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1" y="469070"/>
            <a:ext cx="10149840" cy="553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3905" y="2975357"/>
            <a:ext cx="2302625" cy="49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Выбрать направление подготовки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19144" y="2880360"/>
            <a:ext cx="2660074" cy="926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Собрать документы</a:t>
            </a:r>
            <a:r>
              <a:rPr lang="ru-RU" sz="1200" dirty="0" smtClean="0"/>
              <a:t>, в том числе, подтверждающие льготу. </a:t>
            </a:r>
            <a:r>
              <a:rPr lang="ru-RU" sz="1600" dirty="0"/>
              <a:t>Прийти лично в вуз или подать онлайн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64582" y="2927857"/>
            <a:ext cx="2211185" cy="340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Заполнить заявление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1291" y="5478085"/>
            <a:ext cx="4750911" cy="839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Выпускники школ поступают по результатам ЕГЭ </a:t>
            </a:r>
          </a:p>
          <a:p>
            <a:pPr algn="ctr"/>
            <a:r>
              <a:rPr lang="ru-RU" sz="1600" dirty="0"/>
              <a:t>Выпускники колледжей проходят в вузе вступительные испытания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75615" y="5413958"/>
            <a:ext cx="2477192" cy="34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Начать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4759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ВСТУПИТЕЛЬНЫЕ ИСПЫТАНИЯ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9075" y="1596044"/>
            <a:ext cx="1936867" cy="856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Математика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9075" y="2814926"/>
            <a:ext cx="2019994" cy="897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Русский язык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45671" y="5245332"/>
            <a:ext cx="1936867" cy="947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Предмет по выбору</a:t>
            </a:r>
            <a:endParaRPr lang="ru-RU" dirty="0"/>
          </a:p>
        </p:txBody>
      </p:sp>
      <p:cxnSp>
        <p:nvCxnSpPr>
          <p:cNvPr id="9" name="Прямая со стрелкой 8"/>
          <p:cNvCxnSpPr>
            <a:stCxn id="5" idx="3"/>
          </p:cNvCxnSpPr>
          <p:nvPr/>
        </p:nvCxnSpPr>
        <p:spPr>
          <a:xfrm>
            <a:off x="7015942" y="2024150"/>
            <a:ext cx="1197033" cy="4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8212975" y="1727267"/>
            <a:ext cx="2141709" cy="806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27</a:t>
            </a:r>
            <a:endParaRPr lang="ru-RU" sz="2000" dirty="0"/>
          </a:p>
        </p:txBody>
      </p:sp>
      <p:cxnSp>
        <p:nvCxnSpPr>
          <p:cNvPr id="12" name="Прямая со стрелкой 11"/>
          <p:cNvCxnSpPr>
            <a:stCxn id="6" idx="3"/>
          </p:cNvCxnSpPr>
          <p:nvPr/>
        </p:nvCxnSpPr>
        <p:spPr>
          <a:xfrm flipV="1">
            <a:off x="7099069" y="3259658"/>
            <a:ext cx="1221971" cy="4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8321039" y="2877271"/>
            <a:ext cx="2033644" cy="835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36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7" idx="3"/>
          </p:cNvCxnSpPr>
          <p:nvPr/>
        </p:nvCxnSpPr>
        <p:spPr>
          <a:xfrm flipV="1">
            <a:off x="3682538" y="4531946"/>
            <a:ext cx="1371409" cy="1187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3"/>
            <a:endCxn id="26" idx="1"/>
          </p:cNvCxnSpPr>
          <p:nvPr/>
        </p:nvCxnSpPr>
        <p:spPr>
          <a:xfrm flipV="1">
            <a:off x="3682538" y="5088085"/>
            <a:ext cx="1371409" cy="63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682538" y="5751791"/>
            <a:ext cx="1385060" cy="65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997729" y="5476030"/>
            <a:ext cx="2044931" cy="87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5079075" y="4065992"/>
            <a:ext cx="2019994" cy="542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Обществознание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53947" y="4844356"/>
            <a:ext cx="2045122" cy="487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067598" y="5537416"/>
            <a:ext cx="2045121" cy="494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Иностранный язык</a:t>
            </a:r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053947" y="6259089"/>
            <a:ext cx="2045122" cy="470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Информатика</a:t>
            </a:r>
            <a:endParaRPr lang="ru-RU" dirty="0"/>
          </a:p>
        </p:txBody>
      </p:sp>
      <p:cxnSp>
        <p:nvCxnSpPr>
          <p:cNvPr id="48" name="Прямая со стрелкой 47"/>
          <p:cNvCxnSpPr>
            <a:stCxn id="25" idx="3"/>
          </p:cNvCxnSpPr>
          <p:nvPr/>
        </p:nvCxnSpPr>
        <p:spPr>
          <a:xfrm>
            <a:off x="7099069" y="4337166"/>
            <a:ext cx="12219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8334689" y="4025509"/>
            <a:ext cx="2019994" cy="627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42</a:t>
            </a:r>
            <a:endParaRPr lang="ru-RU" dirty="0"/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7099069" y="5136490"/>
            <a:ext cx="1221970" cy="8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/>
          <p:cNvSpPr/>
          <p:nvPr/>
        </p:nvSpPr>
        <p:spPr>
          <a:xfrm>
            <a:off x="8328951" y="4841037"/>
            <a:ext cx="2031469" cy="6117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32</a:t>
            </a:r>
            <a:endParaRPr lang="ru-RU" dirty="0"/>
          </a:p>
        </p:txBody>
      </p:sp>
      <p:cxnSp>
        <p:nvCxnSpPr>
          <p:cNvPr id="56" name="Прямая со стрелкой 55"/>
          <p:cNvCxnSpPr>
            <a:stCxn id="32" idx="3"/>
          </p:cNvCxnSpPr>
          <p:nvPr/>
        </p:nvCxnSpPr>
        <p:spPr>
          <a:xfrm>
            <a:off x="7112719" y="5784427"/>
            <a:ext cx="1221970" cy="9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8334689" y="5613329"/>
            <a:ext cx="2019994" cy="579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22</a:t>
            </a:r>
            <a:endParaRPr lang="ru-RU" dirty="0"/>
          </a:p>
        </p:txBody>
      </p:sp>
      <p:cxnSp>
        <p:nvCxnSpPr>
          <p:cNvPr id="59" name="Прямая со стрелкой 58"/>
          <p:cNvCxnSpPr>
            <a:stCxn id="34" idx="3"/>
          </p:cNvCxnSpPr>
          <p:nvPr/>
        </p:nvCxnSpPr>
        <p:spPr>
          <a:xfrm flipV="1">
            <a:off x="7099069" y="6494178"/>
            <a:ext cx="1221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8346168" y="6259089"/>
            <a:ext cx="2019993" cy="470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40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7498080" y="1156167"/>
            <a:ext cx="3449781" cy="340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Минимальные баллы</a:t>
            </a:r>
            <a:endParaRPr lang="ru-RU" sz="1400" dirty="0"/>
          </a:p>
        </p:txBody>
      </p:sp>
      <p:cxnSp>
        <p:nvCxnSpPr>
          <p:cNvPr id="63" name="Прямая со стрелкой 62"/>
          <p:cNvCxnSpPr>
            <a:stCxn id="61" idx="2"/>
          </p:cNvCxnSpPr>
          <p:nvPr/>
        </p:nvCxnSpPr>
        <p:spPr>
          <a:xfrm>
            <a:off x="9222971" y="1496989"/>
            <a:ext cx="4156" cy="58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61" idx="2"/>
          </p:cNvCxnSpPr>
          <p:nvPr/>
        </p:nvCxnSpPr>
        <p:spPr>
          <a:xfrm flipH="1">
            <a:off x="9222970" y="1496989"/>
            <a:ext cx="1" cy="230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2" y="1470823"/>
            <a:ext cx="4645542" cy="30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72095" y="2011680"/>
            <a:ext cx="9626138" cy="367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ФИНУНИВЕРСИТЕТА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кадров по</a:t>
            </a:r>
          </a:p>
          <a:p>
            <a:pPr algn="ctr">
              <a:lnSpc>
                <a:spcPct val="15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ИТ-специальностям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цифровой экономики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9851" y="207819"/>
            <a:ext cx="10515600" cy="768328"/>
          </a:xfrm>
        </p:spPr>
        <p:txBody>
          <a:bodyPr/>
          <a:lstStyle/>
          <a:p>
            <a:pPr algn="ctr"/>
            <a:r>
              <a:rPr lang="ru-RU" sz="2400" dirty="0" smtClean="0"/>
              <a:t>Дополнительные образовательные программы </a:t>
            </a:r>
            <a:br>
              <a:rPr lang="ru-RU" sz="2400" dirty="0" smtClean="0"/>
            </a:br>
            <a:r>
              <a:rPr lang="ru-RU" sz="2400" dirty="0" smtClean="0"/>
              <a:t>по ИТ-специальностям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1" y="1180408"/>
            <a:ext cx="10058400" cy="54697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069" y="1354975"/>
            <a:ext cx="2768138" cy="5054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u="sng" dirty="0" smtClean="0"/>
              <a:t>Для студентов ВУЗов:</a:t>
            </a:r>
          </a:p>
          <a:p>
            <a:endParaRPr lang="ru-RU" sz="1200" dirty="0" smtClean="0"/>
          </a:p>
          <a:p>
            <a:r>
              <a:rPr lang="ru-RU" sz="2400" dirty="0" smtClean="0"/>
              <a:t>1. Управление </a:t>
            </a:r>
            <a:r>
              <a:rPr lang="ru-RU" sz="2400" dirty="0"/>
              <a:t>в условиях цифровой </a:t>
            </a:r>
            <a:r>
              <a:rPr lang="ru-RU" sz="2400" dirty="0" smtClean="0"/>
              <a:t>экономики.</a:t>
            </a:r>
          </a:p>
          <a:p>
            <a:r>
              <a:rPr lang="ru-RU" sz="2400" dirty="0" smtClean="0"/>
              <a:t>2. Искусственный интеллект.</a:t>
            </a:r>
          </a:p>
          <a:p>
            <a:r>
              <a:rPr lang="ru-RU" sz="2400" dirty="0" smtClean="0"/>
              <a:t>3. Иностранный язык. Переводчик.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27869" y="1404851"/>
            <a:ext cx="2975956" cy="5004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/>
              <a:t>Для школьников и студентов:</a:t>
            </a:r>
          </a:p>
          <a:p>
            <a:pPr algn="ctr"/>
            <a:endParaRPr lang="ru-RU" dirty="0" smtClean="0"/>
          </a:p>
          <a:p>
            <a:r>
              <a:rPr lang="ru-RU" dirty="0" smtClean="0"/>
              <a:t>1. </a:t>
            </a:r>
            <a:r>
              <a:rPr lang="ru-RU" sz="2000" b="1" dirty="0" smtClean="0"/>
              <a:t>Подготовка </a:t>
            </a:r>
            <a:r>
              <a:rPr lang="ru-RU" sz="2000" b="1" dirty="0"/>
              <a:t>к сдаче </a:t>
            </a:r>
            <a:r>
              <a:rPr lang="ru-RU" sz="2000" b="1" dirty="0" smtClean="0"/>
              <a:t>единого государственного </a:t>
            </a:r>
            <a:r>
              <a:rPr lang="ru-RU" sz="2000" b="1" dirty="0"/>
              <a:t>экзамена (ЕГЭ</a:t>
            </a:r>
            <a:r>
              <a:rPr lang="ru-RU" dirty="0"/>
              <a:t>) по </a:t>
            </a:r>
            <a:r>
              <a:rPr lang="ru-RU" dirty="0" smtClean="0"/>
              <a:t>предмету «Информатика», «Обществознание», «Математика».</a:t>
            </a:r>
          </a:p>
          <a:p>
            <a:r>
              <a:rPr lang="ru-RU" dirty="0" smtClean="0"/>
              <a:t>2. Практический </a:t>
            </a:r>
            <a:r>
              <a:rPr lang="ru-RU" dirty="0"/>
              <a:t>курс по разработке </a:t>
            </a:r>
            <a:r>
              <a:rPr lang="ru-RU" dirty="0" smtClean="0"/>
              <a:t>и продвижению </a:t>
            </a:r>
            <a:r>
              <a:rPr lang="en-US" dirty="0" smtClean="0"/>
              <a:t>web</a:t>
            </a:r>
            <a:r>
              <a:rPr lang="ru-RU" dirty="0" smtClean="0"/>
              <a:t>-сайтов.</a:t>
            </a:r>
          </a:p>
          <a:p>
            <a:r>
              <a:rPr lang="ru-RU" dirty="0" smtClean="0"/>
              <a:t>3. Компьютерные </a:t>
            </a:r>
            <a:r>
              <a:rPr lang="ru-RU" dirty="0"/>
              <a:t>курсы для </a:t>
            </a:r>
            <a:r>
              <a:rPr lang="ru-RU" dirty="0" smtClean="0"/>
              <a:t>начинающих.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43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/>
          </p:nvPr>
        </p:nvGraphicFramePr>
        <p:xfrm>
          <a:off x="4511842" y="451209"/>
          <a:ext cx="8109285" cy="6009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93161" y="1377344"/>
            <a:ext cx="3518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Смоленский филиал</a:t>
            </a:r>
          </a:p>
        </p:txBody>
      </p:sp>
      <p:pic>
        <p:nvPicPr>
          <p:cNvPr id="18434" name="Picture 2" descr="http://www.fa.ru/fil/smolensk/PublishingImages/News/2020/cec27may/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2"/>
          <a:stretch/>
        </p:blipFill>
        <p:spPr bwMode="auto">
          <a:xfrm>
            <a:off x="351692" y="2051408"/>
            <a:ext cx="4976824" cy="4409549"/>
          </a:xfrm>
          <a:prstGeom prst="rect">
            <a:avLst/>
          </a:prstGeom>
          <a:noFill/>
          <a:ln w="19050">
            <a:solidFill>
              <a:srgbClr val="BDE5E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414" r="9616" b="3352"/>
          <a:stretch/>
        </p:blipFill>
        <p:spPr>
          <a:xfrm>
            <a:off x="0" y="0"/>
            <a:ext cx="1218706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88042"/>
            <a:ext cx="12187064" cy="17543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Ждем Вас в Смоленском филиале Финансового университета!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/>
          </p:nvPr>
        </p:nvGraphicFramePr>
        <p:xfrm>
          <a:off x="4511842" y="451209"/>
          <a:ext cx="8109285" cy="6009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93161" y="1377344"/>
            <a:ext cx="3518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Смоленский филиал</a:t>
            </a:r>
          </a:p>
        </p:txBody>
      </p:sp>
      <p:pic>
        <p:nvPicPr>
          <p:cNvPr id="18434" name="Picture 2" descr="http://www.fa.ru/fil/smolensk/PublishingImages/News/2020/cec27may/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2"/>
          <a:stretch/>
        </p:blipFill>
        <p:spPr bwMode="auto">
          <a:xfrm>
            <a:off x="351692" y="2051408"/>
            <a:ext cx="4976824" cy="4409549"/>
          </a:xfrm>
          <a:prstGeom prst="rect">
            <a:avLst/>
          </a:prstGeom>
          <a:noFill/>
          <a:ln w="19050">
            <a:solidFill>
              <a:srgbClr val="BDE5E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500" r="26921"/>
          <a:stretch/>
        </p:blipFill>
        <p:spPr>
          <a:xfrm>
            <a:off x="361507" y="1377954"/>
            <a:ext cx="4263096" cy="5243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10223" y="1377954"/>
            <a:ext cx="6783572" cy="564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 трендом развития современного общества является внедрение цифровых технологий во все сферы государственного управления,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бизнеса и экономики. </a:t>
            </a:r>
          </a:p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 ряд документов: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государственная программа «Цифровая экономика Российской Федерации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утв.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расп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Правительства РФ от 28.07.2017 № 1632-р);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указ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Президента РФ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 Стратегии развития информационного общества в Российской Федерации на 2017-2030 годы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9 мая 2017 г. №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203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);</a:t>
            </a:r>
            <a:endParaRPr lang="ru-RU" sz="2000" dirty="0">
              <a:solidFill>
                <a:srgbClr val="30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указ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 утверждении Доктрины информационной безопасности Российской Федерации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от 5 декабря 2016 г. № 646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3200" dirty="0" smtClean="0">
              <a:solidFill>
                <a:srgbClr val="30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30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2400" dirty="0">
                <a:solidFill>
                  <a:srgbClr val="30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 Путин</a:t>
            </a:r>
          </a:p>
          <a:p>
            <a:pPr algn="ctr"/>
            <a:r>
              <a:rPr lang="ru-RU" sz="2400" dirty="0">
                <a:solidFill>
                  <a:srgbClr val="30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Российской Федерации</a:t>
            </a:r>
          </a:p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8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0822" y="1404850"/>
            <a:ext cx="11012978" cy="5311833"/>
          </a:xfrm>
        </p:spPr>
        <p:txBody>
          <a:bodyPr>
            <a:normAutofit fontScale="85000" lnSpcReduction="20000"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высокий бренд Финансового университета,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государственное образовательная организация,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- 90 лет на региональном рынке образования,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диплом государственного образца,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диплом Финансового университета г. Москва,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востребованность выпускников на региональном рынке труда;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освобождение от армии на очной форме обучения,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индивидуальная траектория обучения,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высокий профессионализм и лояльность научно-педагогических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/>
              <a:t>   - </a:t>
            </a:r>
            <a:r>
              <a:rPr lang="ru-RU" dirty="0" err="1" smtClean="0"/>
              <a:t>бакалавриат</a:t>
            </a:r>
            <a:r>
              <a:rPr lang="ru-RU" dirty="0"/>
              <a:t>, магистратура, </a:t>
            </a:r>
            <a:r>
              <a:rPr lang="ru-RU" dirty="0" smtClean="0"/>
              <a:t>ДПО;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возможность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получения второго диплома по Дополнительному профессиональному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673183"/>
          </a:xfrm>
        </p:spPr>
        <p:txBody>
          <a:bodyPr/>
          <a:lstStyle/>
          <a:p>
            <a:r>
              <a:rPr lang="ru-RU" dirty="0" smtClean="0"/>
              <a:t>Преимущества обучения в Смоленском филиале Финансового университета при Правительстве 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195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lipart-best.com/img/student/student-clip-art-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46" y="1030955"/>
            <a:ext cx="5442540" cy="58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98799"/>
            <a:ext cx="9554547" cy="563589"/>
          </a:xfrm>
        </p:spPr>
        <p:txBody>
          <a:bodyPr/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6210" y="1587730"/>
            <a:ext cx="2449307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035934" y="1521230"/>
            <a:ext cx="225274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6456" y="1654232"/>
            <a:ext cx="2435631" cy="8478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ббаб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955547" y="1594544"/>
            <a:ext cx="2244436" cy="98090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>
            <a:stCxn id="14" idx="2"/>
          </p:cNvCxnSpPr>
          <p:nvPr/>
        </p:nvCxnSpPr>
        <p:spPr>
          <a:xfrm flipH="1">
            <a:off x="1974271" y="2502129"/>
            <a:ext cx="1" cy="817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54481" y="3328426"/>
            <a:ext cx="5718131" cy="6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454480" y="3335072"/>
            <a:ext cx="1" cy="931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2511711" y="3350029"/>
            <a:ext cx="7046" cy="2036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189923" y="3350029"/>
            <a:ext cx="4176" cy="9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138296" y="3335072"/>
            <a:ext cx="34316" cy="1985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5" idx="2"/>
          </p:cNvCxnSpPr>
          <p:nvPr/>
        </p:nvCxnSpPr>
        <p:spPr>
          <a:xfrm flipH="1">
            <a:off x="10069452" y="2575447"/>
            <a:ext cx="8313" cy="781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426375" y="3350029"/>
            <a:ext cx="3430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426375" y="3350029"/>
            <a:ext cx="0" cy="1039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1857235" y="3350029"/>
            <a:ext cx="0" cy="1163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4"/>
          <p:cNvSpPr/>
          <p:nvPr/>
        </p:nvSpPr>
        <p:spPr>
          <a:xfrm>
            <a:off x="-26148" y="4277308"/>
            <a:ext cx="192582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09413" y="5525255"/>
            <a:ext cx="183410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642030" y="4336353"/>
            <a:ext cx="20478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96273" y="5549973"/>
            <a:ext cx="235802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246225" y="472162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184551" y="4406031"/>
            <a:ext cx="23782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016698" y="4522120"/>
            <a:ext cx="21613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172" y="4438996"/>
            <a:ext cx="1958622" cy="8441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38.03.05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Бизнес-информатика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8354" y="5644160"/>
            <a:ext cx="1811898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38.03.02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696273" y="4406031"/>
            <a:ext cx="2104527" cy="8754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38.03.01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745918" y="5644160"/>
            <a:ext cx="2247661" cy="9424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40.03.01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7114189" y="4472245"/>
            <a:ext cx="2355509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38.04.02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980816" y="4588624"/>
            <a:ext cx="2092036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38.03.01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Форма обучения и сроки</a:t>
            </a:r>
            <a:endParaRPr lang="ru-RU" sz="2800" dirty="0"/>
          </a:p>
        </p:txBody>
      </p:sp>
      <p:pic>
        <p:nvPicPr>
          <p:cNvPr id="4" name="Picture 2" descr="https://clipart-best.com/img/student/student-clip-art-1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8456" y="1233377"/>
            <a:ext cx="3813544" cy="56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80487376"/>
              </p:ext>
            </p:extLst>
          </p:nvPr>
        </p:nvGraphicFramePr>
        <p:xfrm>
          <a:off x="-741957" y="1545721"/>
          <a:ext cx="8638182" cy="45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69154" y="2875781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5354" y="1983041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69153" y="4133540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69153" y="5288880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258287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/>
                <a:ea typeface="Times New Roman"/>
              </a:rPr>
              <a:t>БИЗНЕС-ИНФОРМАТИКА </a:t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>Программа «Цифровая </a:t>
            </a:r>
            <a:r>
              <a:rPr lang="ru-RU" sz="2400" dirty="0">
                <a:latin typeface="Times New Roman"/>
                <a:ea typeface="Times New Roman"/>
              </a:rPr>
              <a:t>трансформация управления </a:t>
            </a:r>
            <a:r>
              <a:rPr lang="ru-RU" sz="2400" dirty="0" smtClean="0">
                <a:latin typeface="Times New Roman"/>
                <a:ea typeface="Times New Roman"/>
              </a:rPr>
              <a:t>бизнесом»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15572" y="1432875"/>
            <a:ext cx="6591991" cy="4893647"/>
          </a:xfrm>
          <a:custGeom>
            <a:avLst/>
            <a:gdLst>
              <a:gd name="connsiteX0" fmla="*/ 0 w 9210501"/>
              <a:gd name="connsiteY0" fmla="*/ 0 h 1785104"/>
              <a:gd name="connsiteX1" fmla="*/ 9210501 w 9210501"/>
              <a:gd name="connsiteY1" fmla="*/ 0 h 1785104"/>
              <a:gd name="connsiteX2" fmla="*/ 9210501 w 9210501"/>
              <a:gd name="connsiteY2" fmla="*/ 1785104 h 1785104"/>
              <a:gd name="connsiteX3" fmla="*/ 0 w 9210501"/>
              <a:gd name="connsiteY3" fmla="*/ 1785104 h 1785104"/>
              <a:gd name="connsiteX4" fmla="*/ 0 w 9210501"/>
              <a:gd name="connsiteY4" fmla="*/ 0 h 1785104"/>
              <a:gd name="connsiteX0" fmla="*/ 2917767 w 9210501"/>
              <a:gd name="connsiteY0" fmla="*/ 0 h 2358682"/>
              <a:gd name="connsiteX1" fmla="*/ 9210501 w 9210501"/>
              <a:gd name="connsiteY1" fmla="*/ 573578 h 2358682"/>
              <a:gd name="connsiteX2" fmla="*/ 9210501 w 9210501"/>
              <a:gd name="connsiteY2" fmla="*/ 2358682 h 2358682"/>
              <a:gd name="connsiteX3" fmla="*/ 0 w 9210501"/>
              <a:gd name="connsiteY3" fmla="*/ 2358682 h 2358682"/>
              <a:gd name="connsiteX4" fmla="*/ 2917767 w 9210501"/>
              <a:gd name="connsiteY4" fmla="*/ 0 h 2358682"/>
              <a:gd name="connsiteX0" fmla="*/ 1828800 w 8121534"/>
              <a:gd name="connsiteY0" fmla="*/ 0 h 4769373"/>
              <a:gd name="connsiteX1" fmla="*/ 8121534 w 8121534"/>
              <a:gd name="connsiteY1" fmla="*/ 573578 h 4769373"/>
              <a:gd name="connsiteX2" fmla="*/ 8121534 w 8121534"/>
              <a:gd name="connsiteY2" fmla="*/ 2358682 h 4769373"/>
              <a:gd name="connsiteX3" fmla="*/ 0 w 8121534"/>
              <a:gd name="connsiteY3" fmla="*/ 4769373 h 4769373"/>
              <a:gd name="connsiteX4" fmla="*/ 1828800 w 8121534"/>
              <a:gd name="connsiteY4" fmla="*/ 0 h 4769373"/>
              <a:gd name="connsiteX0" fmla="*/ 1828800 w 8121534"/>
              <a:gd name="connsiteY0" fmla="*/ 0 h 4769544"/>
              <a:gd name="connsiteX1" fmla="*/ 8121534 w 8121534"/>
              <a:gd name="connsiteY1" fmla="*/ 573578 h 4769544"/>
              <a:gd name="connsiteX2" fmla="*/ 8121534 w 8121534"/>
              <a:gd name="connsiteY2" fmla="*/ 2358682 h 4769544"/>
              <a:gd name="connsiteX3" fmla="*/ 0 w 8121534"/>
              <a:gd name="connsiteY3" fmla="*/ 4769373 h 4769544"/>
              <a:gd name="connsiteX4" fmla="*/ 1828800 w 8121534"/>
              <a:gd name="connsiteY4" fmla="*/ 0 h 4769544"/>
              <a:gd name="connsiteX0" fmla="*/ 1828800 w 8121534"/>
              <a:gd name="connsiteY0" fmla="*/ 0 h 4770741"/>
              <a:gd name="connsiteX1" fmla="*/ 8121534 w 8121534"/>
              <a:gd name="connsiteY1" fmla="*/ 573578 h 4770741"/>
              <a:gd name="connsiteX2" fmla="*/ 7872152 w 8121534"/>
              <a:gd name="connsiteY2" fmla="*/ 3805096 h 4770741"/>
              <a:gd name="connsiteX3" fmla="*/ 0 w 8121534"/>
              <a:gd name="connsiteY3" fmla="*/ 4769373 h 4770741"/>
              <a:gd name="connsiteX4" fmla="*/ 1828800 w 8121534"/>
              <a:gd name="connsiteY4" fmla="*/ 0 h 4770741"/>
              <a:gd name="connsiteX0" fmla="*/ 1828800 w 8121534"/>
              <a:gd name="connsiteY0" fmla="*/ 0 h 4819397"/>
              <a:gd name="connsiteX1" fmla="*/ 8121534 w 8121534"/>
              <a:gd name="connsiteY1" fmla="*/ 573578 h 4819397"/>
              <a:gd name="connsiteX2" fmla="*/ 7872152 w 8121534"/>
              <a:gd name="connsiteY2" fmla="*/ 3805096 h 4819397"/>
              <a:gd name="connsiteX3" fmla="*/ 0 w 8121534"/>
              <a:gd name="connsiteY3" fmla="*/ 4769373 h 4819397"/>
              <a:gd name="connsiteX4" fmla="*/ 1828800 w 8121534"/>
              <a:gd name="connsiteY4" fmla="*/ 0 h 4819397"/>
              <a:gd name="connsiteX0" fmla="*/ 1828800 w 8121534"/>
              <a:gd name="connsiteY0" fmla="*/ 0 h 4773967"/>
              <a:gd name="connsiteX1" fmla="*/ 8121534 w 8121534"/>
              <a:gd name="connsiteY1" fmla="*/ 573578 h 4773967"/>
              <a:gd name="connsiteX2" fmla="*/ 7872152 w 8121534"/>
              <a:gd name="connsiteY2" fmla="*/ 3805096 h 4773967"/>
              <a:gd name="connsiteX3" fmla="*/ 0 w 8121534"/>
              <a:gd name="connsiteY3" fmla="*/ 4769373 h 4773967"/>
              <a:gd name="connsiteX4" fmla="*/ 1828800 w 8121534"/>
              <a:gd name="connsiteY4" fmla="*/ 0 h 4773967"/>
              <a:gd name="connsiteX0" fmla="*/ 1828800 w 8121534"/>
              <a:gd name="connsiteY0" fmla="*/ 0 h 4773072"/>
              <a:gd name="connsiteX1" fmla="*/ 8121534 w 8121534"/>
              <a:gd name="connsiteY1" fmla="*/ 573578 h 4773072"/>
              <a:gd name="connsiteX2" fmla="*/ 7872152 w 8121534"/>
              <a:gd name="connsiteY2" fmla="*/ 3805096 h 4773072"/>
              <a:gd name="connsiteX3" fmla="*/ 0 w 8121534"/>
              <a:gd name="connsiteY3" fmla="*/ 4769373 h 4773072"/>
              <a:gd name="connsiteX4" fmla="*/ 1828800 w 8121534"/>
              <a:gd name="connsiteY4" fmla="*/ 0 h 477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534" h="4773072">
                <a:moveTo>
                  <a:pt x="1828800" y="0"/>
                </a:moveTo>
                <a:lnTo>
                  <a:pt x="8121534" y="573578"/>
                </a:lnTo>
                <a:lnTo>
                  <a:pt x="7872152" y="3805096"/>
                </a:lnTo>
                <a:cubicBezTo>
                  <a:pt x="11083" y="4766603"/>
                  <a:pt x="5658196" y="4788769"/>
                  <a:pt x="0" y="4769373"/>
                </a:cubicBezTo>
                <a:lnTo>
                  <a:pt x="182880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управление бизнесом при помощи 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цифровых т.е. ИТ-технологий 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и использование всех 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возможных</a:t>
            </a:r>
          </a:p>
          <a:p>
            <a:pPr>
              <a:buClrTx/>
            </a:pP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     современных 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ИТ для ведения 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бизнеса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Tx/>
            </a:pPr>
            <a:endParaRPr lang="ru-RU" sz="2400" b="1" dirty="0" smtClean="0">
              <a:solidFill>
                <a:srgbClr val="0F3A3D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ифровая 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реализация всех (многих) функций организации в 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онлайн-формате;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endParaRPr lang="ru-RU" sz="2400" b="1" dirty="0" smtClean="0">
              <a:solidFill>
                <a:srgbClr val="0F3A3D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азработка 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и продвижение 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сайтов; 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endParaRPr lang="ru-RU" sz="2400" b="1" dirty="0" smtClean="0">
              <a:solidFill>
                <a:srgbClr val="0F3A3D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системы электронных безналичных </a:t>
            </a:r>
            <a:r>
              <a:rPr lang="ru-RU" sz="2400" b="1" dirty="0" smtClean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платежей, СЭД </a:t>
            </a:r>
            <a:r>
              <a:rPr lang="ru-RU" sz="2400" b="1" dirty="0">
                <a:solidFill>
                  <a:srgbClr val="0F3A3D"/>
                </a:solidFill>
                <a:latin typeface="Times New Roman" pitchFamily="18" charset="0"/>
                <a:cs typeface="Times New Roman" pitchFamily="18" charset="0"/>
              </a:rPr>
              <a:t>и т.д.  </a:t>
            </a:r>
            <a:endParaRPr lang="en-US" sz="2400" b="1" dirty="0" smtClean="0">
              <a:solidFill>
                <a:srgbClr val="0F3A3D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</a:pPr>
            <a:endParaRPr lang="ru-RU" sz="2400" b="1" dirty="0">
              <a:solidFill>
                <a:srgbClr val="0F3A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1" y="1432875"/>
            <a:ext cx="4695721" cy="31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7693" y="116379"/>
            <a:ext cx="10577758" cy="85976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экономистов-управленцев с уникальными компетенциями в области цифровых технологий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Бизнес-информатики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7693" y="2360815"/>
            <a:ext cx="1479667" cy="1329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38.03.05</a:t>
            </a:r>
          </a:p>
          <a:p>
            <a:pPr algn="ctr"/>
            <a:r>
              <a:rPr lang="ru-RU" sz="2000" dirty="0" smtClean="0"/>
              <a:t>Бизнес-информатика</a:t>
            </a:r>
            <a:endParaRPr lang="ru-RU" sz="2000" dirty="0"/>
          </a:p>
        </p:txBody>
      </p:sp>
      <p:cxnSp>
        <p:nvCxnSpPr>
          <p:cNvPr id="24" name="Прямая со стрелкой 23"/>
          <p:cNvCxnSpPr>
            <a:stCxn id="6" idx="3"/>
            <a:endCxn id="25" idx="1"/>
          </p:cNvCxnSpPr>
          <p:nvPr/>
        </p:nvCxnSpPr>
        <p:spPr>
          <a:xfrm flipV="1">
            <a:off x="1737360" y="2202906"/>
            <a:ext cx="623456" cy="822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2360816" y="1650185"/>
            <a:ext cx="2410690" cy="1105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Технологии цифровых бизнес-моделей</a:t>
            </a:r>
            <a:endParaRPr lang="ru-RU" sz="2000" dirty="0"/>
          </a:p>
        </p:txBody>
      </p:sp>
      <p:cxnSp>
        <p:nvCxnSpPr>
          <p:cNvPr id="31" name="Прямая со стрелкой 30"/>
          <p:cNvCxnSpPr>
            <a:stCxn id="6" idx="3"/>
          </p:cNvCxnSpPr>
          <p:nvPr/>
        </p:nvCxnSpPr>
        <p:spPr>
          <a:xfrm>
            <a:off x="1737360" y="3025812"/>
            <a:ext cx="515389" cy="664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2252749" y="3628162"/>
            <a:ext cx="2360815" cy="105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ИТ-менеджмент в бизнесе</a:t>
            </a:r>
            <a:endParaRPr lang="ru-RU" sz="2000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9" y="1288473"/>
            <a:ext cx="7190509" cy="394809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56181" y="5910606"/>
            <a:ext cx="9653048" cy="697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Направления и профили подготовки ИТ-специальностей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753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инансовый Университет">
      <a:dk1>
        <a:sysClr val="windowText" lastClr="000000"/>
      </a:dk1>
      <a:lt1>
        <a:sysClr val="window" lastClr="FFFFFF"/>
      </a:lt1>
      <a:dk2>
        <a:srgbClr val="373545"/>
      </a:dk2>
      <a:lt2>
        <a:srgbClr val="A5A5A5"/>
      </a:lt2>
      <a:accent1>
        <a:srgbClr val="256569"/>
      </a:accent1>
      <a:accent2>
        <a:srgbClr val="AFAFAF"/>
      </a:accent2>
      <a:accent3>
        <a:srgbClr val="5BBFC5"/>
      </a:accent3>
      <a:accent4>
        <a:srgbClr val="7B7B7B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инансовый Университет" id="{B61C6C59-7E8E-44EC-9D0A-175FD0FD7AA0}" vid="{4B9A828B-7C95-4D9C-8B7B-426AD85F47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Shablon_Finuniver</Template>
  <TotalTime>2565</TotalTime>
  <Words>1133</Words>
  <Application>Microsoft Office PowerPoint</Application>
  <PresentationFormat>Широкоэкранный</PresentationFormat>
  <Paragraphs>201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Book Antiqua</vt:lpstr>
      <vt:lpstr>Calibri</vt:lpstr>
      <vt:lpstr>Times New Roman</vt:lpstr>
      <vt:lpstr>Wingdings</vt:lpstr>
      <vt:lpstr>Тема Office</vt:lpstr>
      <vt:lpstr>БАКАЛАВРИАТ</vt:lpstr>
      <vt:lpstr>Презентация PowerPoint</vt:lpstr>
      <vt:lpstr>Презентация PowerPoint</vt:lpstr>
      <vt:lpstr>Презентация PowerPoint</vt:lpstr>
      <vt:lpstr>Преимущества обучения в Смоленском филиале Финансового университета при Правительстве РФ</vt:lpstr>
      <vt:lpstr>Направления подготовки</vt:lpstr>
      <vt:lpstr>Форма обучения и сроки</vt:lpstr>
      <vt:lpstr>БИЗНЕС-ИНФОРМАТИКА  Программа «Цифровая трансформация управления бизнесом»</vt:lpstr>
      <vt:lpstr>  Подготовка экономистов-управленцев с уникальными компетенциями в области цифровых технологий Бизнес-информатики</vt:lpstr>
      <vt:lpstr>профиль Технологии цифровых бизнес-моделей</vt:lpstr>
      <vt:lpstr>Профиль «Технологии цифровых бизнес-моделей»</vt:lpstr>
      <vt:lpstr>ПРОФИЛЬ «ТЕХНОЛОГИИ ЦИФРОВЫХ БИЗНЕС-МОДЕЛЕЙ»   </vt:lpstr>
      <vt:lpstr>Направление подготовки «Бизнес-информатика» Профиль «Технологии цифровых бизнес моделей»</vt:lpstr>
      <vt:lpstr>ПРОФИЛЬ «ИТ-МЕНЕДЖМЕНТ В БИЗНЕСЕ»</vt:lpstr>
      <vt:lpstr>ПРОФИЛЬ «ИТ-МЕНЕДЖМЕНТ В БИЗНЕСЕ» очно-заочная форма обучения  </vt:lpstr>
      <vt:lpstr>Направление подготовки «Бизнес-информатика» Профиль «ИТ-менеджмент в бизнесе»</vt:lpstr>
      <vt:lpstr>Наши партнеры</vt:lpstr>
      <vt:lpstr>КАК ПОСТУПИТЬ?</vt:lpstr>
      <vt:lpstr>ВСТУПИТЕЛЬНЫЕ ИСПЫТАНИЯ</vt:lpstr>
      <vt:lpstr>Дополнительные образовательные программы  по ИТ-специальностям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ПРОГРАММ БАКАЛАВРИАТА</dc:title>
  <dc:creator>Надежда А. Кадык</dc:creator>
  <cp:lastModifiedBy>Ольга М. Гусарова</cp:lastModifiedBy>
  <cp:revision>236</cp:revision>
  <cp:lastPrinted>2021-04-20T10:32:47Z</cp:lastPrinted>
  <dcterms:created xsi:type="dcterms:W3CDTF">2021-03-10T06:11:51Z</dcterms:created>
  <dcterms:modified xsi:type="dcterms:W3CDTF">2022-03-30T13:16:52Z</dcterms:modified>
</cp:coreProperties>
</file>