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0" r:id="rId4"/>
    <p:sldId id="262" r:id="rId5"/>
    <p:sldId id="263" r:id="rId6"/>
    <p:sldId id="264" r:id="rId7"/>
    <p:sldId id="275" r:id="rId8"/>
    <p:sldId id="274" r:id="rId9"/>
    <p:sldId id="280" r:id="rId10"/>
    <p:sldId id="277" r:id="rId11"/>
    <p:sldId id="269" r:id="rId12"/>
    <p:sldId id="270" r:id="rId13"/>
    <p:sldId id="271" r:id="rId14"/>
    <p:sldId id="272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109" d="100"/>
          <a:sy n="109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DE9E9-E3ED-4FBE-ADBB-EA61C50EBB6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4F75E6-2117-4E31-9630-0F581A13548C}">
      <dgm:prSet custT="1"/>
      <dgm:spPr/>
      <dgm:t>
        <a:bodyPr/>
        <a:lstStyle/>
        <a:p>
          <a:pPr rtl="0"/>
          <a:r>
            <a:rPr lang="ru-RU" sz="1400" b="1" dirty="0" smtClean="0"/>
            <a:t>В августе 1951 года Гагарин поступил в Саратовский индустриальный техникум, и 25 октября 1954 года впервые пришёл в Саратовский аэроклуб.</a:t>
          </a:r>
          <a:br>
            <a:rPr lang="ru-RU" sz="1400" b="1" dirty="0" smtClean="0"/>
          </a:br>
          <a:r>
            <a:rPr lang="ru-RU" sz="1400" b="1" dirty="0" smtClean="0"/>
            <a:t>В 1955 году Юрий Гагарин закончил с отличием учёбу и совершил первый полёт на самолёте Як-18. Всего в аэроклубе Юрий Гагарин выполнил 196 полётов и налетал 42 часа 23 мин.</a:t>
          </a:r>
          <a:endParaRPr lang="ru-RU" sz="1400" b="1" dirty="0"/>
        </a:p>
      </dgm:t>
    </dgm:pt>
    <dgm:pt modelId="{E1BC2088-3FF7-4086-8331-DE5072C4876F}" type="parTrans" cxnId="{A323590D-27AB-4FF1-98BA-C9902879AB65}">
      <dgm:prSet/>
      <dgm:spPr/>
      <dgm:t>
        <a:bodyPr/>
        <a:lstStyle/>
        <a:p>
          <a:endParaRPr lang="ru-RU"/>
        </a:p>
      </dgm:t>
    </dgm:pt>
    <dgm:pt modelId="{713CA992-5BD7-46E6-8482-78F9F86E00E4}" type="sibTrans" cxnId="{A323590D-27AB-4FF1-98BA-C9902879AB65}">
      <dgm:prSet/>
      <dgm:spPr/>
      <dgm:t>
        <a:bodyPr/>
        <a:lstStyle/>
        <a:p>
          <a:endParaRPr lang="ru-RU"/>
        </a:p>
      </dgm:t>
    </dgm:pt>
    <dgm:pt modelId="{1D0FFB99-75BD-4F44-A39F-A428E4D09D90}" type="pres">
      <dgm:prSet presAssocID="{24BDE9E9-E3ED-4FBE-ADBB-EA61C50EBB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B82FD-46A9-4C9C-B0BA-991E52F74CD7}" type="pres">
      <dgm:prSet presAssocID="{904F75E6-2117-4E31-9630-0F581A13548C}" presName="linNode" presStyleCnt="0"/>
      <dgm:spPr/>
    </dgm:pt>
    <dgm:pt modelId="{47418B74-A8F9-456C-9417-ED734E137B2C}" type="pres">
      <dgm:prSet presAssocID="{904F75E6-2117-4E31-9630-0F581A13548C}" presName="parentText" presStyleLbl="node1" presStyleIdx="0" presStyleCnt="1" custLinFactNeighborX="-86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3590D-27AB-4FF1-98BA-C9902879AB65}" srcId="{24BDE9E9-E3ED-4FBE-ADBB-EA61C50EBB6C}" destId="{904F75E6-2117-4E31-9630-0F581A13548C}" srcOrd="0" destOrd="0" parTransId="{E1BC2088-3FF7-4086-8331-DE5072C4876F}" sibTransId="{713CA992-5BD7-46E6-8482-78F9F86E00E4}"/>
    <dgm:cxn modelId="{4DB7C636-C99C-4ABA-8CB0-19D487B658F8}" type="presOf" srcId="{24BDE9E9-E3ED-4FBE-ADBB-EA61C50EBB6C}" destId="{1D0FFB99-75BD-4F44-A39F-A428E4D09D90}" srcOrd="0" destOrd="0" presId="urn:microsoft.com/office/officeart/2005/8/layout/vList5"/>
    <dgm:cxn modelId="{04F0CA37-5397-465C-A9BE-5A3264426C5E}" type="presOf" srcId="{904F75E6-2117-4E31-9630-0F581A13548C}" destId="{47418B74-A8F9-456C-9417-ED734E137B2C}" srcOrd="0" destOrd="0" presId="urn:microsoft.com/office/officeart/2005/8/layout/vList5"/>
    <dgm:cxn modelId="{FF933D47-3B1D-40CD-9773-D595BC771393}" type="presParOf" srcId="{1D0FFB99-75BD-4F44-A39F-A428E4D09D90}" destId="{2F9B82FD-46A9-4C9C-B0BA-991E52F74CD7}" srcOrd="0" destOrd="0" presId="urn:microsoft.com/office/officeart/2005/8/layout/vList5"/>
    <dgm:cxn modelId="{02517807-8D16-4E21-A332-C061E6C240EA}" type="presParOf" srcId="{2F9B82FD-46A9-4C9C-B0BA-991E52F74CD7}" destId="{47418B74-A8F9-456C-9417-ED734E137B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18B74-A8F9-456C-9417-ED734E137B2C}">
      <dsp:nvSpPr>
        <dsp:cNvPr id="0" name=""/>
        <dsp:cNvSpPr/>
      </dsp:nvSpPr>
      <dsp:spPr>
        <a:xfrm>
          <a:off x="72021" y="0"/>
          <a:ext cx="2984855" cy="2887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августе 1951 года Гагарин поступил в Саратовский индустриальный техникум, и 25 октября 1954 года впервые пришёл в Саратовский аэроклуб.</a:t>
          </a:r>
          <a:br>
            <a:rPr lang="ru-RU" sz="1400" b="1" kern="1200" dirty="0" smtClean="0"/>
          </a:br>
          <a:r>
            <a:rPr lang="ru-RU" sz="1400" b="1" kern="1200" dirty="0" smtClean="0"/>
            <a:t>В 1955 году Юрий Гагарин закончил с отличием учёбу и совершил первый полёт на самолёте Як-18. Всего в аэроклубе Юрий Гагарин выполнил 196 полётов и налетал 42 часа 23 мин.</a:t>
          </a:r>
          <a:endParaRPr lang="ru-RU" sz="1400" b="1" kern="1200" dirty="0"/>
        </a:p>
      </dsp:txBody>
      <dsp:txXfrm>
        <a:off x="212974" y="140953"/>
        <a:ext cx="2702949" cy="2605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Юрий Алексеевич Гагарин – </a:t>
            </a:r>
            <a:br>
              <a:rPr lang="ru-RU" sz="3600" dirty="0" smtClean="0"/>
            </a:br>
            <a:r>
              <a:rPr lang="ru-RU" sz="3600" dirty="0"/>
              <a:t>к</a:t>
            </a:r>
            <a:r>
              <a:rPr lang="ru-RU" sz="3600" dirty="0" smtClean="0"/>
              <a:t>осмонавт №1</a:t>
            </a:r>
            <a:br>
              <a:rPr lang="ru-RU" sz="3600" dirty="0" smtClean="0"/>
            </a:br>
            <a:r>
              <a:rPr lang="ru-RU" sz="1600" dirty="0" smtClean="0"/>
              <a:t>Посвящается 55-летнему юбилею со дня первого полёта человека в космос 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960439" cy="4747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335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этот подвиг ему было присвоено звание Героя Советского Союза. С 12 апреля 1962 года день полёта Гагарина в космос был объявлен праздником — Днём Космонавтики.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82004"/>
            <a:ext cx="3456384" cy="539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многих городах России и в городах других стран существуют улицы названные именем космонавта, проспекты, площади, бульвары, парки, клубы и школы имени Гагарина.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0" descr="phoca_thumb_l_p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95232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nakadyk\Downloads\Смол-гагар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2403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kadyk\Desktop\50fd4ff4bdb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80636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Имя Юрия Гагарина носит кратер на обратной стороне Луны</a:t>
            </a:r>
            <a:endParaRPr lang="ru-RU" dirty="0"/>
          </a:p>
        </p:txBody>
      </p:sp>
      <p:pic>
        <p:nvPicPr>
          <p:cNvPr id="4" name="Picture 20" descr="6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861304" cy="4270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В честь Гагарина названо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научно-исследовательское судно </a:t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«Космонавт Юрий Гагарин».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4" name="Picture 20" descr="image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200800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587635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518457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9807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Знаменитая улыбка Юрия Гагарина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аг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3C8"/>
              </a:clrFrom>
              <a:clrTo>
                <a:srgbClr val="EDE3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28404"/>
            <a:ext cx="8128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 descr="8"/>
          <p:cNvSpPr>
            <a:spLocks noChangeArrowheads="1" noChangeShapeType="1" noTextEdit="1"/>
          </p:cNvSpPr>
          <p:nvPr/>
        </p:nvSpPr>
        <p:spPr bwMode="auto">
          <a:xfrm>
            <a:off x="539750" y="260648"/>
            <a:ext cx="8135938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Book Antiqua"/>
              </a:rPr>
              <a:t>12 апреля - день космонавтики</a:t>
            </a:r>
          </a:p>
        </p:txBody>
      </p:sp>
    </p:spTree>
    <p:extLst>
      <p:ext uri="{BB962C8B-B14F-4D97-AF65-F5344CB8AC3E}">
        <p14:creationId xmlns:p14="http://schemas.microsoft.com/office/powerpoint/2010/main" val="419794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77071"/>
            <a:ext cx="8424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255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Юрий Алексеевич Гагарин родился 9 марта 1934 г. в городе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Гжатске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(г. </a:t>
            </a:r>
            <a:r>
              <a:rPr lang="ru-RU" sz="1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Гагарин) 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Смоленской области. Его мать, Анна Тимофеевна, и отец, Алексей Иванович, были обычными сельскими тружениками из деревни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Клушино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1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Гжатского</a:t>
            </a: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района. Они воспитали в Юре трудолюбивого и отзывчивого человека.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74441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0816" b="10816"/>
          <a:stretch>
            <a:fillRect/>
          </a:stretch>
        </p:blipFill>
        <p:spPr bwMode="auto">
          <a:xfrm>
            <a:off x="4716016" y="2492896"/>
            <a:ext cx="38987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335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сентября 1941 года мальчик пошёл в школу, но 12 октября деревню заняли немцы, и его учёба прервалась. 9 апреля 1943 года деревню освободила Красная армия, и учёба в школе возобновилась.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В мае 1949 года Гагарин окончил шестой класс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Гжатской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средней школы, и в сентябре поступил в Люберецкое ремесленное училище № 10. Одновременно поступил в вечернюю школу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рабочей молодёжи.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Седьмой класс и училище с отличием окончил в  1951 году.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14" descr="16536_49e034cc514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95058"/>
            <a:ext cx="3888432" cy="5342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916832"/>
          <a:ext cx="8291264" cy="288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5" descr="163640088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836712"/>
            <a:ext cx="4680520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1622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декабря 1959 года Гагарин написал заявление с просьбой зачислить его в группу кандидатов в космонавты. Специальная медкомиссия признала старшего лейтенанта Гагарина годным для космических полётов. 3 марта 1960 года зачислен в группу кандидатов в космонавты. С 25 марта начались регулярные занятия по программе подготовки космонавтов.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16" descr="B3A17A29-ADDC-44EA-9CB8-8714D0D9144E_mw800_mh600_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060848"/>
            <a:ext cx="6034616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623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апреля 1961 года с космодрома Байконур впервые в мире стартовал космический корабль «Восток», с пилотом-космонавтом Юрием Алексеевичем Гагариным на борту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17" descr="14062-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10445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Юрий Гагарин пробыл в </a:t>
            </a:r>
            <a:r>
              <a:rPr lang="ru-RU" sz="2800" i="1" dirty="0" smtClean="0"/>
              <a:t>космосе</a:t>
            </a:r>
            <a:r>
              <a:rPr lang="ru-RU" sz="2800" dirty="0" smtClean="0"/>
              <a:t> 108 минут и совершил один оборот вокруг Земли</a:t>
            </a:r>
            <a:r>
              <a:rPr lang="ru-RU" sz="3600" dirty="0" smtClean="0"/>
              <a:t>…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772816"/>
            <a:ext cx="369793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799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Первый снимок Юрия Гагарина после посадки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5" y="1646238"/>
            <a:ext cx="3649969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628800"/>
            <a:ext cx="38100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Сергей Королев и Юрий Гагарин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Когда Гагарин успешно приземлился, ощущение счастья переполняло всех. В том момент осуществилась главная мечта С. П. Королева. Именно тогда он увидел результат своего многолетнего труда.  </a:t>
            </a:r>
          </a:p>
        </p:txBody>
      </p:sp>
      <p:pic>
        <p:nvPicPr>
          <p:cNvPr id="2050" name="Picture 2" descr="C:\Users\nakadyk\Pictures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4785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kadyk\Pictures\GAGARIN-I-KOROLEV-RIANOVOSTI-300x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95232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46466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C81BAC803D78478F83A6085F4B8D13" ma:contentTypeVersion="1" ma:contentTypeDescription="Создание документа." ma:contentTypeScope="" ma:versionID="04bd84a0151ddd77ed1df00cda5f77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385F49D-8CBE-48F4-9D7A-0E285D99DA97}"/>
</file>

<file path=customXml/itemProps2.xml><?xml version="1.0" encoding="utf-8"?>
<ds:datastoreItem xmlns:ds="http://schemas.openxmlformats.org/officeDocument/2006/customXml" ds:itemID="{A0D2442D-CF69-447D-BD53-2B9A9A9415A3}"/>
</file>

<file path=customXml/itemProps3.xml><?xml version="1.0" encoding="utf-8"?>
<ds:datastoreItem xmlns:ds="http://schemas.openxmlformats.org/officeDocument/2006/customXml" ds:itemID="{11EA1C39-B66C-4294-BB2F-61E8088AAA8B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328</TotalTime>
  <Words>376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Юрий Алексеевич Гагарин –  космонавт №1 Посвящается 55-летнему юбилею со дня первого полёта человека в космос  </vt:lpstr>
      <vt:lpstr>Юрий Алексеевич Гагарин родился 9 марта 1934 г. в городе Гжатске (г. Гагарин) Смоленской области. Его мать, Анна Тимофеевна, и отец, Алексей Иванович, были обычными сельскими тружениками из деревни Клушино Гжатского района. Они воспитали в Юре трудолюбивого и отзывчивого человека.</vt:lpstr>
      <vt:lpstr>Презентация PowerPoint</vt:lpstr>
      <vt:lpstr>Презентация PowerPoint</vt:lpstr>
      <vt:lpstr>9 декабря 1959 года Гагарин написал заявление с просьбой зачислить его в группу кандидатов в космонавты. Специальная медкомиссия признала старшего лейтенанта Гагарина годным для космических полётов. 3 марта 1960 года зачислен в группу кандидатов в космонавты. С 25 марта начались регулярные занятия по программе подготовки космонавтов. </vt:lpstr>
      <vt:lpstr>   </vt:lpstr>
      <vt:lpstr>Юрий Гагарин пробыл в космосе 108 минут и совершил один оборот вокруг Земли…</vt:lpstr>
      <vt:lpstr>Первый снимок Юрия Гагарина после посадки.</vt:lpstr>
      <vt:lpstr>Сергей Королев и Юрий Гагарин</vt:lpstr>
      <vt:lpstr>Презентация PowerPoint</vt:lpstr>
      <vt:lpstr>Во многих городах России и в городах других стран существуют улицы названные именем космонавта, проспекты, площади, бульвары, парки, клубы и школы имени Гагарина.</vt:lpstr>
      <vt:lpstr>Имя Юрия Гагарина носит кратер на обратной стороне Луны</vt:lpstr>
      <vt:lpstr>В честь Гагарина названо  научно-исследовательское судно  «Космонавт Юрий Гагарин».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Юрий Алексеевич Гагарин</dc:title>
  <dc:creator>Надежда А. Кадык</dc:creator>
  <cp:lastModifiedBy>Надежда А. Кадык</cp:lastModifiedBy>
  <cp:revision>34</cp:revision>
  <dcterms:modified xsi:type="dcterms:W3CDTF">2016-03-31T07:01:34Z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0x010100F2C81BAC803D78478F83A6085F4B8D13</vt:lpwstr>
  </property>
</Properties>
</file>