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2"/>
  </p:notesMasterIdLst>
  <p:sldIdLst>
    <p:sldId id="347" r:id="rId2"/>
    <p:sldId id="348" r:id="rId3"/>
    <p:sldId id="349" r:id="rId4"/>
    <p:sldId id="353" r:id="rId5"/>
    <p:sldId id="352" r:id="rId6"/>
    <p:sldId id="350" r:id="rId7"/>
    <p:sldId id="351" r:id="rId8"/>
    <p:sldId id="354" r:id="rId9"/>
    <p:sldId id="355" r:id="rId10"/>
    <p:sldId id="35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00B0F0"/>
    <a:srgbClr val="0091EA"/>
    <a:srgbClr val="FF0000"/>
    <a:srgbClr val="00B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>
        <p:scale>
          <a:sx n="80" d="100"/>
          <a:sy n="80" d="100"/>
        </p:scale>
        <p:origin x="-966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244DB0-4F97-4E64-AEF4-2F817467CC26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AD46C7D-E339-45B7-B3EF-2EB98EE04005}">
      <dgm:prSet custT="1"/>
      <dgm:spPr/>
      <dgm:t>
        <a:bodyPr/>
        <a:lstStyle/>
        <a:p>
          <a:pPr rtl="0"/>
          <a:r>
            <a:rPr lang="ru-RU" sz="3600" dirty="0" smtClean="0">
              <a:solidFill>
                <a:schemeClr val="accent1"/>
              </a:solidFill>
            </a:rPr>
            <a:t>быть заметным;</a:t>
          </a:r>
          <a:endParaRPr lang="ru-RU" sz="3600" dirty="0">
            <a:solidFill>
              <a:schemeClr val="accent1"/>
            </a:solidFill>
          </a:endParaRPr>
        </a:p>
      </dgm:t>
    </dgm:pt>
    <dgm:pt modelId="{83BDEE07-1F0D-44F0-BC5D-E39F0225CA56}" type="parTrans" cxnId="{2EE34073-4072-48EB-9F3A-78363889014F}">
      <dgm:prSet/>
      <dgm:spPr/>
      <dgm:t>
        <a:bodyPr/>
        <a:lstStyle/>
        <a:p>
          <a:endParaRPr lang="ru-RU"/>
        </a:p>
      </dgm:t>
    </dgm:pt>
    <dgm:pt modelId="{B2CCCC30-D38A-456A-A469-333BE31F95A5}" type="sibTrans" cxnId="{2EE34073-4072-48EB-9F3A-78363889014F}">
      <dgm:prSet/>
      <dgm:spPr/>
      <dgm:t>
        <a:bodyPr/>
        <a:lstStyle/>
        <a:p>
          <a:endParaRPr lang="ru-RU"/>
        </a:p>
      </dgm:t>
    </dgm:pt>
    <dgm:pt modelId="{63B12D2C-49BE-4CAE-9C72-6CD1F59645E6}">
      <dgm:prSet custT="1"/>
      <dgm:spPr/>
      <dgm:t>
        <a:bodyPr/>
        <a:lstStyle/>
        <a:p>
          <a:pPr rtl="0"/>
          <a:r>
            <a:rPr lang="ru-RU" sz="3600" dirty="0" smtClean="0">
              <a:solidFill>
                <a:schemeClr val="accent1"/>
              </a:solidFill>
            </a:rPr>
            <a:t>заявить о себе, о профессиональных качествах;</a:t>
          </a:r>
          <a:endParaRPr lang="ru-RU" sz="3600" dirty="0">
            <a:solidFill>
              <a:schemeClr val="accent1"/>
            </a:solidFill>
          </a:endParaRPr>
        </a:p>
      </dgm:t>
    </dgm:pt>
    <dgm:pt modelId="{E359ACE2-B2A8-4B72-A969-5683246EE3C2}" type="parTrans" cxnId="{84C8EDAD-E502-48A8-A851-2A6D8ADDF69D}">
      <dgm:prSet/>
      <dgm:spPr/>
      <dgm:t>
        <a:bodyPr/>
        <a:lstStyle/>
        <a:p>
          <a:endParaRPr lang="ru-RU"/>
        </a:p>
      </dgm:t>
    </dgm:pt>
    <dgm:pt modelId="{B8502543-1BE5-4139-9E8F-4CDBDA6615F2}" type="sibTrans" cxnId="{84C8EDAD-E502-48A8-A851-2A6D8ADDF69D}">
      <dgm:prSet/>
      <dgm:spPr/>
      <dgm:t>
        <a:bodyPr/>
        <a:lstStyle/>
        <a:p>
          <a:endParaRPr lang="ru-RU"/>
        </a:p>
      </dgm:t>
    </dgm:pt>
    <dgm:pt modelId="{3F253C5B-A20C-42CC-8188-987C433088BC}">
      <dgm:prSet custT="1"/>
      <dgm:spPr/>
      <dgm:t>
        <a:bodyPr/>
        <a:lstStyle/>
        <a:p>
          <a:pPr rtl="0"/>
          <a:r>
            <a:rPr lang="ru-RU" sz="3600" dirty="0" err="1" smtClean="0">
              <a:solidFill>
                <a:schemeClr val="accent1"/>
              </a:solidFill>
            </a:rPr>
            <a:t>отрекламировать</a:t>
          </a:r>
          <a:r>
            <a:rPr lang="ru-RU" sz="3600" dirty="0" smtClean="0">
              <a:solidFill>
                <a:schemeClr val="accent1"/>
              </a:solidFill>
            </a:rPr>
            <a:t> умения, достижения;</a:t>
          </a:r>
          <a:endParaRPr lang="ru-RU" sz="3600" dirty="0">
            <a:solidFill>
              <a:schemeClr val="accent1"/>
            </a:solidFill>
          </a:endParaRPr>
        </a:p>
      </dgm:t>
    </dgm:pt>
    <dgm:pt modelId="{D1AF78BB-11DF-4D79-87E6-82CC41F182E5}" type="parTrans" cxnId="{A45B4C5D-FF3B-4A16-8545-C82543F960D0}">
      <dgm:prSet/>
      <dgm:spPr/>
      <dgm:t>
        <a:bodyPr/>
        <a:lstStyle/>
        <a:p>
          <a:endParaRPr lang="ru-RU"/>
        </a:p>
      </dgm:t>
    </dgm:pt>
    <dgm:pt modelId="{AC245C49-B63D-4FBC-A65C-7E61E6758E62}" type="sibTrans" cxnId="{A45B4C5D-FF3B-4A16-8545-C82543F960D0}">
      <dgm:prSet/>
      <dgm:spPr/>
      <dgm:t>
        <a:bodyPr/>
        <a:lstStyle/>
        <a:p>
          <a:endParaRPr lang="ru-RU"/>
        </a:p>
      </dgm:t>
    </dgm:pt>
    <dgm:pt modelId="{64DAE122-2206-4F4A-95C2-D98C0383D9B7}">
      <dgm:prSet custT="1"/>
      <dgm:spPr/>
      <dgm:t>
        <a:bodyPr/>
        <a:lstStyle/>
        <a:p>
          <a:pPr rtl="0"/>
          <a:r>
            <a:rPr lang="ru-RU" sz="3600" dirty="0" smtClean="0">
              <a:solidFill>
                <a:schemeClr val="accent1"/>
              </a:solidFill>
            </a:rPr>
            <a:t>привлечь интерес работодателя к кандидатуре;</a:t>
          </a:r>
          <a:r>
            <a:rPr lang="ru-RU" sz="3600" dirty="0" smtClean="0"/>
            <a:t>;</a:t>
          </a:r>
          <a:endParaRPr lang="ru-RU" sz="3600" dirty="0"/>
        </a:p>
      </dgm:t>
    </dgm:pt>
    <dgm:pt modelId="{085FEB6A-6268-4BC9-A514-75F081CD8448}" type="parTrans" cxnId="{FF733DD3-5E76-4B89-9C5B-A77B348A7AED}">
      <dgm:prSet/>
      <dgm:spPr/>
      <dgm:t>
        <a:bodyPr/>
        <a:lstStyle/>
        <a:p>
          <a:endParaRPr lang="ru-RU"/>
        </a:p>
      </dgm:t>
    </dgm:pt>
    <dgm:pt modelId="{0FA6C740-2681-4243-9DA1-26F037CBE8A0}" type="sibTrans" cxnId="{FF733DD3-5E76-4B89-9C5B-A77B348A7AED}">
      <dgm:prSet/>
      <dgm:spPr/>
      <dgm:t>
        <a:bodyPr/>
        <a:lstStyle/>
        <a:p>
          <a:endParaRPr lang="ru-RU"/>
        </a:p>
      </dgm:t>
    </dgm:pt>
    <dgm:pt modelId="{D0FDF3C3-2C9A-4CD1-8F4A-3CF7C17801F6}">
      <dgm:prSet custT="1"/>
      <dgm:spPr/>
      <dgm:t>
        <a:bodyPr/>
        <a:lstStyle/>
        <a:p>
          <a:pPr rtl="0"/>
          <a:r>
            <a:rPr lang="ru-RU" sz="3600" dirty="0" smtClean="0">
              <a:solidFill>
                <a:schemeClr val="accent1"/>
              </a:solidFill>
            </a:rPr>
            <a:t>добиться приглашения на собеседование.</a:t>
          </a:r>
          <a:endParaRPr lang="ru-RU" sz="3600" dirty="0">
            <a:solidFill>
              <a:schemeClr val="accent1"/>
            </a:solidFill>
          </a:endParaRPr>
        </a:p>
      </dgm:t>
    </dgm:pt>
    <dgm:pt modelId="{74B2426D-F829-4D0B-B888-2FF346A89D13}" type="parTrans" cxnId="{A7733091-F1FA-4860-8454-1287D88F0183}">
      <dgm:prSet/>
      <dgm:spPr/>
      <dgm:t>
        <a:bodyPr/>
        <a:lstStyle/>
        <a:p>
          <a:endParaRPr lang="ru-RU"/>
        </a:p>
      </dgm:t>
    </dgm:pt>
    <dgm:pt modelId="{5EB63908-0758-4E3F-B189-1DE4EB81B9EC}" type="sibTrans" cxnId="{A7733091-F1FA-4860-8454-1287D88F0183}">
      <dgm:prSet/>
      <dgm:spPr/>
      <dgm:t>
        <a:bodyPr/>
        <a:lstStyle/>
        <a:p>
          <a:endParaRPr lang="ru-RU"/>
        </a:p>
      </dgm:t>
    </dgm:pt>
    <dgm:pt modelId="{72DE61DB-59E7-49FE-BB18-643726FB35C6}" type="pres">
      <dgm:prSet presAssocID="{5A244DB0-4F97-4E64-AEF4-2F817467CC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E5FA1B-8071-4A4A-B00B-0A789AAC4333}" type="pres">
      <dgm:prSet presAssocID="{6AD46C7D-E339-45B7-B3EF-2EB98EE0400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5496B-FBA4-4DF9-AAA3-A93756F11B60}" type="pres">
      <dgm:prSet presAssocID="{B2CCCC30-D38A-456A-A469-333BE31F95A5}" presName="spacer" presStyleCnt="0"/>
      <dgm:spPr/>
    </dgm:pt>
    <dgm:pt modelId="{A7E14176-4A2E-45E1-934C-72C27C9DF2AF}" type="pres">
      <dgm:prSet presAssocID="{63B12D2C-49BE-4CAE-9C72-6CD1F59645E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E39BB-F2A4-407E-9165-AFEBCFFE777B}" type="pres">
      <dgm:prSet presAssocID="{B8502543-1BE5-4139-9E8F-4CDBDA6615F2}" presName="spacer" presStyleCnt="0"/>
      <dgm:spPr/>
    </dgm:pt>
    <dgm:pt modelId="{28E64455-055C-4441-933B-BA84AE69BE96}" type="pres">
      <dgm:prSet presAssocID="{3F253C5B-A20C-42CC-8188-987C433088B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7036D-C4FE-4A47-8943-A1A5CB375260}" type="pres">
      <dgm:prSet presAssocID="{AC245C49-B63D-4FBC-A65C-7E61E6758E62}" presName="spacer" presStyleCnt="0"/>
      <dgm:spPr/>
    </dgm:pt>
    <dgm:pt modelId="{075FE285-6502-49E1-A3AA-F2FDC396A70F}" type="pres">
      <dgm:prSet presAssocID="{64DAE122-2206-4F4A-95C2-D98C0383D9B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6F650-2937-4ED4-AA01-6483DA844288}" type="pres">
      <dgm:prSet presAssocID="{0FA6C740-2681-4243-9DA1-26F037CBE8A0}" presName="spacer" presStyleCnt="0"/>
      <dgm:spPr/>
    </dgm:pt>
    <dgm:pt modelId="{A3C4E791-219D-4A07-971B-90F6EBE5EC7D}" type="pres">
      <dgm:prSet presAssocID="{D0FDF3C3-2C9A-4CD1-8F4A-3CF7C17801F6}" presName="parentText" presStyleLbl="node1" presStyleIdx="4" presStyleCnt="5" custLinFactNeighborY="105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C8EDAD-E502-48A8-A851-2A6D8ADDF69D}" srcId="{5A244DB0-4F97-4E64-AEF4-2F817467CC26}" destId="{63B12D2C-49BE-4CAE-9C72-6CD1F59645E6}" srcOrd="1" destOrd="0" parTransId="{E359ACE2-B2A8-4B72-A969-5683246EE3C2}" sibTransId="{B8502543-1BE5-4139-9E8F-4CDBDA6615F2}"/>
    <dgm:cxn modelId="{DA310CCD-1E6E-4AFA-9B5B-8536E1CCAC82}" type="presOf" srcId="{5A244DB0-4F97-4E64-AEF4-2F817467CC26}" destId="{72DE61DB-59E7-49FE-BB18-643726FB35C6}" srcOrd="0" destOrd="0" presId="urn:microsoft.com/office/officeart/2005/8/layout/vList2"/>
    <dgm:cxn modelId="{2EE34073-4072-48EB-9F3A-78363889014F}" srcId="{5A244DB0-4F97-4E64-AEF4-2F817467CC26}" destId="{6AD46C7D-E339-45B7-B3EF-2EB98EE04005}" srcOrd="0" destOrd="0" parTransId="{83BDEE07-1F0D-44F0-BC5D-E39F0225CA56}" sibTransId="{B2CCCC30-D38A-456A-A469-333BE31F95A5}"/>
    <dgm:cxn modelId="{FF733DD3-5E76-4B89-9C5B-A77B348A7AED}" srcId="{5A244DB0-4F97-4E64-AEF4-2F817467CC26}" destId="{64DAE122-2206-4F4A-95C2-D98C0383D9B7}" srcOrd="3" destOrd="0" parTransId="{085FEB6A-6268-4BC9-A514-75F081CD8448}" sibTransId="{0FA6C740-2681-4243-9DA1-26F037CBE8A0}"/>
    <dgm:cxn modelId="{493877E5-8C2D-4130-A9F1-06954DC2D082}" type="presOf" srcId="{D0FDF3C3-2C9A-4CD1-8F4A-3CF7C17801F6}" destId="{A3C4E791-219D-4A07-971B-90F6EBE5EC7D}" srcOrd="0" destOrd="0" presId="urn:microsoft.com/office/officeart/2005/8/layout/vList2"/>
    <dgm:cxn modelId="{E6C2C30B-7960-452C-9F6E-FDBA98AB8972}" type="presOf" srcId="{6AD46C7D-E339-45B7-B3EF-2EB98EE04005}" destId="{8EE5FA1B-8071-4A4A-B00B-0A789AAC4333}" srcOrd="0" destOrd="0" presId="urn:microsoft.com/office/officeart/2005/8/layout/vList2"/>
    <dgm:cxn modelId="{1DB1F6D0-B49F-46E8-A6D5-92828BD2F133}" type="presOf" srcId="{64DAE122-2206-4F4A-95C2-D98C0383D9B7}" destId="{075FE285-6502-49E1-A3AA-F2FDC396A70F}" srcOrd="0" destOrd="0" presId="urn:microsoft.com/office/officeart/2005/8/layout/vList2"/>
    <dgm:cxn modelId="{A45B4C5D-FF3B-4A16-8545-C82543F960D0}" srcId="{5A244DB0-4F97-4E64-AEF4-2F817467CC26}" destId="{3F253C5B-A20C-42CC-8188-987C433088BC}" srcOrd="2" destOrd="0" parTransId="{D1AF78BB-11DF-4D79-87E6-82CC41F182E5}" sibTransId="{AC245C49-B63D-4FBC-A65C-7E61E6758E62}"/>
    <dgm:cxn modelId="{721B43C1-D239-499D-BEB2-E15267233B75}" type="presOf" srcId="{63B12D2C-49BE-4CAE-9C72-6CD1F59645E6}" destId="{A7E14176-4A2E-45E1-934C-72C27C9DF2AF}" srcOrd="0" destOrd="0" presId="urn:microsoft.com/office/officeart/2005/8/layout/vList2"/>
    <dgm:cxn modelId="{A7733091-F1FA-4860-8454-1287D88F0183}" srcId="{5A244DB0-4F97-4E64-AEF4-2F817467CC26}" destId="{D0FDF3C3-2C9A-4CD1-8F4A-3CF7C17801F6}" srcOrd="4" destOrd="0" parTransId="{74B2426D-F829-4D0B-B888-2FF346A89D13}" sibTransId="{5EB63908-0758-4E3F-B189-1DE4EB81B9EC}"/>
    <dgm:cxn modelId="{1FF8A9BB-678E-4C57-B1F6-88229FA361AF}" type="presOf" srcId="{3F253C5B-A20C-42CC-8188-987C433088BC}" destId="{28E64455-055C-4441-933B-BA84AE69BE96}" srcOrd="0" destOrd="0" presId="urn:microsoft.com/office/officeart/2005/8/layout/vList2"/>
    <dgm:cxn modelId="{F904B95F-C58B-445D-9D2C-7480B5E4B95D}" type="presParOf" srcId="{72DE61DB-59E7-49FE-BB18-643726FB35C6}" destId="{8EE5FA1B-8071-4A4A-B00B-0A789AAC4333}" srcOrd="0" destOrd="0" presId="urn:microsoft.com/office/officeart/2005/8/layout/vList2"/>
    <dgm:cxn modelId="{A23A4EFD-2BBC-4DBD-A521-9B3D2B925D0A}" type="presParOf" srcId="{72DE61DB-59E7-49FE-BB18-643726FB35C6}" destId="{54A5496B-FBA4-4DF9-AAA3-A93756F11B60}" srcOrd="1" destOrd="0" presId="urn:microsoft.com/office/officeart/2005/8/layout/vList2"/>
    <dgm:cxn modelId="{80EF0E06-991D-4EF2-8318-50F3DB3A3F72}" type="presParOf" srcId="{72DE61DB-59E7-49FE-BB18-643726FB35C6}" destId="{A7E14176-4A2E-45E1-934C-72C27C9DF2AF}" srcOrd="2" destOrd="0" presId="urn:microsoft.com/office/officeart/2005/8/layout/vList2"/>
    <dgm:cxn modelId="{6E5E5D65-7E86-47D8-B492-3D65F22A4DF6}" type="presParOf" srcId="{72DE61DB-59E7-49FE-BB18-643726FB35C6}" destId="{089E39BB-F2A4-407E-9165-AFEBCFFE777B}" srcOrd="3" destOrd="0" presId="urn:microsoft.com/office/officeart/2005/8/layout/vList2"/>
    <dgm:cxn modelId="{EEDD6B61-E363-4516-99CC-A74661126F6B}" type="presParOf" srcId="{72DE61DB-59E7-49FE-BB18-643726FB35C6}" destId="{28E64455-055C-4441-933B-BA84AE69BE96}" srcOrd="4" destOrd="0" presId="urn:microsoft.com/office/officeart/2005/8/layout/vList2"/>
    <dgm:cxn modelId="{A37709B5-8C9A-4B8C-AF10-366840DD42E9}" type="presParOf" srcId="{72DE61DB-59E7-49FE-BB18-643726FB35C6}" destId="{BE97036D-C4FE-4A47-8943-A1A5CB375260}" srcOrd="5" destOrd="0" presId="urn:microsoft.com/office/officeart/2005/8/layout/vList2"/>
    <dgm:cxn modelId="{A6769B67-F9C7-4C03-8BB9-D02FC6A22F7E}" type="presParOf" srcId="{72DE61DB-59E7-49FE-BB18-643726FB35C6}" destId="{075FE285-6502-49E1-A3AA-F2FDC396A70F}" srcOrd="6" destOrd="0" presId="urn:microsoft.com/office/officeart/2005/8/layout/vList2"/>
    <dgm:cxn modelId="{BD48E05C-F616-426E-B025-62BF397A811B}" type="presParOf" srcId="{72DE61DB-59E7-49FE-BB18-643726FB35C6}" destId="{4776F650-2937-4ED4-AA01-6483DA844288}" srcOrd="7" destOrd="0" presId="urn:microsoft.com/office/officeart/2005/8/layout/vList2"/>
    <dgm:cxn modelId="{6A8D8C5C-DA9E-405A-8E62-F7E25249075A}" type="presParOf" srcId="{72DE61DB-59E7-49FE-BB18-643726FB35C6}" destId="{A3C4E791-219D-4A07-971B-90F6EBE5EC7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875E83-7B92-4D00-9B2F-E61ECE7274E0}" type="doc">
      <dgm:prSet loTypeId="urn:microsoft.com/office/officeart/2005/8/layout/vProcess5" loCatId="process" qsTypeId="urn:microsoft.com/office/officeart/2005/8/quickstyle/simple3" qsCatId="simple" csTypeId="urn:microsoft.com/office/officeart/2005/8/colors/accent5_1" csCatId="accent5"/>
      <dgm:spPr/>
      <dgm:t>
        <a:bodyPr/>
        <a:lstStyle/>
        <a:p>
          <a:endParaRPr lang="ru-RU"/>
        </a:p>
      </dgm:t>
    </dgm:pt>
    <dgm:pt modelId="{2B53BF65-3706-46DB-8E21-ADE0677BA313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1"/>
              </a:solidFill>
            </a:rPr>
            <a:t>чем я лучше других;</a:t>
          </a:r>
          <a:endParaRPr lang="ru-RU" b="1" dirty="0">
            <a:solidFill>
              <a:schemeClr val="accent1"/>
            </a:solidFill>
          </a:endParaRPr>
        </a:p>
      </dgm:t>
    </dgm:pt>
    <dgm:pt modelId="{8FC7986F-2013-46CB-84ED-FA03224402EE}" type="parTrans" cxnId="{956810B1-886B-4BB0-9E16-5FCB145CED5A}">
      <dgm:prSet/>
      <dgm:spPr/>
      <dgm:t>
        <a:bodyPr/>
        <a:lstStyle/>
        <a:p>
          <a:endParaRPr lang="ru-RU"/>
        </a:p>
      </dgm:t>
    </dgm:pt>
    <dgm:pt modelId="{56273109-1A5F-4B0B-9B32-91AA77712C6E}" type="sibTrans" cxnId="{956810B1-886B-4BB0-9E16-5FCB145CED5A}">
      <dgm:prSet/>
      <dgm:spPr/>
      <dgm:t>
        <a:bodyPr/>
        <a:lstStyle/>
        <a:p>
          <a:endParaRPr lang="ru-RU"/>
        </a:p>
      </dgm:t>
    </dgm:pt>
    <dgm:pt modelId="{FB8B338B-1BC4-48E7-9702-95891A232E67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1"/>
              </a:solidFill>
            </a:rPr>
            <a:t>почему должен получить вакансию;</a:t>
          </a:r>
          <a:endParaRPr lang="ru-RU" b="1" dirty="0">
            <a:solidFill>
              <a:schemeClr val="accent1"/>
            </a:solidFill>
          </a:endParaRPr>
        </a:p>
      </dgm:t>
    </dgm:pt>
    <dgm:pt modelId="{9F9C96D9-E93D-435F-B18E-F1A007AF73F3}" type="parTrans" cxnId="{11C759E6-F143-443F-84A5-71A471175D97}">
      <dgm:prSet/>
      <dgm:spPr/>
      <dgm:t>
        <a:bodyPr/>
        <a:lstStyle/>
        <a:p>
          <a:endParaRPr lang="ru-RU"/>
        </a:p>
      </dgm:t>
    </dgm:pt>
    <dgm:pt modelId="{05A42242-A6CC-4215-AACC-8615BB276F88}" type="sibTrans" cxnId="{11C759E6-F143-443F-84A5-71A471175D97}">
      <dgm:prSet/>
      <dgm:spPr/>
      <dgm:t>
        <a:bodyPr/>
        <a:lstStyle/>
        <a:p>
          <a:endParaRPr lang="ru-RU"/>
        </a:p>
      </dgm:t>
    </dgm:pt>
    <dgm:pt modelId="{E4A8075F-0382-4BC8-A009-E95A0381C509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1"/>
              </a:solidFill>
            </a:rPr>
            <a:t>какими уникальными качествами обладаю;</a:t>
          </a:r>
          <a:endParaRPr lang="ru-RU" b="1" dirty="0">
            <a:solidFill>
              <a:schemeClr val="accent1"/>
            </a:solidFill>
          </a:endParaRPr>
        </a:p>
      </dgm:t>
    </dgm:pt>
    <dgm:pt modelId="{D4E001C2-5A9A-4469-B561-8E9A0EB2671E}" type="parTrans" cxnId="{2332D1A1-B06B-49D6-A4C0-171AAD127F6B}">
      <dgm:prSet/>
      <dgm:spPr/>
      <dgm:t>
        <a:bodyPr/>
        <a:lstStyle/>
        <a:p>
          <a:endParaRPr lang="ru-RU"/>
        </a:p>
      </dgm:t>
    </dgm:pt>
    <dgm:pt modelId="{DD4DA440-94D5-4EB3-81AA-DCDDD120AE94}" type="sibTrans" cxnId="{2332D1A1-B06B-49D6-A4C0-171AAD127F6B}">
      <dgm:prSet/>
      <dgm:spPr/>
      <dgm:t>
        <a:bodyPr/>
        <a:lstStyle/>
        <a:p>
          <a:endParaRPr lang="ru-RU"/>
        </a:p>
      </dgm:t>
    </dgm:pt>
    <dgm:pt modelId="{54A658D5-3E17-4224-8C76-5C0900333DAE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1"/>
              </a:solidFill>
            </a:rPr>
            <a:t>что делаю лучше остальных;</a:t>
          </a:r>
          <a:endParaRPr lang="ru-RU" b="1" dirty="0">
            <a:solidFill>
              <a:schemeClr val="accent1"/>
            </a:solidFill>
          </a:endParaRPr>
        </a:p>
      </dgm:t>
    </dgm:pt>
    <dgm:pt modelId="{6BA0DA38-4E5E-4C8F-8ADE-66F966824F09}" type="parTrans" cxnId="{0F6C42E0-13D6-4C27-87E9-F66DC344FB6B}">
      <dgm:prSet/>
      <dgm:spPr/>
      <dgm:t>
        <a:bodyPr/>
        <a:lstStyle/>
        <a:p>
          <a:endParaRPr lang="ru-RU"/>
        </a:p>
      </dgm:t>
    </dgm:pt>
    <dgm:pt modelId="{19263579-532A-4082-87FE-3F113037E7EB}" type="sibTrans" cxnId="{0F6C42E0-13D6-4C27-87E9-F66DC344FB6B}">
      <dgm:prSet/>
      <dgm:spPr/>
      <dgm:t>
        <a:bodyPr/>
        <a:lstStyle/>
        <a:p>
          <a:endParaRPr lang="ru-RU"/>
        </a:p>
      </dgm:t>
    </dgm:pt>
    <dgm:pt modelId="{4728E1E3-229B-4BEE-BCA1-6779DC3C5466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1"/>
              </a:solidFill>
            </a:rPr>
            <a:t>какие достижения имею в своей профессии, жизни.</a:t>
          </a:r>
          <a:endParaRPr lang="ru-RU" b="1" dirty="0">
            <a:solidFill>
              <a:schemeClr val="accent1"/>
            </a:solidFill>
          </a:endParaRPr>
        </a:p>
      </dgm:t>
    </dgm:pt>
    <dgm:pt modelId="{40FD7F98-A4B9-41AF-9EA5-1308DFDF0B5E}" type="parTrans" cxnId="{23236BDB-5CA6-4F19-975E-98903D1C68C3}">
      <dgm:prSet/>
      <dgm:spPr/>
      <dgm:t>
        <a:bodyPr/>
        <a:lstStyle/>
        <a:p>
          <a:endParaRPr lang="ru-RU"/>
        </a:p>
      </dgm:t>
    </dgm:pt>
    <dgm:pt modelId="{13E49136-84A6-4848-98ED-5F9890E5CB17}" type="sibTrans" cxnId="{23236BDB-5CA6-4F19-975E-98903D1C68C3}">
      <dgm:prSet/>
      <dgm:spPr/>
      <dgm:t>
        <a:bodyPr/>
        <a:lstStyle/>
        <a:p>
          <a:endParaRPr lang="ru-RU"/>
        </a:p>
      </dgm:t>
    </dgm:pt>
    <dgm:pt modelId="{0E5E11D5-90A7-4B75-9791-90AAC508E6AE}" type="pres">
      <dgm:prSet presAssocID="{D0875E83-7B92-4D00-9B2F-E61ECE7274E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982AB2-86AA-459D-ACD4-91733D350509}" type="pres">
      <dgm:prSet presAssocID="{D0875E83-7B92-4D00-9B2F-E61ECE7274E0}" presName="dummyMaxCanvas" presStyleCnt="0">
        <dgm:presLayoutVars/>
      </dgm:prSet>
      <dgm:spPr/>
    </dgm:pt>
    <dgm:pt modelId="{196790D2-AC43-46D7-94CB-76E0CC9AB294}" type="pres">
      <dgm:prSet presAssocID="{D0875E83-7B92-4D00-9B2F-E61ECE7274E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0D8F1-3933-40B6-A4CE-901F7E5C830C}" type="pres">
      <dgm:prSet presAssocID="{D0875E83-7B92-4D00-9B2F-E61ECE7274E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4FA52-6AA0-4771-9A27-F75CB5A61CCA}" type="pres">
      <dgm:prSet presAssocID="{D0875E83-7B92-4D00-9B2F-E61ECE7274E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66314-B0E3-499F-9092-4DB3A75D826B}" type="pres">
      <dgm:prSet presAssocID="{D0875E83-7B92-4D00-9B2F-E61ECE7274E0}" presName="FiveNodes_4" presStyleLbl="node1" presStyleIdx="3" presStyleCnt="5" custLinFactNeighborX="235" custLinFactNeighborY="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AF30C9-F646-423C-8F5D-EA48C7AC58B3}" type="pres">
      <dgm:prSet presAssocID="{D0875E83-7B92-4D00-9B2F-E61ECE7274E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29BBE-7449-4716-9D0B-97C57351F334}" type="pres">
      <dgm:prSet presAssocID="{D0875E83-7B92-4D00-9B2F-E61ECE7274E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5E05E-3DC7-40A4-990B-2F428214C2A8}" type="pres">
      <dgm:prSet presAssocID="{D0875E83-7B92-4D00-9B2F-E61ECE7274E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BCF17-746F-4B9D-86DC-04F4E730130D}" type="pres">
      <dgm:prSet presAssocID="{D0875E83-7B92-4D00-9B2F-E61ECE7274E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91FB3-3C94-47DE-9793-20AC8719A98A}" type="pres">
      <dgm:prSet presAssocID="{D0875E83-7B92-4D00-9B2F-E61ECE7274E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4C20B-A87B-4251-949A-F736D2AB3067}" type="pres">
      <dgm:prSet presAssocID="{D0875E83-7B92-4D00-9B2F-E61ECE7274E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39D22-D261-4E2F-B6C8-550D77EB0CBC}" type="pres">
      <dgm:prSet presAssocID="{D0875E83-7B92-4D00-9B2F-E61ECE7274E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5F110-360F-458E-89B0-D82C0C424F78}" type="pres">
      <dgm:prSet presAssocID="{D0875E83-7B92-4D00-9B2F-E61ECE7274E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E9CFC-E31E-4FC6-9A23-012ACCB95CD6}" type="pres">
      <dgm:prSet presAssocID="{D0875E83-7B92-4D00-9B2F-E61ECE7274E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29352-8B8E-49B5-801E-EC8BFE94D49E}" type="pres">
      <dgm:prSet presAssocID="{D0875E83-7B92-4D00-9B2F-E61ECE7274E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2558C6-0427-423A-B5B0-3F3EA01575BF}" type="presOf" srcId="{2B53BF65-3706-46DB-8E21-ADE0677BA313}" destId="{196790D2-AC43-46D7-94CB-76E0CC9AB294}" srcOrd="0" destOrd="0" presId="urn:microsoft.com/office/officeart/2005/8/layout/vProcess5"/>
    <dgm:cxn modelId="{A61A8576-95A6-482A-A195-296E893913A1}" type="presOf" srcId="{2B53BF65-3706-46DB-8E21-ADE0677BA313}" destId="{3104C20B-A87B-4251-949A-F736D2AB3067}" srcOrd="1" destOrd="0" presId="urn:microsoft.com/office/officeart/2005/8/layout/vProcess5"/>
    <dgm:cxn modelId="{2332D1A1-B06B-49D6-A4C0-171AAD127F6B}" srcId="{D0875E83-7B92-4D00-9B2F-E61ECE7274E0}" destId="{E4A8075F-0382-4BC8-A009-E95A0381C509}" srcOrd="2" destOrd="0" parTransId="{D4E001C2-5A9A-4469-B561-8E9A0EB2671E}" sibTransId="{DD4DA440-94D5-4EB3-81AA-DCDDD120AE94}"/>
    <dgm:cxn modelId="{5F80FC21-E905-4F99-AAF3-A8A4B058CB2C}" type="presOf" srcId="{E4A8075F-0382-4BC8-A009-E95A0381C509}" destId="{7684FA52-6AA0-4771-9A27-F75CB5A61CCA}" srcOrd="0" destOrd="0" presId="urn:microsoft.com/office/officeart/2005/8/layout/vProcess5"/>
    <dgm:cxn modelId="{3CAEE0F6-7A64-4129-AB20-4FAE5993B817}" type="presOf" srcId="{56273109-1A5F-4B0B-9B32-91AA77712C6E}" destId="{70F29BBE-7449-4716-9D0B-97C57351F334}" srcOrd="0" destOrd="0" presId="urn:microsoft.com/office/officeart/2005/8/layout/vProcess5"/>
    <dgm:cxn modelId="{956810B1-886B-4BB0-9E16-5FCB145CED5A}" srcId="{D0875E83-7B92-4D00-9B2F-E61ECE7274E0}" destId="{2B53BF65-3706-46DB-8E21-ADE0677BA313}" srcOrd="0" destOrd="0" parTransId="{8FC7986F-2013-46CB-84ED-FA03224402EE}" sibTransId="{56273109-1A5F-4B0B-9B32-91AA77712C6E}"/>
    <dgm:cxn modelId="{0F6C42E0-13D6-4C27-87E9-F66DC344FB6B}" srcId="{D0875E83-7B92-4D00-9B2F-E61ECE7274E0}" destId="{54A658D5-3E17-4224-8C76-5C0900333DAE}" srcOrd="3" destOrd="0" parTransId="{6BA0DA38-4E5E-4C8F-8ADE-66F966824F09}" sibTransId="{19263579-532A-4082-87FE-3F113037E7EB}"/>
    <dgm:cxn modelId="{67015F26-8B7A-4A8A-883F-9ADBB75B550C}" type="presOf" srcId="{E4A8075F-0382-4BC8-A009-E95A0381C509}" destId="{3485F110-360F-458E-89B0-D82C0C424F78}" srcOrd="1" destOrd="0" presId="urn:microsoft.com/office/officeart/2005/8/layout/vProcess5"/>
    <dgm:cxn modelId="{29A6BEEC-F413-4290-A20C-C70CCF35DFD3}" type="presOf" srcId="{DD4DA440-94D5-4EB3-81AA-DCDDD120AE94}" destId="{1B8BCF17-746F-4B9D-86DC-04F4E730130D}" srcOrd="0" destOrd="0" presId="urn:microsoft.com/office/officeart/2005/8/layout/vProcess5"/>
    <dgm:cxn modelId="{11C759E6-F143-443F-84A5-71A471175D97}" srcId="{D0875E83-7B92-4D00-9B2F-E61ECE7274E0}" destId="{FB8B338B-1BC4-48E7-9702-95891A232E67}" srcOrd="1" destOrd="0" parTransId="{9F9C96D9-E93D-435F-B18E-F1A007AF73F3}" sibTransId="{05A42242-A6CC-4215-AACC-8615BB276F88}"/>
    <dgm:cxn modelId="{A642C544-0BF5-45EC-884F-E2306D47B455}" type="presOf" srcId="{54A658D5-3E17-4224-8C76-5C0900333DAE}" destId="{D3166314-B0E3-499F-9092-4DB3A75D826B}" srcOrd="0" destOrd="0" presId="urn:microsoft.com/office/officeart/2005/8/layout/vProcess5"/>
    <dgm:cxn modelId="{B8E6B2FA-AA31-4629-A647-843FBB2C5E28}" type="presOf" srcId="{4728E1E3-229B-4BEE-BCA1-6779DC3C5466}" destId="{30829352-8B8E-49B5-801E-EC8BFE94D49E}" srcOrd="1" destOrd="0" presId="urn:microsoft.com/office/officeart/2005/8/layout/vProcess5"/>
    <dgm:cxn modelId="{CC39711E-CF86-4066-AC31-9EEF316BD45F}" type="presOf" srcId="{19263579-532A-4082-87FE-3F113037E7EB}" destId="{46F91FB3-3C94-47DE-9793-20AC8719A98A}" srcOrd="0" destOrd="0" presId="urn:microsoft.com/office/officeart/2005/8/layout/vProcess5"/>
    <dgm:cxn modelId="{CBABF1D2-E2FA-467A-9D46-9515A5E57640}" type="presOf" srcId="{54A658D5-3E17-4224-8C76-5C0900333DAE}" destId="{247E9CFC-E31E-4FC6-9A23-012ACCB95CD6}" srcOrd="1" destOrd="0" presId="urn:microsoft.com/office/officeart/2005/8/layout/vProcess5"/>
    <dgm:cxn modelId="{858D724C-229D-4B0B-82A2-1386E6D2032F}" type="presOf" srcId="{05A42242-A6CC-4215-AACC-8615BB276F88}" destId="{E3E5E05E-3DC7-40A4-990B-2F428214C2A8}" srcOrd="0" destOrd="0" presId="urn:microsoft.com/office/officeart/2005/8/layout/vProcess5"/>
    <dgm:cxn modelId="{23236BDB-5CA6-4F19-975E-98903D1C68C3}" srcId="{D0875E83-7B92-4D00-9B2F-E61ECE7274E0}" destId="{4728E1E3-229B-4BEE-BCA1-6779DC3C5466}" srcOrd="4" destOrd="0" parTransId="{40FD7F98-A4B9-41AF-9EA5-1308DFDF0B5E}" sibTransId="{13E49136-84A6-4848-98ED-5F9890E5CB17}"/>
    <dgm:cxn modelId="{D032CDEC-5E97-4FBF-8F3C-1C30614408D2}" type="presOf" srcId="{FB8B338B-1BC4-48E7-9702-95891A232E67}" destId="{68839D22-D261-4E2F-B6C8-550D77EB0CBC}" srcOrd="1" destOrd="0" presId="urn:microsoft.com/office/officeart/2005/8/layout/vProcess5"/>
    <dgm:cxn modelId="{BEFBAAA5-BFCE-46F6-A820-884A9D23CE62}" type="presOf" srcId="{FB8B338B-1BC4-48E7-9702-95891A232E67}" destId="{DCF0D8F1-3933-40B6-A4CE-901F7E5C830C}" srcOrd="0" destOrd="0" presId="urn:microsoft.com/office/officeart/2005/8/layout/vProcess5"/>
    <dgm:cxn modelId="{3C798D12-5C99-4B4B-8822-A0EAE555C685}" type="presOf" srcId="{D0875E83-7B92-4D00-9B2F-E61ECE7274E0}" destId="{0E5E11D5-90A7-4B75-9791-90AAC508E6AE}" srcOrd="0" destOrd="0" presId="urn:microsoft.com/office/officeart/2005/8/layout/vProcess5"/>
    <dgm:cxn modelId="{6BADD2EF-4027-4298-BF59-82556DF01E4B}" type="presOf" srcId="{4728E1E3-229B-4BEE-BCA1-6779DC3C5466}" destId="{18AF30C9-F646-423C-8F5D-EA48C7AC58B3}" srcOrd="0" destOrd="0" presId="urn:microsoft.com/office/officeart/2005/8/layout/vProcess5"/>
    <dgm:cxn modelId="{0B71FF23-A5E7-4395-97B6-68A4FB8B5158}" type="presParOf" srcId="{0E5E11D5-90A7-4B75-9791-90AAC508E6AE}" destId="{38982AB2-86AA-459D-ACD4-91733D350509}" srcOrd="0" destOrd="0" presId="urn:microsoft.com/office/officeart/2005/8/layout/vProcess5"/>
    <dgm:cxn modelId="{521F026A-D0AB-4317-ADF2-9B8AF1CBD35B}" type="presParOf" srcId="{0E5E11D5-90A7-4B75-9791-90AAC508E6AE}" destId="{196790D2-AC43-46D7-94CB-76E0CC9AB294}" srcOrd="1" destOrd="0" presId="urn:microsoft.com/office/officeart/2005/8/layout/vProcess5"/>
    <dgm:cxn modelId="{0755DA1A-7BDB-41AA-9B44-7FACE0C78A72}" type="presParOf" srcId="{0E5E11D5-90A7-4B75-9791-90AAC508E6AE}" destId="{DCF0D8F1-3933-40B6-A4CE-901F7E5C830C}" srcOrd="2" destOrd="0" presId="urn:microsoft.com/office/officeart/2005/8/layout/vProcess5"/>
    <dgm:cxn modelId="{905EFDC4-015C-47A0-BB9B-26DF55CA94B8}" type="presParOf" srcId="{0E5E11D5-90A7-4B75-9791-90AAC508E6AE}" destId="{7684FA52-6AA0-4771-9A27-F75CB5A61CCA}" srcOrd="3" destOrd="0" presId="urn:microsoft.com/office/officeart/2005/8/layout/vProcess5"/>
    <dgm:cxn modelId="{7C2AA616-7386-4195-86C1-38DD7B54BC6C}" type="presParOf" srcId="{0E5E11D5-90A7-4B75-9791-90AAC508E6AE}" destId="{D3166314-B0E3-499F-9092-4DB3A75D826B}" srcOrd="4" destOrd="0" presId="urn:microsoft.com/office/officeart/2005/8/layout/vProcess5"/>
    <dgm:cxn modelId="{291F88F8-83BB-421D-88F0-4D5BDFD7E732}" type="presParOf" srcId="{0E5E11D5-90A7-4B75-9791-90AAC508E6AE}" destId="{18AF30C9-F646-423C-8F5D-EA48C7AC58B3}" srcOrd="5" destOrd="0" presId="urn:microsoft.com/office/officeart/2005/8/layout/vProcess5"/>
    <dgm:cxn modelId="{F504037E-BA98-41F8-BA56-B1D939733D6C}" type="presParOf" srcId="{0E5E11D5-90A7-4B75-9791-90AAC508E6AE}" destId="{70F29BBE-7449-4716-9D0B-97C57351F334}" srcOrd="6" destOrd="0" presId="urn:microsoft.com/office/officeart/2005/8/layout/vProcess5"/>
    <dgm:cxn modelId="{249020B4-00A4-426E-8F61-D64EE264F599}" type="presParOf" srcId="{0E5E11D5-90A7-4B75-9791-90AAC508E6AE}" destId="{E3E5E05E-3DC7-40A4-990B-2F428214C2A8}" srcOrd="7" destOrd="0" presId="urn:microsoft.com/office/officeart/2005/8/layout/vProcess5"/>
    <dgm:cxn modelId="{65F650F2-2A0D-4876-A0D0-316E544F8052}" type="presParOf" srcId="{0E5E11D5-90A7-4B75-9791-90AAC508E6AE}" destId="{1B8BCF17-746F-4B9D-86DC-04F4E730130D}" srcOrd="8" destOrd="0" presId="urn:microsoft.com/office/officeart/2005/8/layout/vProcess5"/>
    <dgm:cxn modelId="{D1A1CCE6-8EAD-4A8F-ACC5-BCF977FD6499}" type="presParOf" srcId="{0E5E11D5-90A7-4B75-9791-90AAC508E6AE}" destId="{46F91FB3-3C94-47DE-9793-20AC8719A98A}" srcOrd="9" destOrd="0" presId="urn:microsoft.com/office/officeart/2005/8/layout/vProcess5"/>
    <dgm:cxn modelId="{85321888-0ACB-441C-A851-D31CB905D6E2}" type="presParOf" srcId="{0E5E11D5-90A7-4B75-9791-90AAC508E6AE}" destId="{3104C20B-A87B-4251-949A-F736D2AB3067}" srcOrd="10" destOrd="0" presId="urn:microsoft.com/office/officeart/2005/8/layout/vProcess5"/>
    <dgm:cxn modelId="{BDBAB4D8-D874-4E32-975C-2C94C4F21E9B}" type="presParOf" srcId="{0E5E11D5-90A7-4B75-9791-90AAC508E6AE}" destId="{68839D22-D261-4E2F-B6C8-550D77EB0CBC}" srcOrd="11" destOrd="0" presId="urn:microsoft.com/office/officeart/2005/8/layout/vProcess5"/>
    <dgm:cxn modelId="{993ED65A-4375-4AC3-8092-748651E9BA68}" type="presParOf" srcId="{0E5E11D5-90A7-4B75-9791-90AAC508E6AE}" destId="{3485F110-360F-458E-89B0-D82C0C424F78}" srcOrd="12" destOrd="0" presId="urn:microsoft.com/office/officeart/2005/8/layout/vProcess5"/>
    <dgm:cxn modelId="{D2DDBA72-8750-418B-A29F-DD1F7E8ED3C9}" type="presParOf" srcId="{0E5E11D5-90A7-4B75-9791-90AAC508E6AE}" destId="{247E9CFC-E31E-4FC6-9A23-012ACCB95CD6}" srcOrd="13" destOrd="0" presId="urn:microsoft.com/office/officeart/2005/8/layout/vProcess5"/>
    <dgm:cxn modelId="{3D158B66-05B7-4E89-979B-FC402B7FD2FE}" type="presParOf" srcId="{0E5E11D5-90A7-4B75-9791-90AAC508E6AE}" destId="{30829352-8B8E-49B5-801E-EC8BFE94D49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905454-ACAA-40AA-969E-A882F15C3124}" type="doc">
      <dgm:prSet loTypeId="urn:microsoft.com/office/officeart/2005/8/layout/process4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8AD80A45-3201-4553-926C-D5671B61A35A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1"/>
              </a:solidFill>
            </a:rPr>
            <a:t>Три правила описания профессиональных навыков и знаний в резюме:</a:t>
          </a:r>
          <a:endParaRPr lang="ru-RU" dirty="0">
            <a:solidFill>
              <a:schemeClr val="accent1"/>
            </a:solidFill>
          </a:endParaRPr>
        </a:p>
      </dgm:t>
    </dgm:pt>
    <dgm:pt modelId="{A1FD0624-9575-4626-838A-B6A5EB578B56}" type="parTrans" cxnId="{D8D71E40-D749-4E9F-8464-8685A3B0F158}">
      <dgm:prSet/>
      <dgm:spPr/>
      <dgm:t>
        <a:bodyPr/>
        <a:lstStyle/>
        <a:p>
          <a:endParaRPr lang="ru-RU"/>
        </a:p>
      </dgm:t>
    </dgm:pt>
    <dgm:pt modelId="{60F4A28E-31AB-4A51-A31F-DF558ED54033}" type="sibTrans" cxnId="{D8D71E40-D749-4E9F-8464-8685A3B0F158}">
      <dgm:prSet/>
      <dgm:spPr/>
      <dgm:t>
        <a:bodyPr/>
        <a:lstStyle/>
        <a:p>
          <a:endParaRPr lang="ru-RU"/>
        </a:p>
      </dgm:t>
    </dgm:pt>
    <dgm:pt modelId="{27661EBF-A432-44B0-957A-A77C94D23C36}">
      <dgm:prSet custT="1"/>
      <dgm:spPr/>
      <dgm:t>
        <a:bodyPr/>
        <a:lstStyle/>
        <a:p>
          <a:pPr rtl="0"/>
          <a:r>
            <a:rPr lang="ru-RU" sz="2800" b="1" dirty="0" smtClean="0">
              <a:solidFill>
                <a:schemeClr val="accent1"/>
              </a:solidFill>
            </a:rPr>
            <a:t>Соответствие требованиям вакансии</a:t>
          </a:r>
          <a:endParaRPr lang="ru-RU" sz="2800" b="1" dirty="0">
            <a:solidFill>
              <a:schemeClr val="accent1"/>
            </a:solidFill>
          </a:endParaRPr>
        </a:p>
      </dgm:t>
    </dgm:pt>
    <dgm:pt modelId="{D65084CF-5C5F-49C3-A5B0-EB5CC886216F}" type="parTrans" cxnId="{2A5321E8-0E04-4840-93A2-6EA8520B3CBB}">
      <dgm:prSet/>
      <dgm:spPr/>
      <dgm:t>
        <a:bodyPr/>
        <a:lstStyle/>
        <a:p>
          <a:endParaRPr lang="ru-RU"/>
        </a:p>
      </dgm:t>
    </dgm:pt>
    <dgm:pt modelId="{E9DFC2D4-4D4E-4E68-9EC7-DB6B24A32A0B}" type="sibTrans" cxnId="{2A5321E8-0E04-4840-93A2-6EA8520B3CBB}">
      <dgm:prSet/>
      <dgm:spPr/>
      <dgm:t>
        <a:bodyPr/>
        <a:lstStyle/>
        <a:p>
          <a:endParaRPr lang="ru-RU"/>
        </a:p>
      </dgm:t>
    </dgm:pt>
    <dgm:pt modelId="{2D2C3757-B34D-4C6C-95FA-F438B25BBCC5}">
      <dgm:prSet custT="1"/>
      <dgm:spPr/>
      <dgm:t>
        <a:bodyPr/>
        <a:lstStyle/>
        <a:p>
          <a:pPr rtl="0"/>
          <a:r>
            <a:rPr lang="ru-RU" sz="2200" b="1" dirty="0" smtClean="0">
              <a:solidFill>
                <a:schemeClr val="accent1"/>
              </a:solidFill>
            </a:rPr>
            <a:t>Презентабельность</a:t>
          </a:r>
          <a:endParaRPr lang="ru-RU" sz="2200" dirty="0">
            <a:solidFill>
              <a:schemeClr val="accent1"/>
            </a:solidFill>
          </a:endParaRPr>
        </a:p>
      </dgm:t>
    </dgm:pt>
    <dgm:pt modelId="{8C31AD92-ADF0-4DDF-963F-5DA400D97BBE}" type="parTrans" cxnId="{A7B86F11-E697-45F5-AD36-555876ECD86A}">
      <dgm:prSet/>
      <dgm:spPr/>
      <dgm:t>
        <a:bodyPr/>
        <a:lstStyle/>
        <a:p>
          <a:endParaRPr lang="ru-RU"/>
        </a:p>
      </dgm:t>
    </dgm:pt>
    <dgm:pt modelId="{7421CDFF-FD9F-4F56-A079-C3C26FECB534}" type="sibTrans" cxnId="{A7B86F11-E697-45F5-AD36-555876ECD86A}">
      <dgm:prSet/>
      <dgm:spPr/>
      <dgm:t>
        <a:bodyPr/>
        <a:lstStyle/>
        <a:p>
          <a:endParaRPr lang="ru-RU"/>
        </a:p>
      </dgm:t>
    </dgm:pt>
    <dgm:pt modelId="{569B84C2-FD5E-4381-BF27-B28AC0131EED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1"/>
              </a:solidFill>
            </a:rPr>
            <a:t>Лаконичность</a:t>
          </a:r>
          <a:endParaRPr lang="ru-RU" b="1" dirty="0">
            <a:solidFill>
              <a:schemeClr val="accent1"/>
            </a:solidFill>
          </a:endParaRPr>
        </a:p>
      </dgm:t>
    </dgm:pt>
    <dgm:pt modelId="{226BEFE4-8C1D-4503-AF47-159541D1DE35}" type="parTrans" cxnId="{8F620014-C271-482F-9A82-001D82D9DEAA}">
      <dgm:prSet/>
      <dgm:spPr/>
      <dgm:t>
        <a:bodyPr/>
        <a:lstStyle/>
        <a:p>
          <a:endParaRPr lang="ru-RU"/>
        </a:p>
      </dgm:t>
    </dgm:pt>
    <dgm:pt modelId="{A46BB11F-608D-4600-9CAE-9BBEE5E6A703}" type="sibTrans" cxnId="{8F620014-C271-482F-9A82-001D82D9DEAA}">
      <dgm:prSet/>
      <dgm:spPr/>
      <dgm:t>
        <a:bodyPr/>
        <a:lstStyle/>
        <a:p>
          <a:endParaRPr lang="ru-RU"/>
        </a:p>
      </dgm:t>
    </dgm:pt>
    <dgm:pt modelId="{DD73AEF4-A4BD-4A66-855F-19EEDBE07B4A}" type="pres">
      <dgm:prSet presAssocID="{50905454-ACAA-40AA-969E-A882F15C31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29BB66-2196-4E6F-A2B0-0993EA6E1938}" type="pres">
      <dgm:prSet presAssocID="{8AD80A45-3201-4553-926C-D5671B61A35A}" presName="boxAndChildren" presStyleCnt="0"/>
      <dgm:spPr/>
    </dgm:pt>
    <dgm:pt modelId="{6439E851-63EA-48D3-8810-4F5B2A1E6723}" type="pres">
      <dgm:prSet presAssocID="{8AD80A45-3201-4553-926C-D5671B61A35A}" presName="parentTextBox" presStyleLbl="node1" presStyleIdx="0" presStyleCnt="1"/>
      <dgm:spPr/>
      <dgm:t>
        <a:bodyPr/>
        <a:lstStyle/>
        <a:p>
          <a:endParaRPr lang="ru-RU"/>
        </a:p>
      </dgm:t>
    </dgm:pt>
    <dgm:pt modelId="{9303EE6D-BBE8-486A-AEA3-6C291CD29D34}" type="pres">
      <dgm:prSet presAssocID="{8AD80A45-3201-4553-926C-D5671B61A35A}" presName="entireBox" presStyleLbl="node1" presStyleIdx="0" presStyleCnt="1"/>
      <dgm:spPr/>
      <dgm:t>
        <a:bodyPr/>
        <a:lstStyle/>
        <a:p>
          <a:endParaRPr lang="ru-RU"/>
        </a:p>
      </dgm:t>
    </dgm:pt>
    <dgm:pt modelId="{7A8784B3-988F-4736-A22F-0BABC88CC1EB}" type="pres">
      <dgm:prSet presAssocID="{8AD80A45-3201-4553-926C-D5671B61A35A}" presName="descendantBox" presStyleCnt="0"/>
      <dgm:spPr/>
    </dgm:pt>
    <dgm:pt modelId="{BDC41F65-04DE-46B9-B1F2-43ACBC6E3AF0}" type="pres">
      <dgm:prSet presAssocID="{27661EBF-A432-44B0-957A-A77C94D23C36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B04B0-0D15-438D-9701-1D0772BE6F63}" type="pres">
      <dgm:prSet presAssocID="{2D2C3757-B34D-4C6C-95FA-F438B25BBCC5}" presName="childTextBox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2F0AD-11C6-41FE-8E50-46B4BF4D405F}" type="pres">
      <dgm:prSet presAssocID="{569B84C2-FD5E-4381-BF27-B28AC0131EED}" presName="childTextBox" presStyleLbl="fgAccFollowNode1" presStyleIdx="2" presStyleCnt="3" custScaleX="97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BFCB28-2648-40EA-AD8E-902118FE726C}" type="presOf" srcId="{8AD80A45-3201-4553-926C-D5671B61A35A}" destId="{9303EE6D-BBE8-486A-AEA3-6C291CD29D34}" srcOrd="1" destOrd="0" presId="urn:microsoft.com/office/officeart/2005/8/layout/process4"/>
    <dgm:cxn modelId="{88B601C0-276B-48A1-B9CF-EE29CC8C826B}" type="presOf" srcId="{569B84C2-FD5E-4381-BF27-B28AC0131EED}" destId="{20D2F0AD-11C6-41FE-8E50-46B4BF4D405F}" srcOrd="0" destOrd="0" presId="urn:microsoft.com/office/officeart/2005/8/layout/process4"/>
    <dgm:cxn modelId="{303A25D9-28C2-49ED-959B-2C70A5A5B4D9}" type="presOf" srcId="{2D2C3757-B34D-4C6C-95FA-F438B25BBCC5}" destId="{8DBB04B0-0D15-438D-9701-1D0772BE6F63}" srcOrd="0" destOrd="0" presId="urn:microsoft.com/office/officeart/2005/8/layout/process4"/>
    <dgm:cxn modelId="{A7B86F11-E697-45F5-AD36-555876ECD86A}" srcId="{8AD80A45-3201-4553-926C-D5671B61A35A}" destId="{2D2C3757-B34D-4C6C-95FA-F438B25BBCC5}" srcOrd="1" destOrd="0" parTransId="{8C31AD92-ADF0-4DDF-963F-5DA400D97BBE}" sibTransId="{7421CDFF-FD9F-4F56-A079-C3C26FECB534}"/>
    <dgm:cxn modelId="{05242B7B-E758-4BF9-A37C-2EE74E78AC4F}" type="presOf" srcId="{27661EBF-A432-44B0-957A-A77C94D23C36}" destId="{BDC41F65-04DE-46B9-B1F2-43ACBC6E3AF0}" srcOrd="0" destOrd="0" presId="urn:microsoft.com/office/officeart/2005/8/layout/process4"/>
    <dgm:cxn modelId="{D8D71E40-D749-4E9F-8464-8685A3B0F158}" srcId="{50905454-ACAA-40AA-969E-A882F15C3124}" destId="{8AD80A45-3201-4553-926C-D5671B61A35A}" srcOrd="0" destOrd="0" parTransId="{A1FD0624-9575-4626-838A-B6A5EB578B56}" sibTransId="{60F4A28E-31AB-4A51-A31F-DF558ED54033}"/>
    <dgm:cxn modelId="{C7807DC2-5C77-4A0F-91AE-F1B490562E98}" type="presOf" srcId="{50905454-ACAA-40AA-969E-A882F15C3124}" destId="{DD73AEF4-A4BD-4A66-855F-19EEDBE07B4A}" srcOrd="0" destOrd="0" presId="urn:microsoft.com/office/officeart/2005/8/layout/process4"/>
    <dgm:cxn modelId="{B7E3E7A5-A148-4D5F-8C06-CF6FC0D959C4}" type="presOf" srcId="{8AD80A45-3201-4553-926C-D5671B61A35A}" destId="{6439E851-63EA-48D3-8810-4F5B2A1E6723}" srcOrd="0" destOrd="0" presId="urn:microsoft.com/office/officeart/2005/8/layout/process4"/>
    <dgm:cxn modelId="{8F620014-C271-482F-9A82-001D82D9DEAA}" srcId="{8AD80A45-3201-4553-926C-D5671B61A35A}" destId="{569B84C2-FD5E-4381-BF27-B28AC0131EED}" srcOrd="2" destOrd="0" parTransId="{226BEFE4-8C1D-4503-AF47-159541D1DE35}" sibTransId="{A46BB11F-608D-4600-9CAE-9BBEE5E6A703}"/>
    <dgm:cxn modelId="{2A5321E8-0E04-4840-93A2-6EA8520B3CBB}" srcId="{8AD80A45-3201-4553-926C-D5671B61A35A}" destId="{27661EBF-A432-44B0-957A-A77C94D23C36}" srcOrd="0" destOrd="0" parTransId="{D65084CF-5C5F-49C3-A5B0-EB5CC886216F}" sibTransId="{E9DFC2D4-4D4E-4E68-9EC7-DB6B24A32A0B}"/>
    <dgm:cxn modelId="{67AC8E15-EC43-47BF-8646-73D4D2204D95}" type="presParOf" srcId="{DD73AEF4-A4BD-4A66-855F-19EEDBE07B4A}" destId="{7C29BB66-2196-4E6F-A2B0-0993EA6E1938}" srcOrd="0" destOrd="0" presId="urn:microsoft.com/office/officeart/2005/8/layout/process4"/>
    <dgm:cxn modelId="{EE9B8D5A-0016-446D-AE70-8AD57C87461E}" type="presParOf" srcId="{7C29BB66-2196-4E6F-A2B0-0993EA6E1938}" destId="{6439E851-63EA-48D3-8810-4F5B2A1E6723}" srcOrd="0" destOrd="0" presId="urn:microsoft.com/office/officeart/2005/8/layout/process4"/>
    <dgm:cxn modelId="{F7D56400-F611-4640-9C77-103BC646A414}" type="presParOf" srcId="{7C29BB66-2196-4E6F-A2B0-0993EA6E1938}" destId="{9303EE6D-BBE8-486A-AEA3-6C291CD29D34}" srcOrd="1" destOrd="0" presId="urn:microsoft.com/office/officeart/2005/8/layout/process4"/>
    <dgm:cxn modelId="{B9D1DAAF-622E-4C5E-BC19-98A33215C798}" type="presParOf" srcId="{7C29BB66-2196-4E6F-A2B0-0993EA6E1938}" destId="{7A8784B3-988F-4736-A22F-0BABC88CC1EB}" srcOrd="2" destOrd="0" presId="urn:microsoft.com/office/officeart/2005/8/layout/process4"/>
    <dgm:cxn modelId="{806F0656-A3B8-4FF8-9B00-9411763BB96B}" type="presParOf" srcId="{7A8784B3-988F-4736-A22F-0BABC88CC1EB}" destId="{BDC41F65-04DE-46B9-B1F2-43ACBC6E3AF0}" srcOrd="0" destOrd="0" presId="urn:microsoft.com/office/officeart/2005/8/layout/process4"/>
    <dgm:cxn modelId="{B9EF939C-6B78-44B0-91A5-418338C8382D}" type="presParOf" srcId="{7A8784B3-988F-4736-A22F-0BABC88CC1EB}" destId="{8DBB04B0-0D15-438D-9701-1D0772BE6F63}" srcOrd="1" destOrd="0" presId="urn:microsoft.com/office/officeart/2005/8/layout/process4"/>
    <dgm:cxn modelId="{0378906C-4A86-4C4A-9D8A-86E3299C2F53}" type="presParOf" srcId="{7A8784B3-988F-4736-A22F-0BABC88CC1EB}" destId="{20D2F0AD-11C6-41FE-8E50-46B4BF4D405F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385FAF-8A74-4139-B4E2-75F38E6E8953}" type="doc">
      <dgm:prSet loTypeId="urn:microsoft.com/office/officeart/2008/layout/PictureStrips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A0F7F068-D28D-4565-9507-49599ECD14A3}">
      <dgm:prSet custT="1"/>
      <dgm:spPr/>
      <dgm:t>
        <a:bodyPr/>
        <a:lstStyle/>
        <a:p>
          <a:pPr rtl="0"/>
          <a:r>
            <a:rPr lang="ru-RU" sz="2000" dirty="0" smtClean="0">
              <a:solidFill>
                <a:schemeClr val="accent1"/>
              </a:solidFill>
            </a:rPr>
            <a:t>участие в студенческих семинарах, конференциях;</a:t>
          </a:r>
          <a:endParaRPr lang="ru-RU" sz="2000" dirty="0">
            <a:solidFill>
              <a:schemeClr val="accent1"/>
            </a:solidFill>
          </a:endParaRPr>
        </a:p>
      </dgm:t>
    </dgm:pt>
    <dgm:pt modelId="{094B3984-D07C-4D35-A6D5-039532CC1F38}" type="parTrans" cxnId="{49E0294C-1D3B-4AE7-A32D-EE712FC46DDB}">
      <dgm:prSet/>
      <dgm:spPr/>
      <dgm:t>
        <a:bodyPr/>
        <a:lstStyle/>
        <a:p>
          <a:endParaRPr lang="ru-RU"/>
        </a:p>
      </dgm:t>
    </dgm:pt>
    <dgm:pt modelId="{C4FF1D96-8019-4542-929D-F59B97CE1039}" type="sibTrans" cxnId="{49E0294C-1D3B-4AE7-A32D-EE712FC46DDB}">
      <dgm:prSet/>
      <dgm:spPr/>
      <dgm:t>
        <a:bodyPr/>
        <a:lstStyle/>
        <a:p>
          <a:endParaRPr lang="ru-RU"/>
        </a:p>
      </dgm:t>
    </dgm:pt>
    <dgm:pt modelId="{67A93CDF-1399-4D8A-86C0-04A60ED4B3DC}">
      <dgm:prSet custT="1"/>
      <dgm:spPr/>
      <dgm:t>
        <a:bodyPr/>
        <a:lstStyle/>
        <a:p>
          <a:pPr rtl="0"/>
          <a:r>
            <a:rPr lang="ru-RU" sz="2000" dirty="0" smtClean="0">
              <a:solidFill>
                <a:schemeClr val="accent1"/>
              </a:solidFill>
            </a:rPr>
            <a:t>публикация своих статей в газете;</a:t>
          </a:r>
          <a:endParaRPr lang="ru-RU" sz="2000" dirty="0">
            <a:solidFill>
              <a:schemeClr val="accent1"/>
            </a:solidFill>
          </a:endParaRPr>
        </a:p>
      </dgm:t>
    </dgm:pt>
    <dgm:pt modelId="{CAEE619F-030C-4E9E-9E3E-70F91F244B81}" type="parTrans" cxnId="{7BC7EC19-A7B0-4B60-A3A7-8CF9FF1D2936}">
      <dgm:prSet/>
      <dgm:spPr/>
      <dgm:t>
        <a:bodyPr/>
        <a:lstStyle/>
        <a:p>
          <a:endParaRPr lang="ru-RU"/>
        </a:p>
      </dgm:t>
    </dgm:pt>
    <dgm:pt modelId="{51DB9CB8-C56B-49BC-843B-5EFA3C43B387}" type="sibTrans" cxnId="{7BC7EC19-A7B0-4B60-A3A7-8CF9FF1D2936}">
      <dgm:prSet/>
      <dgm:spPr/>
      <dgm:t>
        <a:bodyPr/>
        <a:lstStyle/>
        <a:p>
          <a:endParaRPr lang="ru-RU"/>
        </a:p>
      </dgm:t>
    </dgm:pt>
    <dgm:pt modelId="{B0E4FB53-2ACE-4931-AEB8-679793AEBCA5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accent1"/>
              </a:solidFill>
            </a:rPr>
            <a:t>активное участие в жизни ВУЗа (посещение кружков, публичные выступления, участие в общественной деятельности);</a:t>
          </a:r>
          <a:endParaRPr lang="ru-RU" sz="1800" dirty="0">
            <a:solidFill>
              <a:schemeClr val="accent1"/>
            </a:solidFill>
          </a:endParaRPr>
        </a:p>
      </dgm:t>
    </dgm:pt>
    <dgm:pt modelId="{DB2DEBA6-A25B-4028-828F-7550A8EF0AC1}" type="parTrans" cxnId="{F5C5BFD3-9C82-40B4-A07D-519301B5BF10}">
      <dgm:prSet/>
      <dgm:spPr/>
      <dgm:t>
        <a:bodyPr/>
        <a:lstStyle/>
        <a:p>
          <a:endParaRPr lang="ru-RU"/>
        </a:p>
      </dgm:t>
    </dgm:pt>
    <dgm:pt modelId="{817EBC36-5033-471F-8932-F8A0E60FE395}" type="sibTrans" cxnId="{F5C5BFD3-9C82-40B4-A07D-519301B5BF10}">
      <dgm:prSet/>
      <dgm:spPr/>
      <dgm:t>
        <a:bodyPr/>
        <a:lstStyle/>
        <a:p>
          <a:endParaRPr lang="ru-RU"/>
        </a:p>
      </dgm:t>
    </dgm:pt>
    <dgm:pt modelId="{3BEDB469-48BD-4454-BD92-7ED36018B4B1}">
      <dgm:prSet custT="1"/>
      <dgm:spPr/>
      <dgm:t>
        <a:bodyPr/>
        <a:lstStyle/>
        <a:p>
          <a:pPr rtl="0"/>
          <a:r>
            <a:rPr lang="ru-RU" sz="2000" dirty="0" smtClean="0">
              <a:solidFill>
                <a:schemeClr val="accent1"/>
              </a:solidFill>
            </a:rPr>
            <a:t>помощь преподавателям в организации лекций;</a:t>
          </a:r>
          <a:endParaRPr lang="ru-RU" sz="2000" dirty="0">
            <a:solidFill>
              <a:schemeClr val="accent1"/>
            </a:solidFill>
          </a:endParaRPr>
        </a:p>
      </dgm:t>
    </dgm:pt>
    <dgm:pt modelId="{D159647C-B68B-4943-A6A2-2BCA01D1B2BF}" type="parTrans" cxnId="{18787676-1C20-40D0-BE66-7BF38C635479}">
      <dgm:prSet/>
      <dgm:spPr/>
      <dgm:t>
        <a:bodyPr/>
        <a:lstStyle/>
        <a:p>
          <a:endParaRPr lang="ru-RU"/>
        </a:p>
      </dgm:t>
    </dgm:pt>
    <dgm:pt modelId="{EB0A9469-FB56-4457-892D-CF7EAF580EB0}" type="sibTrans" cxnId="{18787676-1C20-40D0-BE66-7BF38C635479}">
      <dgm:prSet/>
      <dgm:spPr/>
      <dgm:t>
        <a:bodyPr/>
        <a:lstStyle/>
        <a:p>
          <a:endParaRPr lang="ru-RU"/>
        </a:p>
      </dgm:t>
    </dgm:pt>
    <dgm:pt modelId="{EF1F7740-C7E6-44CD-8565-CAA35770C5C0}">
      <dgm:prSet custT="1"/>
      <dgm:spPr/>
      <dgm:t>
        <a:bodyPr/>
        <a:lstStyle/>
        <a:p>
          <a:pPr rtl="0"/>
          <a:r>
            <a:rPr lang="ru-RU" sz="2000" dirty="0" smtClean="0">
              <a:solidFill>
                <a:schemeClr val="accent1"/>
              </a:solidFill>
            </a:rPr>
            <a:t>тема дипломной работы;</a:t>
          </a:r>
          <a:endParaRPr lang="ru-RU" sz="2000" dirty="0">
            <a:solidFill>
              <a:schemeClr val="accent1"/>
            </a:solidFill>
          </a:endParaRPr>
        </a:p>
      </dgm:t>
    </dgm:pt>
    <dgm:pt modelId="{E26A6529-10AA-4491-9C0A-94273873A99E}" type="parTrans" cxnId="{9FE9DF8B-3BBA-417E-AA94-09281F8C295E}">
      <dgm:prSet/>
      <dgm:spPr/>
      <dgm:t>
        <a:bodyPr/>
        <a:lstStyle/>
        <a:p>
          <a:endParaRPr lang="ru-RU"/>
        </a:p>
      </dgm:t>
    </dgm:pt>
    <dgm:pt modelId="{D80D5BFE-64A8-43F8-A55D-8F6718C2DE5B}" type="sibTrans" cxnId="{9FE9DF8B-3BBA-417E-AA94-09281F8C295E}">
      <dgm:prSet/>
      <dgm:spPr/>
      <dgm:t>
        <a:bodyPr/>
        <a:lstStyle/>
        <a:p>
          <a:endParaRPr lang="ru-RU"/>
        </a:p>
      </dgm:t>
    </dgm:pt>
    <dgm:pt modelId="{DEC03198-FBAE-4DA7-A199-8C67022DECBB}">
      <dgm:prSet custT="1"/>
      <dgm:spPr/>
      <dgm:t>
        <a:bodyPr/>
        <a:lstStyle/>
        <a:p>
          <a:pPr rtl="0"/>
          <a:r>
            <a:rPr lang="ru-RU" sz="2000" dirty="0" smtClean="0">
              <a:solidFill>
                <a:schemeClr val="accent1"/>
              </a:solidFill>
            </a:rPr>
            <a:t>уровень успеваемости.</a:t>
          </a:r>
          <a:endParaRPr lang="ru-RU" sz="2000" dirty="0">
            <a:solidFill>
              <a:schemeClr val="accent1"/>
            </a:solidFill>
          </a:endParaRPr>
        </a:p>
      </dgm:t>
    </dgm:pt>
    <dgm:pt modelId="{BCB41942-9C57-4EBA-A07C-5ED10DED8775}" type="parTrans" cxnId="{A8E65DBB-EB95-41BE-80BB-73A6308782B3}">
      <dgm:prSet/>
      <dgm:spPr/>
      <dgm:t>
        <a:bodyPr/>
        <a:lstStyle/>
        <a:p>
          <a:endParaRPr lang="ru-RU"/>
        </a:p>
      </dgm:t>
    </dgm:pt>
    <dgm:pt modelId="{F01875A3-D2B0-4C3A-8047-4D3576F2FE27}" type="sibTrans" cxnId="{A8E65DBB-EB95-41BE-80BB-73A6308782B3}">
      <dgm:prSet/>
      <dgm:spPr/>
      <dgm:t>
        <a:bodyPr/>
        <a:lstStyle/>
        <a:p>
          <a:endParaRPr lang="ru-RU"/>
        </a:p>
      </dgm:t>
    </dgm:pt>
    <dgm:pt modelId="{AB8A4A71-19D2-475E-ACE8-A78FCBA0C3EC}" type="pres">
      <dgm:prSet presAssocID="{C7385FAF-8A74-4139-B4E2-75F38E6E89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203D61-4CF4-415E-A1E8-22A419D59B9B}" type="pres">
      <dgm:prSet presAssocID="{A0F7F068-D28D-4565-9507-49599ECD14A3}" presName="composite" presStyleCnt="0"/>
      <dgm:spPr/>
    </dgm:pt>
    <dgm:pt modelId="{DD655567-D95B-4DCF-9353-B43B24ED3006}" type="pres">
      <dgm:prSet presAssocID="{A0F7F068-D28D-4565-9507-49599ECD14A3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3D765-4D6F-4311-8071-2462DCC2564D}" type="pres">
      <dgm:prSet presAssocID="{A0F7F068-D28D-4565-9507-49599ECD14A3}" presName="rect2" presStyleLbl="fgImgPlace1" presStyleIdx="0" presStyleCnt="6"/>
      <dgm:spPr/>
    </dgm:pt>
    <dgm:pt modelId="{EE8EBFB9-CABB-48FF-96F7-C799AE1850A2}" type="pres">
      <dgm:prSet presAssocID="{C4FF1D96-8019-4542-929D-F59B97CE1039}" presName="sibTrans" presStyleCnt="0"/>
      <dgm:spPr/>
    </dgm:pt>
    <dgm:pt modelId="{53FAA777-DD71-4FC9-BB96-69DB3725B3AE}" type="pres">
      <dgm:prSet presAssocID="{67A93CDF-1399-4D8A-86C0-04A60ED4B3DC}" presName="composite" presStyleCnt="0"/>
      <dgm:spPr/>
    </dgm:pt>
    <dgm:pt modelId="{858A7ADC-7045-401F-81AF-826D6C922DA8}" type="pres">
      <dgm:prSet presAssocID="{67A93CDF-1399-4D8A-86C0-04A60ED4B3DC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A067D-873F-4EEA-ADD0-AC3FD6F6A7BB}" type="pres">
      <dgm:prSet presAssocID="{67A93CDF-1399-4D8A-86C0-04A60ED4B3DC}" presName="rect2" presStyleLbl="fgImgPlace1" presStyleIdx="1" presStyleCnt="6"/>
      <dgm:spPr/>
    </dgm:pt>
    <dgm:pt modelId="{586AA93C-1AD1-405A-9C4E-CD460161BC18}" type="pres">
      <dgm:prSet presAssocID="{51DB9CB8-C56B-49BC-843B-5EFA3C43B387}" presName="sibTrans" presStyleCnt="0"/>
      <dgm:spPr/>
    </dgm:pt>
    <dgm:pt modelId="{F627CEDA-96C2-4B55-A98A-C2C08A148F89}" type="pres">
      <dgm:prSet presAssocID="{B0E4FB53-2ACE-4931-AEB8-679793AEBCA5}" presName="composite" presStyleCnt="0"/>
      <dgm:spPr/>
    </dgm:pt>
    <dgm:pt modelId="{EDB40EB9-7844-446F-85E1-CE2CE7F9330C}" type="pres">
      <dgm:prSet presAssocID="{B0E4FB53-2ACE-4931-AEB8-679793AEBCA5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0A870-AFFE-405B-B01C-93AB3A7696CE}" type="pres">
      <dgm:prSet presAssocID="{B0E4FB53-2ACE-4931-AEB8-679793AEBCA5}" presName="rect2" presStyleLbl="fgImgPlace1" presStyleIdx="2" presStyleCnt="6"/>
      <dgm:spPr/>
    </dgm:pt>
    <dgm:pt modelId="{617A6F20-80D2-43A1-822A-CAE53B1AD1E8}" type="pres">
      <dgm:prSet presAssocID="{817EBC36-5033-471F-8932-F8A0E60FE395}" presName="sibTrans" presStyleCnt="0"/>
      <dgm:spPr/>
    </dgm:pt>
    <dgm:pt modelId="{DEA3DE22-65F4-4699-8410-06A3ABC0B804}" type="pres">
      <dgm:prSet presAssocID="{3BEDB469-48BD-4454-BD92-7ED36018B4B1}" presName="composite" presStyleCnt="0"/>
      <dgm:spPr/>
    </dgm:pt>
    <dgm:pt modelId="{1E58B783-F74E-406A-9589-9420926CAC4D}" type="pres">
      <dgm:prSet presAssocID="{3BEDB469-48BD-4454-BD92-7ED36018B4B1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81E16-696D-4BCC-8166-349576A77768}" type="pres">
      <dgm:prSet presAssocID="{3BEDB469-48BD-4454-BD92-7ED36018B4B1}" presName="rect2" presStyleLbl="fgImgPlace1" presStyleIdx="3" presStyleCnt="6"/>
      <dgm:spPr/>
    </dgm:pt>
    <dgm:pt modelId="{7088A880-748D-4886-8AE6-E684CE7613C8}" type="pres">
      <dgm:prSet presAssocID="{EB0A9469-FB56-4457-892D-CF7EAF580EB0}" presName="sibTrans" presStyleCnt="0"/>
      <dgm:spPr/>
    </dgm:pt>
    <dgm:pt modelId="{9D0426DA-ACEB-4A9A-BF78-E7146550CD9B}" type="pres">
      <dgm:prSet presAssocID="{EF1F7740-C7E6-44CD-8565-CAA35770C5C0}" presName="composite" presStyleCnt="0"/>
      <dgm:spPr/>
    </dgm:pt>
    <dgm:pt modelId="{91D2C77E-6778-42B5-BA52-C1098F70252C}" type="pres">
      <dgm:prSet presAssocID="{EF1F7740-C7E6-44CD-8565-CAA35770C5C0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FFE39B-2E65-4ABB-A395-29CE732D8E40}" type="pres">
      <dgm:prSet presAssocID="{EF1F7740-C7E6-44CD-8565-CAA35770C5C0}" presName="rect2" presStyleLbl="fgImgPlace1" presStyleIdx="4" presStyleCnt="6"/>
      <dgm:spPr/>
    </dgm:pt>
    <dgm:pt modelId="{598C48F2-A8ED-4E91-A256-1C9B69D14854}" type="pres">
      <dgm:prSet presAssocID="{D80D5BFE-64A8-43F8-A55D-8F6718C2DE5B}" presName="sibTrans" presStyleCnt="0"/>
      <dgm:spPr/>
    </dgm:pt>
    <dgm:pt modelId="{B4916114-B7BA-435A-9866-25C7D773D71F}" type="pres">
      <dgm:prSet presAssocID="{DEC03198-FBAE-4DA7-A199-8C67022DECBB}" presName="composite" presStyleCnt="0"/>
      <dgm:spPr/>
    </dgm:pt>
    <dgm:pt modelId="{D4F05408-BC4B-4EDA-BD38-EB1C11024AA9}" type="pres">
      <dgm:prSet presAssocID="{DEC03198-FBAE-4DA7-A199-8C67022DECBB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0F422-0392-4ECA-9801-9281816048A4}" type="pres">
      <dgm:prSet presAssocID="{DEC03198-FBAE-4DA7-A199-8C67022DECBB}" presName="rect2" presStyleLbl="fgImgPlace1" presStyleIdx="5" presStyleCnt="6"/>
      <dgm:spPr/>
    </dgm:pt>
  </dgm:ptLst>
  <dgm:cxnLst>
    <dgm:cxn modelId="{951800EF-89A8-4E94-8D86-773D704E95BE}" type="presOf" srcId="{C7385FAF-8A74-4139-B4E2-75F38E6E8953}" destId="{AB8A4A71-19D2-475E-ACE8-A78FCBA0C3EC}" srcOrd="0" destOrd="0" presId="urn:microsoft.com/office/officeart/2008/layout/PictureStrips"/>
    <dgm:cxn modelId="{49E0294C-1D3B-4AE7-A32D-EE712FC46DDB}" srcId="{C7385FAF-8A74-4139-B4E2-75F38E6E8953}" destId="{A0F7F068-D28D-4565-9507-49599ECD14A3}" srcOrd="0" destOrd="0" parTransId="{094B3984-D07C-4D35-A6D5-039532CC1F38}" sibTransId="{C4FF1D96-8019-4542-929D-F59B97CE1039}"/>
    <dgm:cxn modelId="{A8E65DBB-EB95-41BE-80BB-73A6308782B3}" srcId="{C7385FAF-8A74-4139-B4E2-75F38E6E8953}" destId="{DEC03198-FBAE-4DA7-A199-8C67022DECBB}" srcOrd="5" destOrd="0" parTransId="{BCB41942-9C57-4EBA-A07C-5ED10DED8775}" sibTransId="{F01875A3-D2B0-4C3A-8047-4D3576F2FE27}"/>
    <dgm:cxn modelId="{7BC7EC19-A7B0-4B60-A3A7-8CF9FF1D2936}" srcId="{C7385FAF-8A74-4139-B4E2-75F38E6E8953}" destId="{67A93CDF-1399-4D8A-86C0-04A60ED4B3DC}" srcOrd="1" destOrd="0" parTransId="{CAEE619F-030C-4E9E-9E3E-70F91F244B81}" sibTransId="{51DB9CB8-C56B-49BC-843B-5EFA3C43B387}"/>
    <dgm:cxn modelId="{7DDE3BA3-2BF8-4885-AFE6-64F4E0A2F6BC}" type="presOf" srcId="{EF1F7740-C7E6-44CD-8565-CAA35770C5C0}" destId="{91D2C77E-6778-42B5-BA52-C1098F70252C}" srcOrd="0" destOrd="0" presId="urn:microsoft.com/office/officeart/2008/layout/PictureStrips"/>
    <dgm:cxn modelId="{799AAD48-164B-4FAB-B6AD-44A031E104D0}" type="presOf" srcId="{DEC03198-FBAE-4DA7-A199-8C67022DECBB}" destId="{D4F05408-BC4B-4EDA-BD38-EB1C11024AA9}" srcOrd="0" destOrd="0" presId="urn:microsoft.com/office/officeart/2008/layout/PictureStrips"/>
    <dgm:cxn modelId="{CC29765B-7B92-4E10-87AE-75061B864AA7}" type="presOf" srcId="{B0E4FB53-2ACE-4931-AEB8-679793AEBCA5}" destId="{EDB40EB9-7844-446F-85E1-CE2CE7F9330C}" srcOrd="0" destOrd="0" presId="urn:microsoft.com/office/officeart/2008/layout/PictureStrips"/>
    <dgm:cxn modelId="{342040DF-51D4-4086-9B2D-CBB69E44ED2C}" type="presOf" srcId="{3BEDB469-48BD-4454-BD92-7ED36018B4B1}" destId="{1E58B783-F74E-406A-9589-9420926CAC4D}" srcOrd="0" destOrd="0" presId="urn:microsoft.com/office/officeart/2008/layout/PictureStrips"/>
    <dgm:cxn modelId="{B839874B-1D6A-4142-BA7D-C7AEA24A52AD}" type="presOf" srcId="{A0F7F068-D28D-4565-9507-49599ECD14A3}" destId="{DD655567-D95B-4DCF-9353-B43B24ED3006}" srcOrd="0" destOrd="0" presId="urn:microsoft.com/office/officeart/2008/layout/PictureStrips"/>
    <dgm:cxn modelId="{DD6DBF16-FDC5-49B4-B144-0CF7A278D10B}" type="presOf" srcId="{67A93CDF-1399-4D8A-86C0-04A60ED4B3DC}" destId="{858A7ADC-7045-401F-81AF-826D6C922DA8}" srcOrd="0" destOrd="0" presId="urn:microsoft.com/office/officeart/2008/layout/PictureStrips"/>
    <dgm:cxn modelId="{F5C5BFD3-9C82-40B4-A07D-519301B5BF10}" srcId="{C7385FAF-8A74-4139-B4E2-75F38E6E8953}" destId="{B0E4FB53-2ACE-4931-AEB8-679793AEBCA5}" srcOrd="2" destOrd="0" parTransId="{DB2DEBA6-A25B-4028-828F-7550A8EF0AC1}" sibTransId="{817EBC36-5033-471F-8932-F8A0E60FE395}"/>
    <dgm:cxn modelId="{18787676-1C20-40D0-BE66-7BF38C635479}" srcId="{C7385FAF-8A74-4139-B4E2-75F38E6E8953}" destId="{3BEDB469-48BD-4454-BD92-7ED36018B4B1}" srcOrd="3" destOrd="0" parTransId="{D159647C-B68B-4943-A6A2-2BCA01D1B2BF}" sibTransId="{EB0A9469-FB56-4457-892D-CF7EAF580EB0}"/>
    <dgm:cxn modelId="{9FE9DF8B-3BBA-417E-AA94-09281F8C295E}" srcId="{C7385FAF-8A74-4139-B4E2-75F38E6E8953}" destId="{EF1F7740-C7E6-44CD-8565-CAA35770C5C0}" srcOrd="4" destOrd="0" parTransId="{E26A6529-10AA-4491-9C0A-94273873A99E}" sibTransId="{D80D5BFE-64A8-43F8-A55D-8F6718C2DE5B}"/>
    <dgm:cxn modelId="{5A375889-B141-4097-8FC5-18A09F9B0295}" type="presParOf" srcId="{AB8A4A71-19D2-475E-ACE8-A78FCBA0C3EC}" destId="{C3203D61-4CF4-415E-A1E8-22A419D59B9B}" srcOrd="0" destOrd="0" presId="urn:microsoft.com/office/officeart/2008/layout/PictureStrips"/>
    <dgm:cxn modelId="{E8A77D17-3F72-421E-A114-ADE00174063D}" type="presParOf" srcId="{C3203D61-4CF4-415E-A1E8-22A419D59B9B}" destId="{DD655567-D95B-4DCF-9353-B43B24ED3006}" srcOrd="0" destOrd="0" presId="urn:microsoft.com/office/officeart/2008/layout/PictureStrips"/>
    <dgm:cxn modelId="{E7398C2A-09C1-4B5C-AE72-61054EFF5B8D}" type="presParOf" srcId="{C3203D61-4CF4-415E-A1E8-22A419D59B9B}" destId="{75F3D765-4D6F-4311-8071-2462DCC2564D}" srcOrd="1" destOrd="0" presId="urn:microsoft.com/office/officeart/2008/layout/PictureStrips"/>
    <dgm:cxn modelId="{3E5477E6-029A-4383-8757-C6DF258093B1}" type="presParOf" srcId="{AB8A4A71-19D2-475E-ACE8-A78FCBA0C3EC}" destId="{EE8EBFB9-CABB-48FF-96F7-C799AE1850A2}" srcOrd="1" destOrd="0" presId="urn:microsoft.com/office/officeart/2008/layout/PictureStrips"/>
    <dgm:cxn modelId="{99C5C968-516E-41C0-854C-025A87D80303}" type="presParOf" srcId="{AB8A4A71-19D2-475E-ACE8-A78FCBA0C3EC}" destId="{53FAA777-DD71-4FC9-BB96-69DB3725B3AE}" srcOrd="2" destOrd="0" presId="urn:microsoft.com/office/officeart/2008/layout/PictureStrips"/>
    <dgm:cxn modelId="{DA896253-22AC-477E-9DB4-8EA57BB24E85}" type="presParOf" srcId="{53FAA777-DD71-4FC9-BB96-69DB3725B3AE}" destId="{858A7ADC-7045-401F-81AF-826D6C922DA8}" srcOrd="0" destOrd="0" presId="urn:microsoft.com/office/officeart/2008/layout/PictureStrips"/>
    <dgm:cxn modelId="{0A06D75F-A578-4AE6-9B3F-C6AB26E701B2}" type="presParOf" srcId="{53FAA777-DD71-4FC9-BB96-69DB3725B3AE}" destId="{4A3A067D-873F-4EEA-ADD0-AC3FD6F6A7BB}" srcOrd="1" destOrd="0" presId="urn:microsoft.com/office/officeart/2008/layout/PictureStrips"/>
    <dgm:cxn modelId="{415DC6FC-1C44-4EB1-B0A5-189A20748584}" type="presParOf" srcId="{AB8A4A71-19D2-475E-ACE8-A78FCBA0C3EC}" destId="{586AA93C-1AD1-405A-9C4E-CD460161BC18}" srcOrd="3" destOrd="0" presId="urn:microsoft.com/office/officeart/2008/layout/PictureStrips"/>
    <dgm:cxn modelId="{A99AD165-4D7D-43DE-BCB2-4BE0A45C7013}" type="presParOf" srcId="{AB8A4A71-19D2-475E-ACE8-A78FCBA0C3EC}" destId="{F627CEDA-96C2-4B55-A98A-C2C08A148F89}" srcOrd="4" destOrd="0" presId="urn:microsoft.com/office/officeart/2008/layout/PictureStrips"/>
    <dgm:cxn modelId="{299CF96A-5744-492E-A733-4443A0A9EC1E}" type="presParOf" srcId="{F627CEDA-96C2-4B55-A98A-C2C08A148F89}" destId="{EDB40EB9-7844-446F-85E1-CE2CE7F9330C}" srcOrd="0" destOrd="0" presId="urn:microsoft.com/office/officeart/2008/layout/PictureStrips"/>
    <dgm:cxn modelId="{C073ACDB-772B-4F7E-82D7-7610FA60F59B}" type="presParOf" srcId="{F627CEDA-96C2-4B55-A98A-C2C08A148F89}" destId="{1B30A870-AFFE-405B-B01C-93AB3A7696CE}" srcOrd="1" destOrd="0" presId="urn:microsoft.com/office/officeart/2008/layout/PictureStrips"/>
    <dgm:cxn modelId="{09DF409C-3F55-43F8-BA3E-C1450EC5E8D5}" type="presParOf" srcId="{AB8A4A71-19D2-475E-ACE8-A78FCBA0C3EC}" destId="{617A6F20-80D2-43A1-822A-CAE53B1AD1E8}" srcOrd="5" destOrd="0" presId="urn:microsoft.com/office/officeart/2008/layout/PictureStrips"/>
    <dgm:cxn modelId="{AE8F6405-59E2-48E4-9590-F86DE581A214}" type="presParOf" srcId="{AB8A4A71-19D2-475E-ACE8-A78FCBA0C3EC}" destId="{DEA3DE22-65F4-4699-8410-06A3ABC0B804}" srcOrd="6" destOrd="0" presId="urn:microsoft.com/office/officeart/2008/layout/PictureStrips"/>
    <dgm:cxn modelId="{770E2EE3-0D9F-4449-9631-65F4FF7DC4F5}" type="presParOf" srcId="{DEA3DE22-65F4-4699-8410-06A3ABC0B804}" destId="{1E58B783-F74E-406A-9589-9420926CAC4D}" srcOrd="0" destOrd="0" presId="urn:microsoft.com/office/officeart/2008/layout/PictureStrips"/>
    <dgm:cxn modelId="{1205ED01-5B9E-4A08-B740-000A990A9474}" type="presParOf" srcId="{DEA3DE22-65F4-4699-8410-06A3ABC0B804}" destId="{97681E16-696D-4BCC-8166-349576A77768}" srcOrd="1" destOrd="0" presId="urn:microsoft.com/office/officeart/2008/layout/PictureStrips"/>
    <dgm:cxn modelId="{1F614A22-BB93-48C2-9760-9F41FD8D33AC}" type="presParOf" srcId="{AB8A4A71-19D2-475E-ACE8-A78FCBA0C3EC}" destId="{7088A880-748D-4886-8AE6-E684CE7613C8}" srcOrd="7" destOrd="0" presId="urn:microsoft.com/office/officeart/2008/layout/PictureStrips"/>
    <dgm:cxn modelId="{CC01211D-0B1D-40A2-9F7E-47A36F990E29}" type="presParOf" srcId="{AB8A4A71-19D2-475E-ACE8-A78FCBA0C3EC}" destId="{9D0426DA-ACEB-4A9A-BF78-E7146550CD9B}" srcOrd="8" destOrd="0" presId="urn:microsoft.com/office/officeart/2008/layout/PictureStrips"/>
    <dgm:cxn modelId="{B081C655-88BF-49D2-861B-6F7D6A3B92CA}" type="presParOf" srcId="{9D0426DA-ACEB-4A9A-BF78-E7146550CD9B}" destId="{91D2C77E-6778-42B5-BA52-C1098F70252C}" srcOrd="0" destOrd="0" presId="urn:microsoft.com/office/officeart/2008/layout/PictureStrips"/>
    <dgm:cxn modelId="{A9CF37CC-E7B4-4362-9F6E-0552697A666B}" type="presParOf" srcId="{9D0426DA-ACEB-4A9A-BF78-E7146550CD9B}" destId="{41FFE39B-2E65-4ABB-A395-29CE732D8E40}" srcOrd="1" destOrd="0" presId="urn:microsoft.com/office/officeart/2008/layout/PictureStrips"/>
    <dgm:cxn modelId="{19354C99-91C5-4E90-8BFB-37B79BBD7627}" type="presParOf" srcId="{AB8A4A71-19D2-475E-ACE8-A78FCBA0C3EC}" destId="{598C48F2-A8ED-4E91-A256-1C9B69D14854}" srcOrd="9" destOrd="0" presId="urn:microsoft.com/office/officeart/2008/layout/PictureStrips"/>
    <dgm:cxn modelId="{ED600051-CDD8-44A8-AE90-9A9D4E135329}" type="presParOf" srcId="{AB8A4A71-19D2-475E-ACE8-A78FCBA0C3EC}" destId="{B4916114-B7BA-435A-9866-25C7D773D71F}" srcOrd="10" destOrd="0" presId="urn:microsoft.com/office/officeart/2008/layout/PictureStrips"/>
    <dgm:cxn modelId="{E13C5206-7C10-4CCA-911A-8077C283D658}" type="presParOf" srcId="{B4916114-B7BA-435A-9866-25C7D773D71F}" destId="{D4F05408-BC4B-4EDA-BD38-EB1C11024AA9}" srcOrd="0" destOrd="0" presId="urn:microsoft.com/office/officeart/2008/layout/PictureStrips"/>
    <dgm:cxn modelId="{1833FCA5-8C4E-46DA-B280-8F3533F2F270}" type="presParOf" srcId="{B4916114-B7BA-435A-9866-25C7D773D71F}" destId="{8F10F422-0392-4ECA-9801-9281816048A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8A5DDA-3A9B-4D31-A1F1-2F06F9F113C6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BA95244-EA71-45F9-88C2-1B8195313597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Результативность.</a:t>
          </a:r>
          <a:endParaRPr lang="ru-RU" b="1" dirty="0"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99992A-22A1-4EE9-BDAC-F329030381BC}" type="parTrans" cxnId="{C69191C3-A328-4C6D-9942-8CC3319F14B1}">
      <dgm:prSet/>
      <dgm:spPr/>
      <dgm:t>
        <a:bodyPr/>
        <a:lstStyle/>
        <a:p>
          <a:endParaRPr lang="ru-RU"/>
        </a:p>
      </dgm:t>
    </dgm:pt>
    <dgm:pt modelId="{4883988E-2E8D-4E23-ABDC-8DD781CC8893}" type="sibTrans" cxnId="{C69191C3-A328-4C6D-9942-8CC3319F14B1}">
      <dgm:prSet/>
      <dgm:spPr/>
      <dgm:t>
        <a:bodyPr/>
        <a:lstStyle/>
        <a:p>
          <a:endParaRPr lang="ru-RU"/>
        </a:p>
      </dgm:t>
    </dgm:pt>
    <dgm:pt modelId="{1720EC22-F43C-4A35-AA10-113979B63335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Целеустремленность.</a:t>
          </a:r>
          <a:endParaRPr lang="ru-RU" b="1" dirty="0"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001741-D02B-4E04-B68B-DD55D013EAF3}" type="parTrans" cxnId="{853BFD5E-5F04-4465-8764-F8415BD807A8}">
      <dgm:prSet/>
      <dgm:spPr/>
      <dgm:t>
        <a:bodyPr/>
        <a:lstStyle/>
        <a:p>
          <a:endParaRPr lang="ru-RU"/>
        </a:p>
      </dgm:t>
    </dgm:pt>
    <dgm:pt modelId="{54324635-A0D2-4280-B13C-247C9E7A4359}" type="sibTrans" cxnId="{853BFD5E-5F04-4465-8764-F8415BD807A8}">
      <dgm:prSet/>
      <dgm:spPr/>
      <dgm:t>
        <a:bodyPr/>
        <a:lstStyle/>
        <a:p>
          <a:endParaRPr lang="ru-RU"/>
        </a:p>
      </dgm:t>
    </dgm:pt>
    <dgm:pt modelId="{9FDDE8EA-2E1E-4A22-9223-FE87BBA55F36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Коммуникабельность.</a:t>
          </a:r>
          <a:endParaRPr lang="ru-RU" b="1" dirty="0"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849358-BE5A-49AB-A9FB-9A1F38F08571}" type="parTrans" cxnId="{FF995BB7-AC4A-4237-A4FA-AF43E3D46576}">
      <dgm:prSet/>
      <dgm:spPr/>
      <dgm:t>
        <a:bodyPr/>
        <a:lstStyle/>
        <a:p>
          <a:endParaRPr lang="ru-RU"/>
        </a:p>
      </dgm:t>
    </dgm:pt>
    <dgm:pt modelId="{4453B503-A7EF-40DB-9B7E-B8529DC5ADD4}" type="sibTrans" cxnId="{FF995BB7-AC4A-4237-A4FA-AF43E3D46576}">
      <dgm:prSet/>
      <dgm:spPr/>
      <dgm:t>
        <a:bodyPr/>
        <a:lstStyle/>
        <a:p>
          <a:endParaRPr lang="ru-RU"/>
        </a:p>
      </dgm:t>
    </dgm:pt>
    <dgm:pt modelId="{FD9EE4A3-1B2A-475A-B5D7-4C1198811F85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Стрессоустойчивость.</a:t>
          </a:r>
          <a:endParaRPr lang="ru-RU" b="1" dirty="0"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26A39F-C934-43A5-BE07-D5B01EEFEEF6}" type="parTrans" cxnId="{76F0F29C-58BF-4EFE-9754-86E76957A338}">
      <dgm:prSet/>
      <dgm:spPr/>
      <dgm:t>
        <a:bodyPr/>
        <a:lstStyle/>
        <a:p>
          <a:endParaRPr lang="ru-RU"/>
        </a:p>
      </dgm:t>
    </dgm:pt>
    <dgm:pt modelId="{7B705BC4-1509-4A88-A124-D1B2FBFDA4C1}" type="sibTrans" cxnId="{76F0F29C-58BF-4EFE-9754-86E76957A338}">
      <dgm:prSet/>
      <dgm:spPr/>
      <dgm:t>
        <a:bodyPr/>
        <a:lstStyle/>
        <a:p>
          <a:endParaRPr lang="ru-RU"/>
        </a:p>
      </dgm:t>
    </dgm:pt>
    <dgm:pt modelId="{F016BD37-3763-4224-8EC4-7552421D99B7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Обучаемость.</a:t>
          </a:r>
          <a:endParaRPr lang="ru-RU" b="1" dirty="0"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D2E13C-6D35-45C8-8BD6-AC4806D1657C}" type="parTrans" cxnId="{D6373F48-57ED-46A9-8FF7-2D1A97E7982A}">
      <dgm:prSet/>
      <dgm:spPr/>
      <dgm:t>
        <a:bodyPr/>
        <a:lstStyle/>
        <a:p>
          <a:endParaRPr lang="ru-RU"/>
        </a:p>
      </dgm:t>
    </dgm:pt>
    <dgm:pt modelId="{ECB99AF1-535C-44E7-B9F3-0440497745D3}" type="sibTrans" cxnId="{D6373F48-57ED-46A9-8FF7-2D1A97E7982A}">
      <dgm:prSet/>
      <dgm:spPr/>
      <dgm:t>
        <a:bodyPr/>
        <a:lstStyle/>
        <a:p>
          <a:endParaRPr lang="ru-RU"/>
        </a:p>
      </dgm:t>
    </dgm:pt>
    <dgm:pt modelId="{1FF13A67-D9AB-45DA-83E7-04153A8E21CC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Инициативность.</a:t>
          </a:r>
          <a:endParaRPr lang="ru-RU" b="1" dirty="0"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8DFF82-A48D-41E8-8508-50CFBAFD1607}" type="parTrans" cxnId="{18FA7392-5190-4B72-89A9-302CF06012BA}">
      <dgm:prSet/>
      <dgm:spPr/>
      <dgm:t>
        <a:bodyPr/>
        <a:lstStyle/>
        <a:p>
          <a:endParaRPr lang="ru-RU"/>
        </a:p>
      </dgm:t>
    </dgm:pt>
    <dgm:pt modelId="{CECD1728-0146-4455-B752-3A9E3A2C4829}" type="sibTrans" cxnId="{18FA7392-5190-4B72-89A9-302CF06012BA}">
      <dgm:prSet/>
      <dgm:spPr/>
      <dgm:t>
        <a:bodyPr/>
        <a:lstStyle/>
        <a:p>
          <a:endParaRPr lang="ru-RU"/>
        </a:p>
      </dgm:t>
    </dgm:pt>
    <dgm:pt modelId="{8FC1C9A8-5C11-4B3E-9D22-FFE269C96105}" type="pres">
      <dgm:prSet presAssocID="{E48A5DDA-3A9B-4D31-A1F1-2F06F9F113C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3759D2-3541-4E04-B19A-35A3972A1C53}" type="pres">
      <dgm:prSet presAssocID="{0BA95244-EA71-45F9-88C2-1B8195313597}" presName="composite" presStyleCnt="0"/>
      <dgm:spPr/>
    </dgm:pt>
    <dgm:pt modelId="{F6981D0E-5A9E-49C2-BFC6-D80CD7D71A5A}" type="pres">
      <dgm:prSet presAssocID="{0BA95244-EA71-45F9-88C2-1B8195313597}" presName="imgShp" presStyleLbl="fgImgPlace1" presStyleIdx="0" presStyleCnt="6"/>
      <dgm:spPr/>
    </dgm:pt>
    <dgm:pt modelId="{6AACB952-66C5-4B2A-AF74-39ED9BBD5A63}" type="pres">
      <dgm:prSet presAssocID="{0BA95244-EA71-45F9-88C2-1B8195313597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4F489-55C3-49AD-844C-BA4A4F924CEA}" type="pres">
      <dgm:prSet presAssocID="{4883988E-2E8D-4E23-ABDC-8DD781CC8893}" presName="spacing" presStyleCnt="0"/>
      <dgm:spPr/>
    </dgm:pt>
    <dgm:pt modelId="{81E2AB56-8FE2-4D5B-88A7-0FD621EF30C2}" type="pres">
      <dgm:prSet presAssocID="{1720EC22-F43C-4A35-AA10-113979B63335}" presName="composite" presStyleCnt="0"/>
      <dgm:spPr/>
    </dgm:pt>
    <dgm:pt modelId="{B1037CD3-8B03-49DA-B8C4-66CB97057EEE}" type="pres">
      <dgm:prSet presAssocID="{1720EC22-F43C-4A35-AA10-113979B63335}" presName="imgShp" presStyleLbl="fgImgPlace1" presStyleIdx="1" presStyleCnt="6"/>
      <dgm:spPr/>
    </dgm:pt>
    <dgm:pt modelId="{CBA5217E-4510-4A5F-B7CC-567A8C116AFA}" type="pres">
      <dgm:prSet presAssocID="{1720EC22-F43C-4A35-AA10-113979B63335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CCADC-FAB0-4D84-84A4-395B7EDB32AD}" type="pres">
      <dgm:prSet presAssocID="{54324635-A0D2-4280-B13C-247C9E7A4359}" presName="spacing" presStyleCnt="0"/>
      <dgm:spPr/>
    </dgm:pt>
    <dgm:pt modelId="{9F841746-3941-4F72-B2C5-22692EA9C421}" type="pres">
      <dgm:prSet presAssocID="{9FDDE8EA-2E1E-4A22-9223-FE87BBA55F36}" presName="composite" presStyleCnt="0"/>
      <dgm:spPr/>
    </dgm:pt>
    <dgm:pt modelId="{BF16C6C9-1A35-4875-B07C-CF8538C5C614}" type="pres">
      <dgm:prSet presAssocID="{9FDDE8EA-2E1E-4A22-9223-FE87BBA55F36}" presName="imgShp" presStyleLbl="fgImgPlace1" presStyleIdx="2" presStyleCnt="6"/>
      <dgm:spPr/>
    </dgm:pt>
    <dgm:pt modelId="{6F8D81C6-95D1-44C4-9609-E9D239680E59}" type="pres">
      <dgm:prSet presAssocID="{9FDDE8EA-2E1E-4A22-9223-FE87BBA55F36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53DD2-F980-465D-9904-D6EB9CF546F6}" type="pres">
      <dgm:prSet presAssocID="{4453B503-A7EF-40DB-9B7E-B8529DC5ADD4}" presName="spacing" presStyleCnt="0"/>
      <dgm:spPr/>
    </dgm:pt>
    <dgm:pt modelId="{04D24860-180F-4ACA-B842-A43CD0FD10CE}" type="pres">
      <dgm:prSet presAssocID="{FD9EE4A3-1B2A-475A-B5D7-4C1198811F85}" presName="composite" presStyleCnt="0"/>
      <dgm:spPr/>
    </dgm:pt>
    <dgm:pt modelId="{46A140AE-307A-4475-96DA-3448DEFF178A}" type="pres">
      <dgm:prSet presAssocID="{FD9EE4A3-1B2A-475A-B5D7-4C1198811F85}" presName="imgShp" presStyleLbl="fgImgPlace1" presStyleIdx="3" presStyleCnt="6"/>
      <dgm:spPr/>
    </dgm:pt>
    <dgm:pt modelId="{575A7D3C-A6DC-4521-8940-5B7894215623}" type="pres">
      <dgm:prSet presAssocID="{FD9EE4A3-1B2A-475A-B5D7-4C1198811F85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2F35C-186A-49D4-8F76-8E7DA03D9DB8}" type="pres">
      <dgm:prSet presAssocID="{7B705BC4-1509-4A88-A124-D1B2FBFDA4C1}" presName="spacing" presStyleCnt="0"/>
      <dgm:spPr/>
    </dgm:pt>
    <dgm:pt modelId="{FF7EAD3F-9B96-4F24-810C-08DF4E6CD9D2}" type="pres">
      <dgm:prSet presAssocID="{F016BD37-3763-4224-8EC4-7552421D99B7}" presName="composite" presStyleCnt="0"/>
      <dgm:spPr/>
    </dgm:pt>
    <dgm:pt modelId="{BA9676C5-F1CC-42C5-8E0B-5D0BD0C5223F}" type="pres">
      <dgm:prSet presAssocID="{F016BD37-3763-4224-8EC4-7552421D99B7}" presName="imgShp" presStyleLbl="fgImgPlace1" presStyleIdx="4" presStyleCnt="6"/>
      <dgm:spPr/>
    </dgm:pt>
    <dgm:pt modelId="{AD99145B-FCE3-456E-AC70-47CF87AB9E7F}" type="pres">
      <dgm:prSet presAssocID="{F016BD37-3763-4224-8EC4-7552421D99B7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D7BC3-164E-44AC-9D9A-B1A5AB234491}" type="pres">
      <dgm:prSet presAssocID="{ECB99AF1-535C-44E7-B9F3-0440497745D3}" presName="spacing" presStyleCnt="0"/>
      <dgm:spPr/>
    </dgm:pt>
    <dgm:pt modelId="{2EEB639C-8FFF-4B7E-A9B6-2481626CE92A}" type="pres">
      <dgm:prSet presAssocID="{1FF13A67-D9AB-45DA-83E7-04153A8E21CC}" presName="composite" presStyleCnt="0"/>
      <dgm:spPr/>
    </dgm:pt>
    <dgm:pt modelId="{A6611246-12A7-4180-AC24-4C913E31E1BB}" type="pres">
      <dgm:prSet presAssocID="{1FF13A67-D9AB-45DA-83E7-04153A8E21CC}" presName="imgShp" presStyleLbl="fgImgPlace1" presStyleIdx="5" presStyleCnt="6"/>
      <dgm:spPr/>
    </dgm:pt>
    <dgm:pt modelId="{B9165939-0D65-48EF-B9B7-A44A3D7B0FB5}" type="pres">
      <dgm:prSet presAssocID="{1FF13A67-D9AB-45DA-83E7-04153A8E21CC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66A11C-88A8-44CE-93A1-3547C201F003}" type="presOf" srcId="{9FDDE8EA-2E1E-4A22-9223-FE87BBA55F36}" destId="{6F8D81C6-95D1-44C4-9609-E9D239680E59}" srcOrd="0" destOrd="0" presId="urn:microsoft.com/office/officeart/2005/8/layout/vList3"/>
    <dgm:cxn modelId="{D6373F48-57ED-46A9-8FF7-2D1A97E7982A}" srcId="{E48A5DDA-3A9B-4D31-A1F1-2F06F9F113C6}" destId="{F016BD37-3763-4224-8EC4-7552421D99B7}" srcOrd="4" destOrd="0" parTransId="{89D2E13C-6D35-45C8-8BD6-AC4806D1657C}" sibTransId="{ECB99AF1-535C-44E7-B9F3-0440497745D3}"/>
    <dgm:cxn modelId="{853BFD5E-5F04-4465-8764-F8415BD807A8}" srcId="{E48A5DDA-3A9B-4D31-A1F1-2F06F9F113C6}" destId="{1720EC22-F43C-4A35-AA10-113979B63335}" srcOrd="1" destOrd="0" parTransId="{F0001741-D02B-4E04-B68B-DD55D013EAF3}" sibTransId="{54324635-A0D2-4280-B13C-247C9E7A4359}"/>
    <dgm:cxn modelId="{370B9AF6-E74C-4028-BD00-F5E113ABE82F}" type="presOf" srcId="{0BA95244-EA71-45F9-88C2-1B8195313597}" destId="{6AACB952-66C5-4B2A-AF74-39ED9BBD5A63}" srcOrd="0" destOrd="0" presId="urn:microsoft.com/office/officeart/2005/8/layout/vList3"/>
    <dgm:cxn modelId="{79ADE265-8B93-49C8-B68D-DC0B6C6F7D86}" type="presOf" srcId="{1FF13A67-D9AB-45DA-83E7-04153A8E21CC}" destId="{B9165939-0D65-48EF-B9B7-A44A3D7B0FB5}" srcOrd="0" destOrd="0" presId="urn:microsoft.com/office/officeart/2005/8/layout/vList3"/>
    <dgm:cxn modelId="{C69191C3-A328-4C6D-9942-8CC3319F14B1}" srcId="{E48A5DDA-3A9B-4D31-A1F1-2F06F9F113C6}" destId="{0BA95244-EA71-45F9-88C2-1B8195313597}" srcOrd="0" destOrd="0" parTransId="{3099992A-22A1-4EE9-BDAC-F329030381BC}" sibTransId="{4883988E-2E8D-4E23-ABDC-8DD781CC8893}"/>
    <dgm:cxn modelId="{76341243-8952-4423-8EB0-D39E55220EEF}" type="presOf" srcId="{1720EC22-F43C-4A35-AA10-113979B63335}" destId="{CBA5217E-4510-4A5F-B7CC-567A8C116AFA}" srcOrd="0" destOrd="0" presId="urn:microsoft.com/office/officeart/2005/8/layout/vList3"/>
    <dgm:cxn modelId="{2F7CF58C-AE48-4357-8E4C-94E7BF2F6961}" type="presOf" srcId="{F016BD37-3763-4224-8EC4-7552421D99B7}" destId="{AD99145B-FCE3-456E-AC70-47CF87AB9E7F}" srcOrd="0" destOrd="0" presId="urn:microsoft.com/office/officeart/2005/8/layout/vList3"/>
    <dgm:cxn modelId="{76F0F29C-58BF-4EFE-9754-86E76957A338}" srcId="{E48A5DDA-3A9B-4D31-A1F1-2F06F9F113C6}" destId="{FD9EE4A3-1B2A-475A-B5D7-4C1198811F85}" srcOrd="3" destOrd="0" parTransId="{DD26A39F-C934-43A5-BE07-D5B01EEFEEF6}" sibTransId="{7B705BC4-1509-4A88-A124-D1B2FBFDA4C1}"/>
    <dgm:cxn modelId="{FF995BB7-AC4A-4237-A4FA-AF43E3D46576}" srcId="{E48A5DDA-3A9B-4D31-A1F1-2F06F9F113C6}" destId="{9FDDE8EA-2E1E-4A22-9223-FE87BBA55F36}" srcOrd="2" destOrd="0" parTransId="{11849358-BE5A-49AB-A9FB-9A1F38F08571}" sibTransId="{4453B503-A7EF-40DB-9B7E-B8529DC5ADD4}"/>
    <dgm:cxn modelId="{18FA7392-5190-4B72-89A9-302CF06012BA}" srcId="{E48A5DDA-3A9B-4D31-A1F1-2F06F9F113C6}" destId="{1FF13A67-D9AB-45DA-83E7-04153A8E21CC}" srcOrd="5" destOrd="0" parTransId="{348DFF82-A48D-41E8-8508-50CFBAFD1607}" sibTransId="{CECD1728-0146-4455-B752-3A9E3A2C4829}"/>
    <dgm:cxn modelId="{AEA4F769-7FBE-49F0-B01A-66D2C048E459}" type="presOf" srcId="{E48A5DDA-3A9B-4D31-A1F1-2F06F9F113C6}" destId="{8FC1C9A8-5C11-4B3E-9D22-FFE269C96105}" srcOrd="0" destOrd="0" presId="urn:microsoft.com/office/officeart/2005/8/layout/vList3"/>
    <dgm:cxn modelId="{8EC50101-255F-4724-9BD5-66C4A5102715}" type="presOf" srcId="{FD9EE4A3-1B2A-475A-B5D7-4C1198811F85}" destId="{575A7D3C-A6DC-4521-8940-5B7894215623}" srcOrd="0" destOrd="0" presId="urn:microsoft.com/office/officeart/2005/8/layout/vList3"/>
    <dgm:cxn modelId="{24B612E1-B195-4670-9FE7-51E4F10A7081}" type="presParOf" srcId="{8FC1C9A8-5C11-4B3E-9D22-FFE269C96105}" destId="{333759D2-3541-4E04-B19A-35A3972A1C53}" srcOrd="0" destOrd="0" presId="urn:microsoft.com/office/officeart/2005/8/layout/vList3"/>
    <dgm:cxn modelId="{9474CC75-BED4-40B6-8ABF-53002D0A7C2C}" type="presParOf" srcId="{333759D2-3541-4E04-B19A-35A3972A1C53}" destId="{F6981D0E-5A9E-49C2-BFC6-D80CD7D71A5A}" srcOrd="0" destOrd="0" presId="urn:microsoft.com/office/officeart/2005/8/layout/vList3"/>
    <dgm:cxn modelId="{73D4CBC3-905D-43F9-A49F-AA9212C04D61}" type="presParOf" srcId="{333759D2-3541-4E04-B19A-35A3972A1C53}" destId="{6AACB952-66C5-4B2A-AF74-39ED9BBD5A63}" srcOrd="1" destOrd="0" presId="urn:microsoft.com/office/officeart/2005/8/layout/vList3"/>
    <dgm:cxn modelId="{DCF757D0-6DE1-4ADE-9BD2-C7CAA953B618}" type="presParOf" srcId="{8FC1C9A8-5C11-4B3E-9D22-FFE269C96105}" destId="{15B4F489-55C3-49AD-844C-BA4A4F924CEA}" srcOrd="1" destOrd="0" presId="urn:microsoft.com/office/officeart/2005/8/layout/vList3"/>
    <dgm:cxn modelId="{38367C4B-A4BF-4797-A0AB-34E88357EFE5}" type="presParOf" srcId="{8FC1C9A8-5C11-4B3E-9D22-FFE269C96105}" destId="{81E2AB56-8FE2-4D5B-88A7-0FD621EF30C2}" srcOrd="2" destOrd="0" presId="urn:microsoft.com/office/officeart/2005/8/layout/vList3"/>
    <dgm:cxn modelId="{5AAD51B6-2207-4D18-B375-8EF3B8115E83}" type="presParOf" srcId="{81E2AB56-8FE2-4D5B-88A7-0FD621EF30C2}" destId="{B1037CD3-8B03-49DA-B8C4-66CB97057EEE}" srcOrd="0" destOrd="0" presId="urn:microsoft.com/office/officeart/2005/8/layout/vList3"/>
    <dgm:cxn modelId="{9B58DC5E-B4DE-4703-8766-92D6A8CC7769}" type="presParOf" srcId="{81E2AB56-8FE2-4D5B-88A7-0FD621EF30C2}" destId="{CBA5217E-4510-4A5F-B7CC-567A8C116AFA}" srcOrd="1" destOrd="0" presId="urn:microsoft.com/office/officeart/2005/8/layout/vList3"/>
    <dgm:cxn modelId="{95268C03-7487-47C7-AB5B-DBD12B3C5E65}" type="presParOf" srcId="{8FC1C9A8-5C11-4B3E-9D22-FFE269C96105}" destId="{B7DCCADC-FAB0-4D84-84A4-395B7EDB32AD}" srcOrd="3" destOrd="0" presId="urn:microsoft.com/office/officeart/2005/8/layout/vList3"/>
    <dgm:cxn modelId="{E21E5BD5-7093-4353-A238-6D9FA0836C45}" type="presParOf" srcId="{8FC1C9A8-5C11-4B3E-9D22-FFE269C96105}" destId="{9F841746-3941-4F72-B2C5-22692EA9C421}" srcOrd="4" destOrd="0" presId="urn:microsoft.com/office/officeart/2005/8/layout/vList3"/>
    <dgm:cxn modelId="{6BACEADD-C28F-4802-A54F-6C47A8D5E231}" type="presParOf" srcId="{9F841746-3941-4F72-B2C5-22692EA9C421}" destId="{BF16C6C9-1A35-4875-B07C-CF8538C5C614}" srcOrd="0" destOrd="0" presId="urn:microsoft.com/office/officeart/2005/8/layout/vList3"/>
    <dgm:cxn modelId="{D4D6CD3B-9B88-4CE9-BA23-1D913454CC7F}" type="presParOf" srcId="{9F841746-3941-4F72-B2C5-22692EA9C421}" destId="{6F8D81C6-95D1-44C4-9609-E9D239680E59}" srcOrd="1" destOrd="0" presId="urn:microsoft.com/office/officeart/2005/8/layout/vList3"/>
    <dgm:cxn modelId="{6E4C9E0E-5365-4F03-A979-1C5427EBC141}" type="presParOf" srcId="{8FC1C9A8-5C11-4B3E-9D22-FFE269C96105}" destId="{FAA53DD2-F980-465D-9904-D6EB9CF546F6}" srcOrd="5" destOrd="0" presId="urn:microsoft.com/office/officeart/2005/8/layout/vList3"/>
    <dgm:cxn modelId="{DF5EFF9C-EB86-4BA6-93C3-CF46313C8946}" type="presParOf" srcId="{8FC1C9A8-5C11-4B3E-9D22-FFE269C96105}" destId="{04D24860-180F-4ACA-B842-A43CD0FD10CE}" srcOrd="6" destOrd="0" presId="urn:microsoft.com/office/officeart/2005/8/layout/vList3"/>
    <dgm:cxn modelId="{2F60B5C1-0926-43A1-930D-A3C548A2E849}" type="presParOf" srcId="{04D24860-180F-4ACA-B842-A43CD0FD10CE}" destId="{46A140AE-307A-4475-96DA-3448DEFF178A}" srcOrd="0" destOrd="0" presId="urn:microsoft.com/office/officeart/2005/8/layout/vList3"/>
    <dgm:cxn modelId="{0CA8BAE6-A96B-428D-8D4A-DE71992A2009}" type="presParOf" srcId="{04D24860-180F-4ACA-B842-A43CD0FD10CE}" destId="{575A7D3C-A6DC-4521-8940-5B7894215623}" srcOrd="1" destOrd="0" presId="urn:microsoft.com/office/officeart/2005/8/layout/vList3"/>
    <dgm:cxn modelId="{3CFCDD45-F6A3-49DA-B7C3-40C8A2CD02BC}" type="presParOf" srcId="{8FC1C9A8-5C11-4B3E-9D22-FFE269C96105}" destId="{FB72F35C-186A-49D4-8F76-8E7DA03D9DB8}" srcOrd="7" destOrd="0" presId="urn:microsoft.com/office/officeart/2005/8/layout/vList3"/>
    <dgm:cxn modelId="{D74C26B4-BBBF-4FDD-8A0D-BA631CBC675B}" type="presParOf" srcId="{8FC1C9A8-5C11-4B3E-9D22-FFE269C96105}" destId="{FF7EAD3F-9B96-4F24-810C-08DF4E6CD9D2}" srcOrd="8" destOrd="0" presId="urn:microsoft.com/office/officeart/2005/8/layout/vList3"/>
    <dgm:cxn modelId="{ECA4FD3D-FA88-4B7E-8972-8AA90E935EB0}" type="presParOf" srcId="{FF7EAD3F-9B96-4F24-810C-08DF4E6CD9D2}" destId="{BA9676C5-F1CC-42C5-8E0B-5D0BD0C5223F}" srcOrd="0" destOrd="0" presId="urn:microsoft.com/office/officeart/2005/8/layout/vList3"/>
    <dgm:cxn modelId="{776E23D4-D66E-4744-9887-A1D15F855FC0}" type="presParOf" srcId="{FF7EAD3F-9B96-4F24-810C-08DF4E6CD9D2}" destId="{AD99145B-FCE3-456E-AC70-47CF87AB9E7F}" srcOrd="1" destOrd="0" presId="urn:microsoft.com/office/officeart/2005/8/layout/vList3"/>
    <dgm:cxn modelId="{EE092C99-93C3-44F4-AED6-FBA978830BED}" type="presParOf" srcId="{8FC1C9A8-5C11-4B3E-9D22-FFE269C96105}" destId="{47DD7BC3-164E-44AC-9D9A-B1A5AB234491}" srcOrd="9" destOrd="0" presId="urn:microsoft.com/office/officeart/2005/8/layout/vList3"/>
    <dgm:cxn modelId="{3B517A64-56A3-45BB-8792-35D41AA5D5B1}" type="presParOf" srcId="{8FC1C9A8-5C11-4B3E-9D22-FFE269C96105}" destId="{2EEB639C-8FFF-4B7E-A9B6-2481626CE92A}" srcOrd="10" destOrd="0" presId="urn:microsoft.com/office/officeart/2005/8/layout/vList3"/>
    <dgm:cxn modelId="{20F84A20-1CF9-4AD5-BC5B-A8D3B6D94A7E}" type="presParOf" srcId="{2EEB639C-8FFF-4B7E-A9B6-2481626CE92A}" destId="{A6611246-12A7-4180-AC24-4C913E31E1BB}" srcOrd="0" destOrd="0" presId="urn:microsoft.com/office/officeart/2005/8/layout/vList3"/>
    <dgm:cxn modelId="{399E4336-7A41-4497-B3BF-403BD75FD9FA}" type="presParOf" srcId="{2EEB639C-8FFF-4B7E-A9B6-2481626CE92A}" destId="{B9165939-0D65-48EF-B9B7-A44A3D7B0FB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DC6CD2-7787-423B-99CA-ACF66D78B56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797186-C6EB-4A20-B7F6-3E58C8D3C5B8}">
      <dgm:prSet/>
      <dgm:spPr/>
      <dgm:t>
        <a:bodyPr/>
        <a:lstStyle/>
        <a:p>
          <a:pPr rtl="0"/>
          <a:r>
            <a:rPr lang="ru-RU" dirty="0" smtClean="0"/>
            <a:t>настойчивость</a:t>
          </a:r>
          <a:endParaRPr lang="ru-RU" dirty="0"/>
        </a:p>
      </dgm:t>
    </dgm:pt>
    <dgm:pt modelId="{1217661E-5935-485A-B004-B3FB01E10C15}" type="parTrans" cxnId="{3BA4D69A-4E0B-473F-A97B-152378E78698}">
      <dgm:prSet/>
      <dgm:spPr/>
      <dgm:t>
        <a:bodyPr/>
        <a:lstStyle/>
        <a:p>
          <a:endParaRPr lang="ru-RU"/>
        </a:p>
      </dgm:t>
    </dgm:pt>
    <dgm:pt modelId="{C8F6AF9D-C807-46DB-B5A5-92FD0E3FC7E1}" type="sibTrans" cxnId="{3BA4D69A-4E0B-473F-A97B-152378E78698}">
      <dgm:prSet/>
      <dgm:spPr/>
      <dgm:t>
        <a:bodyPr/>
        <a:lstStyle/>
        <a:p>
          <a:endParaRPr lang="ru-RU"/>
        </a:p>
      </dgm:t>
    </dgm:pt>
    <dgm:pt modelId="{38E357E8-2924-4934-9BFA-7BECFF85F0A7}">
      <dgm:prSet/>
      <dgm:spPr/>
      <dgm:t>
        <a:bodyPr/>
        <a:lstStyle/>
        <a:p>
          <a:pPr rtl="0"/>
          <a:r>
            <a:rPr lang="ru-RU" dirty="0" smtClean="0"/>
            <a:t>навыки убеждения</a:t>
          </a:r>
          <a:endParaRPr lang="ru-RU" dirty="0"/>
        </a:p>
      </dgm:t>
    </dgm:pt>
    <dgm:pt modelId="{60794A35-388E-46E3-B051-7E7972D0CA8B}" type="parTrans" cxnId="{07A5652F-16DA-445C-A2C6-C9586508CA90}">
      <dgm:prSet/>
      <dgm:spPr/>
      <dgm:t>
        <a:bodyPr/>
        <a:lstStyle/>
        <a:p>
          <a:endParaRPr lang="ru-RU"/>
        </a:p>
      </dgm:t>
    </dgm:pt>
    <dgm:pt modelId="{AC25B6DE-7CA6-4130-B2BA-9B09DC530821}" type="sibTrans" cxnId="{07A5652F-16DA-445C-A2C6-C9586508CA90}">
      <dgm:prSet/>
      <dgm:spPr/>
      <dgm:t>
        <a:bodyPr/>
        <a:lstStyle/>
        <a:p>
          <a:endParaRPr lang="ru-RU"/>
        </a:p>
      </dgm:t>
    </dgm:pt>
    <dgm:pt modelId="{192BE317-75C8-4250-B98E-C9E58A57EE77}">
      <dgm:prSet/>
      <dgm:spPr/>
      <dgm:t>
        <a:bodyPr/>
        <a:lstStyle/>
        <a:p>
          <a:pPr rtl="0"/>
          <a:r>
            <a:rPr lang="ru-RU" dirty="0" smtClean="0"/>
            <a:t>активность</a:t>
          </a:r>
          <a:endParaRPr lang="ru-RU" dirty="0"/>
        </a:p>
      </dgm:t>
    </dgm:pt>
    <dgm:pt modelId="{8C26A2DD-5F39-45CF-85A9-98C077D3907D}" type="parTrans" cxnId="{604A1E44-E3EF-43D4-8B51-360FA467A549}">
      <dgm:prSet/>
      <dgm:spPr/>
      <dgm:t>
        <a:bodyPr/>
        <a:lstStyle/>
        <a:p>
          <a:endParaRPr lang="ru-RU"/>
        </a:p>
      </dgm:t>
    </dgm:pt>
    <dgm:pt modelId="{CEB90BD1-3649-4ED3-A17C-A58880F20533}" type="sibTrans" cxnId="{604A1E44-E3EF-43D4-8B51-360FA467A549}">
      <dgm:prSet/>
      <dgm:spPr/>
      <dgm:t>
        <a:bodyPr/>
        <a:lstStyle/>
        <a:p>
          <a:endParaRPr lang="ru-RU"/>
        </a:p>
      </dgm:t>
    </dgm:pt>
    <dgm:pt modelId="{CCA53D3E-7B62-4415-9BD4-7D6E139E9319}">
      <dgm:prSet/>
      <dgm:spPr/>
      <dgm:t>
        <a:bodyPr/>
        <a:lstStyle/>
        <a:p>
          <a:pPr rtl="0"/>
          <a:r>
            <a:rPr lang="ru-RU" dirty="0" smtClean="0"/>
            <a:t>предприимчивость</a:t>
          </a:r>
          <a:endParaRPr lang="ru-RU" dirty="0"/>
        </a:p>
      </dgm:t>
    </dgm:pt>
    <dgm:pt modelId="{A6B2AAB5-B339-4BF7-94EA-B031CC590601}" type="parTrans" cxnId="{D993A5B8-724F-4AD0-B230-E4CCB9F02ADA}">
      <dgm:prSet/>
      <dgm:spPr/>
      <dgm:t>
        <a:bodyPr/>
        <a:lstStyle/>
        <a:p>
          <a:endParaRPr lang="ru-RU"/>
        </a:p>
      </dgm:t>
    </dgm:pt>
    <dgm:pt modelId="{75E4E8B2-F09E-40A6-8185-23FB1087EF24}" type="sibTrans" cxnId="{D993A5B8-724F-4AD0-B230-E4CCB9F02ADA}">
      <dgm:prSet/>
      <dgm:spPr/>
      <dgm:t>
        <a:bodyPr/>
        <a:lstStyle/>
        <a:p>
          <a:endParaRPr lang="ru-RU"/>
        </a:p>
      </dgm:t>
    </dgm:pt>
    <dgm:pt modelId="{E44C4BDE-0D72-4390-A9F3-62B2BD388A7F}">
      <dgm:prSet/>
      <dgm:spPr/>
      <dgm:t>
        <a:bodyPr/>
        <a:lstStyle/>
        <a:p>
          <a:pPr rtl="0"/>
          <a:r>
            <a:rPr lang="ru-RU" dirty="0" smtClean="0"/>
            <a:t>творческий подход в решении поставленных задач</a:t>
          </a:r>
          <a:endParaRPr lang="ru-RU" dirty="0"/>
        </a:p>
      </dgm:t>
    </dgm:pt>
    <dgm:pt modelId="{9A69CBA3-F16E-4D8B-AA8B-7D5CA673B5CA}" type="parTrans" cxnId="{E812A9A4-86EC-43CE-97E9-AEC7CF299D70}">
      <dgm:prSet/>
      <dgm:spPr/>
      <dgm:t>
        <a:bodyPr/>
        <a:lstStyle/>
        <a:p>
          <a:endParaRPr lang="ru-RU"/>
        </a:p>
      </dgm:t>
    </dgm:pt>
    <dgm:pt modelId="{AF8FA9ED-3C92-495D-99E5-FAAC21209C6A}" type="sibTrans" cxnId="{E812A9A4-86EC-43CE-97E9-AEC7CF299D70}">
      <dgm:prSet/>
      <dgm:spPr/>
      <dgm:t>
        <a:bodyPr/>
        <a:lstStyle/>
        <a:p>
          <a:endParaRPr lang="ru-RU"/>
        </a:p>
      </dgm:t>
    </dgm:pt>
    <dgm:pt modelId="{8D437F85-060E-4D16-88AD-68E3BA02AB98}">
      <dgm:prSet/>
      <dgm:spPr/>
      <dgm:t>
        <a:bodyPr/>
        <a:lstStyle/>
        <a:p>
          <a:pPr rtl="0"/>
          <a:r>
            <a:rPr lang="ru-RU" dirty="0" smtClean="0"/>
            <a:t>хорошая дикция</a:t>
          </a:r>
          <a:endParaRPr lang="ru-RU" dirty="0"/>
        </a:p>
      </dgm:t>
    </dgm:pt>
    <dgm:pt modelId="{FC97F19B-6D66-49F1-910F-5627F6AFF44C}" type="parTrans" cxnId="{17D4EB48-D6A1-40A2-8DC0-A166D2EDAD0E}">
      <dgm:prSet/>
      <dgm:spPr/>
      <dgm:t>
        <a:bodyPr/>
        <a:lstStyle/>
        <a:p>
          <a:endParaRPr lang="ru-RU"/>
        </a:p>
      </dgm:t>
    </dgm:pt>
    <dgm:pt modelId="{E464CA70-4424-4FCC-92B1-796FCF040B9C}" type="sibTrans" cxnId="{17D4EB48-D6A1-40A2-8DC0-A166D2EDAD0E}">
      <dgm:prSet/>
      <dgm:spPr/>
      <dgm:t>
        <a:bodyPr/>
        <a:lstStyle/>
        <a:p>
          <a:endParaRPr lang="ru-RU"/>
        </a:p>
      </dgm:t>
    </dgm:pt>
    <dgm:pt modelId="{52A379D8-A972-4430-A968-F79536108729}">
      <dgm:prSet/>
      <dgm:spPr/>
      <dgm:t>
        <a:bodyPr/>
        <a:lstStyle/>
        <a:p>
          <a:pPr rtl="0"/>
          <a:r>
            <a:rPr lang="ru-RU" dirty="0" smtClean="0"/>
            <a:t>способность заинтересовать</a:t>
          </a:r>
          <a:endParaRPr lang="ru-RU" dirty="0"/>
        </a:p>
      </dgm:t>
    </dgm:pt>
    <dgm:pt modelId="{3AB55021-4F68-434A-BA3D-0AD85ADB66CE}" type="parTrans" cxnId="{C34C6482-8A12-4742-A170-16C025F8D58A}">
      <dgm:prSet/>
      <dgm:spPr/>
      <dgm:t>
        <a:bodyPr/>
        <a:lstStyle/>
        <a:p>
          <a:endParaRPr lang="ru-RU"/>
        </a:p>
      </dgm:t>
    </dgm:pt>
    <dgm:pt modelId="{CF144319-6649-4276-A491-28B858688255}" type="sibTrans" cxnId="{C34C6482-8A12-4742-A170-16C025F8D58A}">
      <dgm:prSet/>
      <dgm:spPr/>
      <dgm:t>
        <a:bodyPr/>
        <a:lstStyle/>
        <a:p>
          <a:endParaRPr lang="ru-RU"/>
        </a:p>
      </dgm:t>
    </dgm:pt>
    <dgm:pt modelId="{D2F411F2-1873-4DC4-B7B1-898061B3688C}" type="pres">
      <dgm:prSet presAssocID="{4BDC6CD2-7787-423B-99CA-ACF66D78B5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3B749C-37C0-42E8-88BB-09DF54CBF975}" type="pres">
      <dgm:prSet presAssocID="{4E797186-C6EB-4A20-B7F6-3E58C8D3C5B8}" presName="linNode" presStyleCnt="0"/>
      <dgm:spPr/>
    </dgm:pt>
    <dgm:pt modelId="{016BD7F3-CA7B-4AB9-95E4-60DCAC5984C9}" type="pres">
      <dgm:prSet presAssocID="{4E797186-C6EB-4A20-B7F6-3E58C8D3C5B8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18292-C6F6-4367-86CB-F5920E226FCB}" type="pres">
      <dgm:prSet presAssocID="{C8F6AF9D-C807-46DB-B5A5-92FD0E3FC7E1}" presName="sp" presStyleCnt="0"/>
      <dgm:spPr/>
    </dgm:pt>
    <dgm:pt modelId="{7CD4F5E2-2AF6-441A-932E-5C94C4925FEC}" type="pres">
      <dgm:prSet presAssocID="{38E357E8-2924-4934-9BFA-7BECFF85F0A7}" presName="linNode" presStyleCnt="0"/>
      <dgm:spPr/>
    </dgm:pt>
    <dgm:pt modelId="{B5B7AD3F-DF9A-4067-BBA3-68CF96435B6E}" type="pres">
      <dgm:prSet presAssocID="{38E357E8-2924-4934-9BFA-7BECFF85F0A7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69E03-8AE1-4F4A-8A59-A859B9DD40C8}" type="pres">
      <dgm:prSet presAssocID="{AC25B6DE-7CA6-4130-B2BA-9B09DC530821}" presName="sp" presStyleCnt="0"/>
      <dgm:spPr/>
    </dgm:pt>
    <dgm:pt modelId="{66BE2065-6B3A-47BE-A73A-F30DBE47894B}" type="pres">
      <dgm:prSet presAssocID="{192BE317-75C8-4250-B98E-C9E58A57EE77}" presName="linNode" presStyleCnt="0"/>
      <dgm:spPr/>
    </dgm:pt>
    <dgm:pt modelId="{42D0C3E8-0ABE-4346-ABF2-E6E225D72DE0}" type="pres">
      <dgm:prSet presAssocID="{192BE317-75C8-4250-B98E-C9E58A57EE77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66DD3-B785-4850-82DA-D1A45DC8EBD5}" type="pres">
      <dgm:prSet presAssocID="{CEB90BD1-3649-4ED3-A17C-A58880F20533}" presName="sp" presStyleCnt="0"/>
      <dgm:spPr/>
    </dgm:pt>
    <dgm:pt modelId="{B046F38B-1435-4522-AAC2-AF25C6DCA996}" type="pres">
      <dgm:prSet presAssocID="{CCA53D3E-7B62-4415-9BD4-7D6E139E9319}" presName="linNode" presStyleCnt="0"/>
      <dgm:spPr/>
    </dgm:pt>
    <dgm:pt modelId="{DE005DEA-225E-4665-8240-CF1241BE2CFA}" type="pres">
      <dgm:prSet presAssocID="{CCA53D3E-7B62-4415-9BD4-7D6E139E9319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64D84B-F0E2-405D-BDAE-1C09080F43CD}" type="pres">
      <dgm:prSet presAssocID="{75E4E8B2-F09E-40A6-8185-23FB1087EF24}" presName="sp" presStyleCnt="0"/>
      <dgm:spPr/>
    </dgm:pt>
    <dgm:pt modelId="{DD9F175A-4AC2-4268-A3E7-99EBA05B5923}" type="pres">
      <dgm:prSet presAssocID="{E44C4BDE-0D72-4390-A9F3-62B2BD388A7F}" presName="linNode" presStyleCnt="0"/>
      <dgm:spPr/>
    </dgm:pt>
    <dgm:pt modelId="{8BF1F053-76B3-44F0-A710-6B9CABE42679}" type="pres">
      <dgm:prSet presAssocID="{E44C4BDE-0D72-4390-A9F3-62B2BD388A7F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BEFB3-CBE8-410B-A7F0-21CC9D9C47E1}" type="pres">
      <dgm:prSet presAssocID="{AF8FA9ED-3C92-495D-99E5-FAAC21209C6A}" presName="sp" presStyleCnt="0"/>
      <dgm:spPr/>
    </dgm:pt>
    <dgm:pt modelId="{920C53E9-56AD-4CDF-8E7D-97EEF8608260}" type="pres">
      <dgm:prSet presAssocID="{8D437F85-060E-4D16-88AD-68E3BA02AB98}" presName="linNode" presStyleCnt="0"/>
      <dgm:spPr/>
    </dgm:pt>
    <dgm:pt modelId="{A47B46EE-6060-41EF-8A27-699FF8ADB6CE}" type="pres">
      <dgm:prSet presAssocID="{8D437F85-060E-4D16-88AD-68E3BA02AB98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2C83EF-B4E5-4EBF-B244-4766FD8EBF3D}" type="pres">
      <dgm:prSet presAssocID="{E464CA70-4424-4FCC-92B1-796FCF040B9C}" presName="sp" presStyleCnt="0"/>
      <dgm:spPr/>
    </dgm:pt>
    <dgm:pt modelId="{BFD8C411-375F-454F-BBAD-C873C7A48936}" type="pres">
      <dgm:prSet presAssocID="{52A379D8-A972-4430-A968-F79536108729}" presName="linNode" presStyleCnt="0"/>
      <dgm:spPr/>
    </dgm:pt>
    <dgm:pt modelId="{00F7057E-323A-4A8C-8F44-6EA9CCCBD8FB}" type="pres">
      <dgm:prSet presAssocID="{52A379D8-A972-4430-A968-F79536108729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FC8D9E-75A2-47B7-8025-1387C27E391B}" type="presOf" srcId="{E44C4BDE-0D72-4390-A9F3-62B2BD388A7F}" destId="{8BF1F053-76B3-44F0-A710-6B9CABE42679}" srcOrd="0" destOrd="0" presId="urn:microsoft.com/office/officeart/2005/8/layout/vList5"/>
    <dgm:cxn modelId="{E444313F-2DD2-41AE-B0C5-21BA1FE91A52}" type="presOf" srcId="{52A379D8-A972-4430-A968-F79536108729}" destId="{00F7057E-323A-4A8C-8F44-6EA9CCCBD8FB}" srcOrd="0" destOrd="0" presId="urn:microsoft.com/office/officeart/2005/8/layout/vList5"/>
    <dgm:cxn modelId="{D7391A56-0F13-4357-8605-82A9BBA3F525}" type="presOf" srcId="{CCA53D3E-7B62-4415-9BD4-7D6E139E9319}" destId="{DE005DEA-225E-4665-8240-CF1241BE2CFA}" srcOrd="0" destOrd="0" presId="urn:microsoft.com/office/officeart/2005/8/layout/vList5"/>
    <dgm:cxn modelId="{C34C6482-8A12-4742-A170-16C025F8D58A}" srcId="{4BDC6CD2-7787-423B-99CA-ACF66D78B569}" destId="{52A379D8-A972-4430-A968-F79536108729}" srcOrd="6" destOrd="0" parTransId="{3AB55021-4F68-434A-BA3D-0AD85ADB66CE}" sibTransId="{CF144319-6649-4276-A491-28B858688255}"/>
    <dgm:cxn modelId="{31D69232-2D54-4AA4-A2BE-22CF0E0C240B}" type="presOf" srcId="{192BE317-75C8-4250-B98E-C9E58A57EE77}" destId="{42D0C3E8-0ABE-4346-ABF2-E6E225D72DE0}" srcOrd="0" destOrd="0" presId="urn:microsoft.com/office/officeart/2005/8/layout/vList5"/>
    <dgm:cxn modelId="{17D4EB48-D6A1-40A2-8DC0-A166D2EDAD0E}" srcId="{4BDC6CD2-7787-423B-99CA-ACF66D78B569}" destId="{8D437F85-060E-4D16-88AD-68E3BA02AB98}" srcOrd="5" destOrd="0" parTransId="{FC97F19B-6D66-49F1-910F-5627F6AFF44C}" sibTransId="{E464CA70-4424-4FCC-92B1-796FCF040B9C}"/>
    <dgm:cxn modelId="{604A1E44-E3EF-43D4-8B51-360FA467A549}" srcId="{4BDC6CD2-7787-423B-99CA-ACF66D78B569}" destId="{192BE317-75C8-4250-B98E-C9E58A57EE77}" srcOrd="2" destOrd="0" parTransId="{8C26A2DD-5F39-45CF-85A9-98C077D3907D}" sibTransId="{CEB90BD1-3649-4ED3-A17C-A58880F20533}"/>
    <dgm:cxn modelId="{E18D2520-5605-433C-B426-697DFACD285E}" type="presOf" srcId="{4BDC6CD2-7787-423B-99CA-ACF66D78B569}" destId="{D2F411F2-1873-4DC4-B7B1-898061B3688C}" srcOrd="0" destOrd="0" presId="urn:microsoft.com/office/officeart/2005/8/layout/vList5"/>
    <dgm:cxn modelId="{DE939803-D55C-47A3-AF39-16C466B49444}" type="presOf" srcId="{8D437F85-060E-4D16-88AD-68E3BA02AB98}" destId="{A47B46EE-6060-41EF-8A27-699FF8ADB6CE}" srcOrd="0" destOrd="0" presId="urn:microsoft.com/office/officeart/2005/8/layout/vList5"/>
    <dgm:cxn modelId="{07A5652F-16DA-445C-A2C6-C9586508CA90}" srcId="{4BDC6CD2-7787-423B-99CA-ACF66D78B569}" destId="{38E357E8-2924-4934-9BFA-7BECFF85F0A7}" srcOrd="1" destOrd="0" parTransId="{60794A35-388E-46E3-B051-7E7972D0CA8B}" sibTransId="{AC25B6DE-7CA6-4130-B2BA-9B09DC530821}"/>
    <dgm:cxn modelId="{E812A9A4-86EC-43CE-97E9-AEC7CF299D70}" srcId="{4BDC6CD2-7787-423B-99CA-ACF66D78B569}" destId="{E44C4BDE-0D72-4390-A9F3-62B2BD388A7F}" srcOrd="4" destOrd="0" parTransId="{9A69CBA3-F16E-4D8B-AA8B-7D5CA673B5CA}" sibTransId="{AF8FA9ED-3C92-495D-99E5-FAAC21209C6A}"/>
    <dgm:cxn modelId="{499A6C76-A8AC-4B24-95FC-0336E1061B41}" type="presOf" srcId="{38E357E8-2924-4934-9BFA-7BECFF85F0A7}" destId="{B5B7AD3F-DF9A-4067-BBA3-68CF96435B6E}" srcOrd="0" destOrd="0" presId="urn:microsoft.com/office/officeart/2005/8/layout/vList5"/>
    <dgm:cxn modelId="{899682DE-3D9E-4928-966B-41B76F75554B}" type="presOf" srcId="{4E797186-C6EB-4A20-B7F6-3E58C8D3C5B8}" destId="{016BD7F3-CA7B-4AB9-95E4-60DCAC5984C9}" srcOrd="0" destOrd="0" presId="urn:microsoft.com/office/officeart/2005/8/layout/vList5"/>
    <dgm:cxn modelId="{D993A5B8-724F-4AD0-B230-E4CCB9F02ADA}" srcId="{4BDC6CD2-7787-423B-99CA-ACF66D78B569}" destId="{CCA53D3E-7B62-4415-9BD4-7D6E139E9319}" srcOrd="3" destOrd="0" parTransId="{A6B2AAB5-B339-4BF7-94EA-B031CC590601}" sibTransId="{75E4E8B2-F09E-40A6-8185-23FB1087EF24}"/>
    <dgm:cxn modelId="{3BA4D69A-4E0B-473F-A97B-152378E78698}" srcId="{4BDC6CD2-7787-423B-99CA-ACF66D78B569}" destId="{4E797186-C6EB-4A20-B7F6-3E58C8D3C5B8}" srcOrd="0" destOrd="0" parTransId="{1217661E-5935-485A-B004-B3FB01E10C15}" sibTransId="{C8F6AF9D-C807-46DB-B5A5-92FD0E3FC7E1}"/>
    <dgm:cxn modelId="{D27EED64-8275-467F-9999-0EE1879C5BE3}" type="presParOf" srcId="{D2F411F2-1873-4DC4-B7B1-898061B3688C}" destId="{B63B749C-37C0-42E8-88BB-09DF54CBF975}" srcOrd="0" destOrd="0" presId="urn:microsoft.com/office/officeart/2005/8/layout/vList5"/>
    <dgm:cxn modelId="{644B5CE5-6601-4D16-A2AD-6CF0593FE6A7}" type="presParOf" srcId="{B63B749C-37C0-42E8-88BB-09DF54CBF975}" destId="{016BD7F3-CA7B-4AB9-95E4-60DCAC5984C9}" srcOrd="0" destOrd="0" presId="urn:microsoft.com/office/officeart/2005/8/layout/vList5"/>
    <dgm:cxn modelId="{256F3979-FE0E-47FD-9D79-35F2C7B13D16}" type="presParOf" srcId="{D2F411F2-1873-4DC4-B7B1-898061B3688C}" destId="{51018292-C6F6-4367-86CB-F5920E226FCB}" srcOrd="1" destOrd="0" presId="urn:microsoft.com/office/officeart/2005/8/layout/vList5"/>
    <dgm:cxn modelId="{D88FEE0B-3907-477C-ACC1-6B4C91E4A017}" type="presParOf" srcId="{D2F411F2-1873-4DC4-B7B1-898061B3688C}" destId="{7CD4F5E2-2AF6-441A-932E-5C94C4925FEC}" srcOrd="2" destOrd="0" presId="urn:microsoft.com/office/officeart/2005/8/layout/vList5"/>
    <dgm:cxn modelId="{3E0DC9D1-A845-4309-9794-B63FD2BE09AB}" type="presParOf" srcId="{7CD4F5E2-2AF6-441A-932E-5C94C4925FEC}" destId="{B5B7AD3F-DF9A-4067-BBA3-68CF96435B6E}" srcOrd="0" destOrd="0" presId="urn:microsoft.com/office/officeart/2005/8/layout/vList5"/>
    <dgm:cxn modelId="{FE5A1771-75A6-4E05-857E-CDB41C86C828}" type="presParOf" srcId="{D2F411F2-1873-4DC4-B7B1-898061B3688C}" destId="{6FE69E03-8AE1-4F4A-8A59-A859B9DD40C8}" srcOrd="3" destOrd="0" presId="urn:microsoft.com/office/officeart/2005/8/layout/vList5"/>
    <dgm:cxn modelId="{4458BFE1-1DAE-4027-956C-7074D81EFF9B}" type="presParOf" srcId="{D2F411F2-1873-4DC4-B7B1-898061B3688C}" destId="{66BE2065-6B3A-47BE-A73A-F30DBE47894B}" srcOrd="4" destOrd="0" presId="urn:microsoft.com/office/officeart/2005/8/layout/vList5"/>
    <dgm:cxn modelId="{D9EDEE40-A122-4435-8F37-7B93559D7125}" type="presParOf" srcId="{66BE2065-6B3A-47BE-A73A-F30DBE47894B}" destId="{42D0C3E8-0ABE-4346-ABF2-E6E225D72DE0}" srcOrd="0" destOrd="0" presId="urn:microsoft.com/office/officeart/2005/8/layout/vList5"/>
    <dgm:cxn modelId="{E8E66FE2-ADE9-4FA3-8678-079C3BAE1F59}" type="presParOf" srcId="{D2F411F2-1873-4DC4-B7B1-898061B3688C}" destId="{45566DD3-B785-4850-82DA-D1A45DC8EBD5}" srcOrd="5" destOrd="0" presId="urn:microsoft.com/office/officeart/2005/8/layout/vList5"/>
    <dgm:cxn modelId="{081673DA-C888-4266-AC2C-978408DCF0B4}" type="presParOf" srcId="{D2F411F2-1873-4DC4-B7B1-898061B3688C}" destId="{B046F38B-1435-4522-AAC2-AF25C6DCA996}" srcOrd="6" destOrd="0" presId="urn:microsoft.com/office/officeart/2005/8/layout/vList5"/>
    <dgm:cxn modelId="{F8B036E9-C059-4E1F-A2F9-9E2129EA7741}" type="presParOf" srcId="{B046F38B-1435-4522-AAC2-AF25C6DCA996}" destId="{DE005DEA-225E-4665-8240-CF1241BE2CFA}" srcOrd="0" destOrd="0" presId="urn:microsoft.com/office/officeart/2005/8/layout/vList5"/>
    <dgm:cxn modelId="{A2755920-D112-4CEF-A7C9-95FDBF83AC0C}" type="presParOf" srcId="{D2F411F2-1873-4DC4-B7B1-898061B3688C}" destId="{A964D84B-F0E2-405D-BDAE-1C09080F43CD}" srcOrd="7" destOrd="0" presId="urn:microsoft.com/office/officeart/2005/8/layout/vList5"/>
    <dgm:cxn modelId="{AB1BE2B6-E578-41F2-975A-2877599EBE96}" type="presParOf" srcId="{D2F411F2-1873-4DC4-B7B1-898061B3688C}" destId="{DD9F175A-4AC2-4268-A3E7-99EBA05B5923}" srcOrd="8" destOrd="0" presId="urn:microsoft.com/office/officeart/2005/8/layout/vList5"/>
    <dgm:cxn modelId="{EDED56FC-FEA1-46CC-AE7D-5CB528FAFBB9}" type="presParOf" srcId="{DD9F175A-4AC2-4268-A3E7-99EBA05B5923}" destId="{8BF1F053-76B3-44F0-A710-6B9CABE42679}" srcOrd="0" destOrd="0" presId="urn:microsoft.com/office/officeart/2005/8/layout/vList5"/>
    <dgm:cxn modelId="{D2FACB8E-42BF-45FD-8069-3D7B7397F629}" type="presParOf" srcId="{D2F411F2-1873-4DC4-B7B1-898061B3688C}" destId="{7B8BEFB3-CBE8-410B-A7F0-21CC9D9C47E1}" srcOrd="9" destOrd="0" presId="urn:microsoft.com/office/officeart/2005/8/layout/vList5"/>
    <dgm:cxn modelId="{0E2131EE-066E-4693-AE4E-A3FDF5DBA924}" type="presParOf" srcId="{D2F411F2-1873-4DC4-B7B1-898061B3688C}" destId="{920C53E9-56AD-4CDF-8E7D-97EEF8608260}" srcOrd="10" destOrd="0" presId="urn:microsoft.com/office/officeart/2005/8/layout/vList5"/>
    <dgm:cxn modelId="{D9A0F138-5B19-483F-8A9C-D96924A6B4B5}" type="presParOf" srcId="{920C53E9-56AD-4CDF-8E7D-97EEF8608260}" destId="{A47B46EE-6060-41EF-8A27-699FF8ADB6CE}" srcOrd="0" destOrd="0" presId="urn:microsoft.com/office/officeart/2005/8/layout/vList5"/>
    <dgm:cxn modelId="{694731B1-1B73-4782-9BE2-DB8BFD9239E7}" type="presParOf" srcId="{D2F411F2-1873-4DC4-B7B1-898061B3688C}" destId="{3C2C83EF-B4E5-4EBF-B244-4766FD8EBF3D}" srcOrd="11" destOrd="0" presId="urn:microsoft.com/office/officeart/2005/8/layout/vList5"/>
    <dgm:cxn modelId="{31C04693-1E9C-4601-9D01-869427435CB4}" type="presParOf" srcId="{D2F411F2-1873-4DC4-B7B1-898061B3688C}" destId="{BFD8C411-375F-454F-BBAD-C873C7A48936}" srcOrd="12" destOrd="0" presId="urn:microsoft.com/office/officeart/2005/8/layout/vList5"/>
    <dgm:cxn modelId="{1C39174A-89BE-42FE-B4F3-AA0F635CCC05}" type="presParOf" srcId="{BFD8C411-375F-454F-BBAD-C873C7A48936}" destId="{00F7057E-323A-4A8C-8F44-6EA9CCCBD8F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5FA1B-8071-4A4A-B00B-0A789AAC4333}">
      <dsp:nvSpPr>
        <dsp:cNvPr id="0" name=""/>
        <dsp:cNvSpPr/>
      </dsp:nvSpPr>
      <dsp:spPr>
        <a:xfrm>
          <a:off x="0" y="1912"/>
          <a:ext cx="8001000" cy="9970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accent1"/>
              </a:solidFill>
            </a:rPr>
            <a:t>быть заметным;</a:t>
          </a:r>
          <a:endParaRPr lang="ru-RU" sz="3600" kern="1200" dirty="0">
            <a:solidFill>
              <a:schemeClr val="accent1"/>
            </a:solidFill>
          </a:endParaRPr>
        </a:p>
      </dsp:txBody>
      <dsp:txXfrm>
        <a:off x="48673" y="50585"/>
        <a:ext cx="7903654" cy="899719"/>
      </dsp:txXfrm>
    </dsp:sp>
    <dsp:sp modelId="{A7E14176-4A2E-45E1-934C-72C27C9DF2AF}">
      <dsp:nvSpPr>
        <dsp:cNvPr id="0" name=""/>
        <dsp:cNvSpPr/>
      </dsp:nvSpPr>
      <dsp:spPr>
        <a:xfrm>
          <a:off x="0" y="1008989"/>
          <a:ext cx="8001000" cy="9970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accent1"/>
              </a:solidFill>
            </a:rPr>
            <a:t>заявить о себе, о профессиональных качествах;</a:t>
          </a:r>
          <a:endParaRPr lang="ru-RU" sz="3600" kern="1200" dirty="0">
            <a:solidFill>
              <a:schemeClr val="accent1"/>
            </a:solidFill>
          </a:endParaRPr>
        </a:p>
      </dsp:txBody>
      <dsp:txXfrm>
        <a:off x="48673" y="1057662"/>
        <a:ext cx="7903654" cy="899719"/>
      </dsp:txXfrm>
    </dsp:sp>
    <dsp:sp modelId="{28E64455-055C-4441-933B-BA84AE69BE96}">
      <dsp:nvSpPr>
        <dsp:cNvPr id="0" name=""/>
        <dsp:cNvSpPr/>
      </dsp:nvSpPr>
      <dsp:spPr>
        <a:xfrm>
          <a:off x="0" y="2016067"/>
          <a:ext cx="8001000" cy="9970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err="1" smtClean="0">
              <a:solidFill>
                <a:schemeClr val="accent1"/>
              </a:solidFill>
            </a:rPr>
            <a:t>отрекламировать</a:t>
          </a:r>
          <a:r>
            <a:rPr lang="ru-RU" sz="3600" kern="1200" dirty="0" smtClean="0">
              <a:solidFill>
                <a:schemeClr val="accent1"/>
              </a:solidFill>
            </a:rPr>
            <a:t> умения, достижения;</a:t>
          </a:r>
          <a:endParaRPr lang="ru-RU" sz="3600" kern="1200" dirty="0">
            <a:solidFill>
              <a:schemeClr val="accent1"/>
            </a:solidFill>
          </a:endParaRPr>
        </a:p>
      </dsp:txBody>
      <dsp:txXfrm>
        <a:off x="48673" y="2064740"/>
        <a:ext cx="7903654" cy="899719"/>
      </dsp:txXfrm>
    </dsp:sp>
    <dsp:sp modelId="{075FE285-6502-49E1-A3AA-F2FDC396A70F}">
      <dsp:nvSpPr>
        <dsp:cNvPr id="0" name=""/>
        <dsp:cNvSpPr/>
      </dsp:nvSpPr>
      <dsp:spPr>
        <a:xfrm>
          <a:off x="0" y="3023145"/>
          <a:ext cx="8001000" cy="9970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accent1"/>
              </a:solidFill>
            </a:rPr>
            <a:t>привлечь интерес работодателя к кандидатуре;</a:t>
          </a:r>
          <a:r>
            <a:rPr lang="ru-RU" sz="3600" kern="1200" dirty="0" smtClean="0"/>
            <a:t>;</a:t>
          </a:r>
          <a:endParaRPr lang="ru-RU" sz="3600" kern="1200" dirty="0"/>
        </a:p>
      </dsp:txBody>
      <dsp:txXfrm>
        <a:off x="48673" y="3071818"/>
        <a:ext cx="7903654" cy="899719"/>
      </dsp:txXfrm>
    </dsp:sp>
    <dsp:sp modelId="{A3C4E791-219D-4A07-971B-90F6EBE5EC7D}">
      <dsp:nvSpPr>
        <dsp:cNvPr id="0" name=""/>
        <dsp:cNvSpPr/>
      </dsp:nvSpPr>
      <dsp:spPr>
        <a:xfrm>
          <a:off x="0" y="4031279"/>
          <a:ext cx="8001000" cy="9970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accent1"/>
              </a:solidFill>
            </a:rPr>
            <a:t>добиться приглашения на собеседование.</a:t>
          </a:r>
          <a:endParaRPr lang="ru-RU" sz="3600" kern="1200" dirty="0">
            <a:solidFill>
              <a:schemeClr val="accent1"/>
            </a:solidFill>
          </a:endParaRPr>
        </a:p>
      </dsp:txBody>
      <dsp:txXfrm>
        <a:off x="48673" y="4079952"/>
        <a:ext cx="7903654" cy="8997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790D2-AC43-46D7-94CB-76E0CC9AB294}">
      <dsp:nvSpPr>
        <dsp:cNvPr id="0" name=""/>
        <dsp:cNvSpPr/>
      </dsp:nvSpPr>
      <dsp:spPr>
        <a:xfrm>
          <a:off x="0" y="0"/>
          <a:ext cx="6395466" cy="8915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accent1"/>
              </a:solidFill>
            </a:rPr>
            <a:t>чем я лучше других;</a:t>
          </a:r>
          <a:endParaRPr lang="ru-RU" sz="2300" b="1" kern="1200" dirty="0">
            <a:solidFill>
              <a:schemeClr val="accent1"/>
            </a:solidFill>
          </a:endParaRPr>
        </a:p>
      </dsp:txBody>
      <dsp:txXfrm>
        <a:off x="26112" y="26112"/>
        <a:ext cx="5329115" cy="839316"/>
      </dsp:txXfrm>
    </dsp:sp>
    <dsp:sp modelId="{DCF0D8F1-3933-40B6-A4CE-901F7E5C830C}">
      <dsp:nvSpPr>
        <dsp:cNvPr id="0" name=""/>
        <dsp:cNvSpPr/>
      </dsp:nvSpPr>
      <dsp:spPr>
        <a:xfrm>
          <a:off x="477583" y="1015365"/>
          <a:ext cx="6395466" cy="8915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accent1"/>
              </a:solidFill>
            </a:rPr>
            <a:t>почему должен получить вакансию;</a:t>
          </a:r>
          <a:endParaRPr lang="ru-RU" sz="2300" b="1" kern="1200" dirty="0">
            <a:solidFill>
              <a:schemeClr val="accent1"/>
            </a:solidFill>
          </a:endParaRPr>
        </a:p>
      </dsp:txBody>
      <dsp:txXfrm>
        <a:off x="503695" y="1041477"/>
        <a:ext cx="5286157" cy="839316"/>
      </dsp:txXfrm>
    </dsp:sp>
    <dsp:sp modelId="{7684FA52-6AA0-4771-9A27-F75CB5A61CCA}">
      <dsp:nvSpPr>
        <dsp:cNvPr id="0" name=""/>
        <dsp:cNvSpPr/>
      </dsp:nvSpPr>
      <dsp:spPr>
        <a:xfrm>
          <a:off x="955166" y="2030730"/>
          <a:ext cx="6395466" cy="8915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accent1"/>
              </a:solidFill>
            </a:rPr>
            <a:t>какими уникальными качествами обладаю;</a:t>
          </a:r>
          <a:endParaRPr lang="ru-RU" sz="2300" b="1" kern="1200" dirty="0">
            <a:solidFill>
              <a:schemeClr val="accent1"/>
            </a:solidFill>
          </a:endParaRPr>
        </a:p>
      </dsp:txBody>
      <dsp:txXfrm>
        <a:off x="981278" y="2056842"/>
        <a:ext cx="5286157" cy="839316"/>
      </dsp:txXfrm>
    </dsp:sp>
    <dsp:sp modelId="{D3166314-B0E3-499F-9092-4DB3A75D826B}">
      <dsp:nvSpPr>
        <dsp:cNvPr id="0" name=""/>
        <dsp:cNvSpPr/>
      </dsp:nvSpPr>
      <dsp:spPr>
        <a:xfrm>
          <a:off x="1447779" y="3048002"/>
          <a:ext cx="6395466" cy="8915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accent1"/>
              </a:solidFill>
            </a:rPr>
            <a:t>что делаю лучше остальных;</a:t>
          </a:r>
          <a:endParaRPr lang="ru-RU" sz="2300" b="1" kern="1200" dirty="0">
            <a:solidFill>
              <a:schemeClr val="accent1"/>
            </a:solidFill>
          </a:endParaRPr>
        </a:p>
      </dsp:txBody>
      <dsp:txXfrm>
        <a:off x="1473891" y="3074114"/>
        <a:ext cx="5286157" cy="839316"/>
      </dsp:txXfrm>
    </dsp:sp>
    <dsp:sp modelId="{18AF30C9-F646-423C-8F5D-EA48C7AC58B3}">
      <dsp:nvSpPr>
        <dsp:cNvPr id="0" name=""/>
        <dsp:cNvSpPr/>
      </dsp:nvSpPr>
      <dsp:spPr>
        <a:xfrm>
          <a:off x="1910333" y="4061460"/>
          <a:ext cx="6395466" cy="8915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accent1"/>
              </a:solidFill>
            </a:rPr>
            <a:t>какие достижения имею в своей профессии, жизни.</a:t>
          </a:r>
          <a:endParaRPr lang="ru-RU" sz="2300" b="1" kern="1200" dirty="0">
            <a:solidFill>
              <a:schemeClr val="accent1"/>
            </a:solidFill>
          </a:endParaRPr>
        </a:p>
      </dsp:txBody>
      <dsp:txXfrm>
        <a:off x="1936445" y="4087572"/>
        <a:ext cx="5286157" cy="839316"/>
      </dsp:txXfrm>
    </dsp:sp>
    <dsp:sp modelId="{70F29BBE-7449-4716-9D0B-97C57351F334}">
      <dsp:nvSpPr>
        <dsp:cNvPr id="0" name=""/>
        <dsp:cNvSpPr/>
      </dsp:nvSpPr>
      <dsp:spPr>
        <a:xfrm>
          <a:off x="5815965" y="651319"/>
          <a:ext cx="579501" cy="57950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5946353" y="651319"/>
        <a:ext cx="318725" cy="436075"/>
      </dsp:txXfrm>
    </dsp:sp>
    <dsp:sp modelId="{E3E5E05E-3DC7-40A4-990B-2F428214C2A8}">
      <dsp:nvSpPr>
        <dsp:cNvPr id="0" name=""/>
        <dsp:cNvSpPr/>
      </dsp:nvSpPr>
      <dsp:spPr>
        <a:xfrm>
          <a:off x="6293548" y="1666684"/>
          <a:ext cx="579501" cy="57950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423936" y="1666684"/>
        <a:ext cx="318725" cy="436075"/>
      </dsp:txXfrm>
    </dsp:sp>
    <dsp:sp modelId="{1B8BCF17-746F-4B9D-86DC-04F4E730130D}">
      <dsp:nvSpPr>
        <dsp:cNvPr id="0" name=""/>
        <dsp:cNvSpPr/>
      </dsp:nvSpPr>
      <dsp:spPr>
        <a:xfrm>
          <a:off x="6771132" y="2667190"/>
          <a:ext cx="579501" cy="57950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901520" y="2667190"/>
        <a:ext cx="318725" cy="436075"/>
      </dsp:txXfrm>
    </dsp:sp>
    <dsp:sp modelId="{46F91FB3-3C94-47DE-9793-20AC8719A98A}">
      <dsp:nvSpPr>
        <dsp:cNvPr id="0" name=""/>
        <dsp:cNvSpPr/>
      </dsp:nvSpPr>
      <dsp:spPr>
        <a:xfrm>
          <a:off x="7248715" y="3692461"/>
          <a:ext cx="579501" cy="57950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7379103" y="3692461"/>
        <a:ext cx="318725" cy="4360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3EE6D-BBE8-486A-AEA3-6C291CD29D34}">
      <dsp:nvSpPr>
        <dsp:cNvPr id="0" name=""/>
        <dsp:cNvSpPr/>
      </dsp:nvSpPr>
      <dsp:spPr>
        <a:xfrm>
          <a:off x="0" y="0"/>
          <a:ext cx="8686800" cy="510540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b="1" kern="1200" dirty="0" smtClean="0">
              <a:solidFill>
                <a:schemeClr val="accent1"/>
              </a:solidFill>
            </a:rPr>
            <a:t>Три правила описания профессиональных навыков и знаний в резюме:</a:t>
          </a:r>
          <a:endParaRPr lang="ru-RU" sz="4900" kern="1200" dirty="0">
            <a:solidFill>
              <a:schemeClr val="accent1"/>
            </a:solidFill>
          </a:endParaRPr>
        </a:p>
      </dsp:txBody>
      <dsp:txXfrm>
        <a:off x="0" y="0"/>
        <a:ext cx="8686800" cy="2756916"/>
      </dsp:txXfrm>
    </dsp:sp>
    <dsp:sp modelId="{BDC41F65-04DE-46B9-B1F2-43ACBC6E3AF0}">
      <dsp:nvSpPr>
        <dsp:cNvPr id="0" name=""/>
        <dsp:cNvSpPr/>
      </dsp:nvSpPr>
      <dsp:spPr>
        <a:xfrm>
          <a:off x="2533" y="2654807"/>
          <a:ext cx="2922463" cy="234848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1"/>
              </a:solidFill>
            </a:rPr>
            <a:t>Соответствие требованиям вакансии</a:t>
          </a:r>
          <a:endParaRPr lang="ru-RU" sz="2800" b="1" kern="1200" dirty="0">
            <a:solidFill>
              <a:schemeClr val="accent1"/>
            </a:solidFill>
          </a:endParaRPr>
        </a:p>
      </dsp:txBody>
      <dsp:txXfrm>
        <a:off x="2533" y="2654807"/>
        <a:ext cx="2922463" cy="2348484"/>
      </dsp:txXfrm>
    </dsp:sp>
    <dsp:sp modelId="{8DBB04B0-0D15-438D-9701-1D0772BE6F63}">
      <dsp:nvSpPr>
        <dsp:cNvPr id="0" name=""/>
        <dsp:cNvSpPr/>
      </dsp:nvSpPr>
      <dsp:spPr>
        <a:xfrm>
          <a:off x="2924996" y="2654807"/>
          <a:ext cx="2922463" cy="234848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1"/>
              </a:solidFill>
            </a:rPr>
            <a:t>Презентабельность</a:t>
          </a:r>
          <a:endParaRPr lang="ru-RU" sz="2200" kern="1200" dirty="0">
            <a:solidFill>
              <a:schemeClr val="accent1"/>
            </a:solidFill>
          </a:endParaRPr>
        </a:p>
      </dsp:txBody>
      <dsp:txXfrm>
        <a:off x="2924996" y="2654807"/>
        <a:ext cx="2922463" cy="2348484"/>
      </dsp:txXfrm>
    </dsp:sp>
    <dsp:sp modelId="{20D2F0AD-11C6-41FE-8E50-46B4BF4D405F}">
      <dsp:nvSpPr>
        <dsp:cNvPr id="0" name=""/>
        <dsp:cNvSpPr/>
      </dsp:nvSpPr>
      <dsp:spPr>
        <a:xfrm>
          <a:off x="5847460" y="2654807"/>
          <a:ext cx="2836806" cy="234848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accent1"/>
              </a:solidFill>
            </a:rPr>
            <a:t>Лаконичность</a:t>
          </a:r>
          <a:endParaRPr lang="ru-RU" sz="3000" b="1" kern="1200" dirty="0">
            <a:solidFill>
              <a:schemeClr val="accent1"/>
            </a:solidFill>
          </a:endParaRPr>
        </a:p>
      </dsp:txBody>
      <dsp:txXfrm>
        <a:off x="5847460" y="2654807"/>
        <a:ext cx="2836806" cy="23484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55567-D95B-4DCF-9353-B43B24ED3006}">
      <dsp:nvSpPr>
        <dsp:cNvPr id="0" name=""/>
        <dsp:cNvSpPr/>
      </dsp:nvSpPr>
      <dsp:spPr>
        <a:xfrm>
          <a:off x="160123" y="455409"/>
          <a:ext cx="3834479" cy="1198274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631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1"/>
              </a:solidFill>
            </a:rPr>
            <a:t>участие в студенческих семинарах, конференциях;</a:t>
          </a:r>
          <a:endParaRPr lang="ru-RU" sz="2000" kern="1200" dirty="0">
            <a:solidFill>
              <a:schemeClr val="accent1"/>
            </a:solidFill>
          </a:endParaRPr>
        </a:p>
      </dsp:txBody>
      <dsp:txXfrm>
        <a:off x="160123" y="455409"/>
        <a:ext cx="3834479" cy="1198274"/>
      </dsp:txXfrm>
    </dsp:sp>
    <dsp:sp modelId="{75F3D765-4D6F-4311-8071-2462DCC2564D}">
      <dsp:nvSpPr>
        <dsp:cNvPr id="0" name=""/>
        <dsp:cNvSpPr/>
      </dsp:nvSpPr>
      <dsp:spPr>
        <a:xfrm>
          <a:off x="353" y="282325"/>
          <a:ext cx="838792" cy="1258188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8A7ADC-7045-401F-81AF-826D6C922DA8}">
      <dsp:nvSpPr>
        <dsp:cNvPr id="0" name=""/>
        <dsp:cNvSpPr/>
      </dsp:nvSpPr>
      <dsp:spPr>
        <a:xfrm>
          <a:off x="4394767" y="455409"/>
          <a:ext cx="3834479" cy="1198274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631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1"/>
              </a:solidFill>
            </a:rPr>
            <a:t>публикация своих статей в газете;</a:t>
          </a:r>
          <a:endParaRPr lang="ru-RU" sz="2000" kern="1200" dirty="0">
            <a:solidFill>
              <a:schemeClr val="accent1"/>
            </a:solidFill>
          </a:endParaRPr>
        </a:p>
      </dsp:txBody>
      <dsp:txXfrm>
        <a:off x="4394767" y="455409"/>
        <a:ext cx="3834479" cy="1198274"/>
      </dsp:txXfrm>
    </dsp:sp>
    <dsp:sp modelId="{4A3A067D-873F-4EEA-ADD0-AC3FD6F6A7BB}">
      <dsp:nvSpPr>
        <dsp:cNvPr id="0" name=""/>
        <dsp:cNvSpPr/>
      </dsp:nvSpPr>
      <dsp:spPr>
        <a:xfrm>
          <a:off x="4234997" y="282325"/>
          <a:ext cx="838792" cy="1258188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40EB9-7844-446F-85E1-CE2CE7F9330C}">
      <dsp:nvSpPr>
        <dsp:cNvPr id="0" name=""/>
        <dsp:cNvSpPr/>
      </dsp:nvSpPr>
      <dsp:spPr>
        <a:xfrm>
          <a:off x="160123" y="1963904"/>
          <a:ext cx="3834479" cy="1198274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631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/>
              </a:solidFill>
            </a:rPr>
            <a:t>активное участие в жизни ВУЗа (посещение кружков, публичные выступления, участие в общественной деятельности);</a:t>
          </a:r>
          <a:endParaRPr lang="ru-RU" sz="1800" kern="1200" dirty="0">
            <a:solidFill>
              <a:schemeClr val="accent1"/>
            </a:solidFill>
          </a:endParaRPr>
        </a:p>
      </dsp:txBody>
      <dsp:txXfrm>
        <a:off x="160123" y="1963904"/>
        <a:ext cx="3834479" cy="1198274"/>
      </dsp:txXfrm>
    </dsp:sp>
    <dsp:sp modelId="{1B30A870-AFFE-405B-B01C-93AB3A7696CE}">
      <dsp:nvSpPr>
        <dsp:cNvPr id="0" name=""/>
        <dsp:cNvSpPr/>
      </dsp:nvSpPr>
      <dsp:spPr>
        <a:xfrm>
          <a:off x="353" y="1790820"/>
          <a:ext cx="838792" cy="1258188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58B783-F74E-406A-9589-9420926CAC4D}">
      <dsp:nvSpPr>
        <dsp:cNvPr id="0" name=""/>
        <dsp:cNvSpPr/>
      </dsp:nvSpPr>
      <dsp:spPr>
        <a:xfrm>
          <a:off x="4394767" y="1963904"/>
          <a:ext cx="3834479" cy="1198274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631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1"/>
              </a:solidFill>
            </a:rPr>
            <a:t>помощь преподавателям в организации лекций;</a:t>
          </a:r>
          <a:endParaRPr lang="ru-RU" sz="2000" kern="1200" dirty="0">
            <a:solidFill>
              <a:schemeClr val="accent1"/>
            </a:solidFill>
          </a:endParaRPr>
        </a:p>
      </dsp:txBody>
      <dsp:txXfrm>
        <a:off x="4394767" y="1963904"/>
        <a:ext cx="3834479" cy="1198274"/>
      </dsp:txXfrm>
    </dsp:sp>
    <dsp:sp modelId="{97681E16-696D-4BCC-8166-349576A77768}">
      <dsp:nvSpPr>
        <dsp:cNvPr id="0" name=""/>
        <dsp:cNvSpPr/>
      </dsp:nvSpPr>
      <dsp:spPr>
        <a:xfrm>
          <a:off x="4234997" y="1790820"/>
          <a:ext cx="838792" cy="1258188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2C77E-6778-42B5-BA52-C1098F70252C}">
      <dsp:nvSpPr>
        <dsp:cNvPr id="0" name=""/>
        <dsp:cNvSpPr/>
      </dsp:nvSpPr>
      <dsp:spPr>
        <a:xfrm>
          <a:off x="160123" y="3472399"/>
          <a:ext cx="3834479" cy="1198274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631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1"/>
              </a:solidFill>
            </a:rPr>
            <a:t>тема дипломной работы;</a:t>
          </a:r>
          <a:endParaRPr lang="ru-RU" sz="2000" kern="1200" dirty="0">
            <a:solidFill>
              <a:schemeClr val="accent1"/>
            </a:solidFill>
          </a:endParaRPr>
        </a:p>
      </dsp:txBody>
      <dsp:txXfrm>
        <a:off x="160123" y="3472399"/>
        <a:ext cx="3834479" cy="1198274"/>
      </dsp:txXfrm>
    </dsp:sp>
    <dsp:sp modelId="{41FFE39B-2E65-4ABB-A395-29CE732D8E40}">
      <dsp:nvSpPr>
        <dsp:cNvPr id="0" name=""/>
        <dsp:cNvSpPr/>
      </dsp:nvSpPr>
      <dsp:spPr>
        <a:xfrm>
          <a:off x="353" y="3299315"/>
          <a:ext cx="838792" cy="1258188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F05408-BC4B-4EDA-BD38-EB1C11024AA9}">
      <dsp:nvSpPr>
        <dsp:cNvPr id="0" name=""/>
        <dsp:cNvSpPr/>
      </dsp:nvSpPr>
      <dsp:spPr>
        <a:xfrm>
          <a:off x="4394767" y="3472399"/>
          <a:ext cx="3834479" cy="1198274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631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1"/>
              </a:solidFill>
            </a:rPr>
            <a:t>уровень успеваемости.</a:t>
          </a:r>
          <a:endParaRPr lang="ru-RU" sz="2000" kern="1200" dirty="0">
            <a:solidFill>
              <a:schemeClr val="accent1"/>
            </a:solidFill>
          </a:endParaRPr>
        </a:p>
      </dsp:txBody>
      <dsp:txXfrm>
        <a:off x="4394767" y="3472399"/>
        <a:ext cx="3834479" cy="1198274"/>
      </dsp:txXfrm>
    </dsp:sp>
    <dsp:sp modelId="{8F10F422-0392-4ECA-9801-9281816048A4}">
      <dsp:nvSpPr>
        <dsp:cNvPr id="0" name=""/>
        <dsp:cNvSpPr/>
      </dsp:nvSpPr>
      <dsp:spPr>
        <a:xfrm>
          <a:off x="4234997" y="3299315"/>
          <a:ext cx="838792" cy="1258188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CB952-66C5-4B2A-AF74-39ED9BBD5A63}">
      <dsp:nvSpPr>
        <dsp:cNvPr id="0" name=""/>
        <dsp:cNvSpPr/>
      </dsp:nvSpPr>
      <dsp:spPr>
        <a:xfrm rot="10800000">
          <a:off x="1638018" y="1995"/>
          <a:ext cx="5827395" cy="68086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0243" tIns="110490" rIns="206248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Результативность.</a:t>
          </a:r>
          <a:endParaRPr lang="ru-RU" sz="2900" b="1" kern="1200" dirty="0"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808234" y="1995"/>
        <a:ext cx="5657179" cy="680865"/>
      </dsp:txXfrm>
    </dsp:sp>
    <dsp:sp modelId="{F6981D0E-5A9E-49C2-BFC6-D80CD7D71A5A}">
      <dsp:nvSpPr>
        <dsp:cNvPr id="0" name=""/>
        <dsp:cNvSpPr/>
      </dsp:nvSpPr>
      <dsp:spPr>
        <a:xfrm>
          <a:off x="1297586" y="1995"/>
          <a:ext cx="680865" cy="6808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BA5217E-4510-4A5F-B7CC-567A8C116AFA}">
      <dsp:nvSpPr>
        <dsp:cNvPr id="0" name=""/>
        <dsp:cNvSpPr/>
      </dsp:nvSpPr>
      <dsp:spPr>
        <a:xfrm rot="10800000">
          <a:off x="1638018" y="886104"/>
          <a:ext cx="5827395" cy="68086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0243" tIns="110490" rIns="206248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Целеустремленность.</a:t>
          </a:r>
          <a:endParaRPr lang="ru-RU" sz="2900" b="1" kern="1200" dirty="0"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808234" y="886104"/>
        <a:ext cx="5657179" cy="680865"/>
      </dsp:txXfrm>
    </dsp:sp>
    <dsp:sp modelId="{B1037CD3-8B03-49DA-B8C4-66CB97057EEE}">
      <dsp:nvSpPr>
        <dsp:cNvPr id="0" name=""/>
        <dsp:cNvSpPr/>
      </dsp:nvSpPr>
      <dsp:spPr>
        <a:xfrm>
          <a:off x="1297586" y="886104"/>
          <a:ext cx="680865" cy="6808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F8D81C6-95D1-44C4-9609-E9D239680E59}">
      <dsp:nvSpPr>
        <dsp:cNvPr id="0" name=""/>
        <dsp:cNvSpPr/>
      </dsp:nvSpPr>
      <dsp:spPr>
        <a:xfrm rot="10800000">
          <a:off x="1638018" y="1770212"/>
          <a:ext cx="5827395" cy="68086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0243" tIns="110490" rIns="206248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Коммуникабельность.</a:t>
          </a:r>
          <a:endParaRPr lang="ru-RU" sz="2900" b="1" kern="1200" dirty="0"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808234" y="1770212"/>
        <a:ext cx="5657179" cy="680865"/>
      </dsp:txXfrm>
    </dsp:sp>
    <dsp:sp modelId="{BF16C6C9-1A35-4875-B07C-CF8538C5C614}">
      <dsp:nvSpPr>
        <dsp:cNvPr id="0" name=""/>
        <dsp:cNvSpPr/>
      </dsp:nvSpPr>
      <dsp:spPr>
        <a:xfrm>
          <a:off x="1297586" y="1770212"/>
          <a:ext cx="680865" cy="6808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75A7D3C-A6DC-4521-8940-5B7894215623}">
      <dsp:nvSpPr>
        <dsp:cNvPr id="0" name=""/>
        <dsp:cNvSpPr/>
      </dsp:nvSpPr>
      <dsp:spPr>
        <a:xfrm rot="10800000">
          <a:off x="1638018" y="2654321"/>
          <a:ext cx="5827395" cy="68086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0243" tIns="110490" rIns="206248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Стрессоустойчивость.</a:t>
          </a:r>
          <a:endParaRPr lang="ru-RU" sz="2900" b="1" kern="1200" dirty="0"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808234" y="2654321"/>
        <a:ext cx="5657179" cy="680865"/>
      </dsp:txXfrm>
    </dsp:sp>
    <dsp:sp modelId="{46A140AE-307A-4475-96DA-3448DEFF178A}">
      <dsp:nvSpPr>
        <dsp:cNvPr id="0" name=""/>
        <dsp:cNvSpPr/>
      </dsp:nvSpPr>
      <dsp:spPr>
        <a:xfrm>
          <a:off x="1297586" y="2654321"/>
          <a:ext cx="680865" cy="6808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99145B-FCE3-456E-AC70-47CF87AB9E7F}">
      <dsp:nvSpPr>
        <dsp:cNvPr id="0" name=""/>
        <dsp:cNvSpPr/>
      </dsp:nvSpPr>
      <dsp:spPr>
        <a:xfrm rot="10800000">
          <a:off x="1638018" y="3538430"/>
          <a:ext cx="5827395" cy="68086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0243" tIns="110490" rIns="206248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Обучаемость.</a:t>
          </a:r>
          <a:endParaRPr lang="ru-RU" sz="2900" b="1" kern="1200" dirty="0"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808234" y="3538430"/>
        <a:ext cx="5657179" cy="680865"/>
      </dsp:txXfrm>
    </dsp:sp>
    <dsp:sp modelId="{BA9676C5-F1CC-42C5-8E0B-5D0BD0C5223F}">
      <dsp:nvSpPr>
        <dsp:cNvPr id="0" name=""/>
        <dsp:cNvSpPr/>
      </dsp:nvSpPr>
      <dsp:spPr>
        <a:xfrm>
          <a:off x="1297586" y="3538430"/>
          <a:ext cx="680865" cy="6808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165939-0D65-48EF-B9B7-A44A3D7B0FB5}">
      <dsp:nvSpPr>
        <dsp:cNvPr id="0" name=""/>
        <dsp:cNvSpPr/>
      </dsp:nvSpPr>
      <dsp:spPr>
        <a:xfrm rot="10800000">
          <a:off x="1638018" y="4422539"/>
          <a:ext cx="5827395" cy="68086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0243" tIns="110490" rIns="206248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Инициативность.</a:t>
          </a:r>
          <a:endParaRPr lang="ru-RU" sz="2900" b="1" kern="1200" dirty="0"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808234" y="4422539"/>
        <a:ext cx="5657179" cy="680865"/>
      </dsp:txXfrm>
    </dsp:sp>
    <dsp:sp modelId="{A6611246-12A7-4180-AC24-4C913E31E1BB}">
      <dsp:nvSpPr>
        <dsp:cNvPr id="0" name=""/>
        <dsp:cNvSpPr/>
      </dsp:nvSpPr>
      <dsp:spPr>
        <a:xfrm>
          <a:off x="1297586" y="4422539"/>
          <a:ext cx="680865" cy="6808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BD7F3-CA7B-4AB9-95E4-60DCAC5984C9}">
      <dsp:nvSpPr>
        <dsp:cNvPr id="0" name=""/>
        <dsp:cNvSpPr/>
      </dsp:nvSpPr>
      <dsp:spPr>
        <a:xfrm>
          <a:off x="2682239" y="429"/>
          <a:ext cx="3017520" cy="68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настойчивость</a:t>
          </a:r>
          <a:endParaRPr lang="ru-RU" sz="1700" kern="1200" dirty="0"/>
        </a:p>
      </dsp:txBody>
      <dsp:txXfrm>
        <a:off x="2715864" y="34054"/>
        <a:ext cx="2950270" cy="621563"/>
      </dsp:txXfrm>
    </dsp:sp>
    <dsp:sp modelId="{B5B7AD3F-DF9A-4067-BBA3-68CF96435B6E}">
      <dsp:nvSpPr>
        <dsp:cNvPr id="0" name=""/>
        <dsp:cNvSpPr/>
      </dsp:nvSpPr>
      <dsp:spPr>
        <a:xfrm>
          <a:off x="2682239" y="723684"/>
          <a:ext cx="3017520" cy="68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навыки убеждения</a:t>
          </a:r>
          <a:endParaRPr lang="ru-RU" sz="1700" kern="1200" dirty="0"/>
        </a:p>
      </dsp:txBody>
      <dsp:txXfrm>
        <a:off x="2715864" y="757309"/>
        <a:ext cx="2950270" cy="621563"/>
      </dsp:txXfrm>
    </dsp:sp>
    <dsp:sp modelId="{42D0C3E8-0ABE-4346-ABF2-E6E225D72DE0}">
      <dsp:nvSpPr>
        <dsp:cNvPr id="0" name=""/>
        <dsp:cNvSpPr/>
      </dsp:nvSpPr>
      <dsp:spPr>
        <a:xfrm>
          <a:off x="2682239" y="1446938"/>
          <a:ext cx="3017520" cy="68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активность</a:t>
          </a:r>
          <a:endParaRPr lang="ru-RU" sz="1700" kern="1200" dirty="0"/>
        </a:p>
      </dsp:txBody>
      <dsp:txXfrm>
        <a:off x="2715864" y="1480563"/>
        <a:ext cx="2950270" cy="621563"/>
      </dsp:txXfrm>
    </dsp:sp>
    <dsp:sp modelId="{DE005DEA-225E-4665-8240-CF1241BE2CFA}">
      <dsp:nvSpPr>
        <dsp:cNvPr id="0" name=""/>
        <dsp:cNvSpPr/>
      </dsp:nvSpPr>
      <dsp:spPr>
        <a:xfrm>
          <a:off x="2682239" y="2170193"/>
          <a:ext cx="3017520" cy="68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предприимчивость</a:t>
          </a:r>
          <a:endParaRPr lang="ru-RU" sz="1700" kern="1200" dirty="0"/>
        </a:p>
      </dsp:txBody>
      <dsp:txXfrm>
        <a:off x="2715864" y="2203818"/>
        <a:ext cx="2950270" cy="621563"/>
      </dsp:txXfrm>
    </dsp:sp>
    <dsp:sp modelId="{8BF1F053-76B3-44F0-A710-6B9CABE42679}">
      <dsp:nvSpPr>
        <dsp:cNvPr id="0" name=""/>
        <dsp:cNvSpPr/>
      </dsp:nvSpPr>
      <dsp:spPr>
        <a:xfrm>
          <a:off x="2682239" y="2893447"/>
          <a:ext cx="3017520" cy="68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творческий подход в решении поставленных задач</a:t>
          </a:r>
          <a:endParaRPr lang="ru-RU" sz="1700" kern="1200" dirty="0"/>
        </a:p>
      </dsp:txBody>
      <dsp:txXfrm>
        <a:off x="2715864" y="2927072"/>
        <a:ext cx="2950270" cy="621563"/>
      </dsp:txXfrm>
    </dsp:sp>
    <dsp:sp modelId="{A47B46EE-6060-41EF-8A27-699FF8ADB6CE}">
      <dsp:nvSpPr>
        <dsp:cNvPr id="0" name=""/>
        <dsp:cNvSpPr/>
      </dsp:nvSpPr>
      <dsp:spPr>
        <a:xfrm>
          <a:off x="2682239" y="3616702"/>
          <a:ext cx="3017520" cy="68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хорошая дикция</a:t>
          </a:r>
          <a:endParaRPr lang="ru-RU" sz="1700" kern="1200" dirty="0"/>
        </a:p>
      </dsp:txBody>
      <dsp:txXfrm>
        <a:off x="2715864" y="3650327"/>
        <a:ext cx="2950270" cy="621563"/>
      </dsp:txXfrm>
    </dsp:sp>
    <dsp:sp modelId="{00F7057E-323A-4A8C-8F44-6EA9CCCBD8FB}">
      <dsp:nvSpPr>
        <dsp:cNvPr id="0" name=""/>
        <dsp:cNvSpPr/>
      </dsp:nvSpPr>
      <dsp:spPr>
        <a:xfrm>
          <a:off x="2682239" y="4339956"/>
          <a:ext cx="3017520" cy="68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способность заинтересовать</a:t>
          </a:r>
          <a:endParaRPr lang="ru-RU" sz="1700" kern="1200" dirty="0"/>
        </a:p>
      </dsp:txBody>
      <dsp:txXfrm>
        <a:off x="2715864" y="4373581"/>
        <a:ext cx="2950270" cy="621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724401" y="2514600"/>
            <a:ext cx="3989762" cy="133597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РЕЗЮМЕ</a:t>
            </a:r>
            <a:endParaRPr lang="ru-RU" sz="6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4495800" y="3819936"/>
            <a:ext cx="4495800" cy="56403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составить, не имея опыта работы?!?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1" t="36648" r="30925" b="24280"/>
          <a:stretch/>
        </p:blipFill>
        <p:spPr bwMode="auto">
          <a:xfrm>
            <a:off x="152400" y="457200"/>
            <a:ext cx="876596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537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lvl="0" indent="-342900" fontAlgn="base">
              <a:spcBef>
                <a:spcPct val="20000"/>
              </a:spcBef>
            </a:pPr>
            <a:r>
              <a:rPr lang="ru-RU" sz="4000" b="1" dirty="0">
                <a:solidFill>
                  <a:schemeClr val="accent1"/>
                </a:solidFill>
                <a:latin typeface="+mj-lt"/>
              </a:rPr>
              <a:t>Главная цель </a:t>
            </a:r>
            <a:r>
              <a:rPr lang="ru-RU" sz="40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ru-RU" sz="4000" b="1" dirty="0" smtClean="0">
                <a:solidFill>
                  <a:schemeClr val="accent1"/>
                </a:solidFill>
                <a:latin typeface="+mj-lt"/>
              </a:rPr>
            </a:br>
            <a:r>
              <a:rPr lang="ru-RU" sz="4000" b="1" dirty="0" smtClean="0">
                <a:solidFill>
                  <a:schemeClr val="accent1"/>
                </a:solidFill>
                <a:latin typeface="+mj-lt"/>
              </a:rPr>
              <a:t>резюме </a:t>
            </a:r>
            <a:r>
              <a:rPr lang="ru-RU" sz="4000" b="1" dirty="0">
                <a:solidFill>
                  <a:schemeClr val="accent1"/>
                </a:solidFill>
                <a:latin typeface="+mj-lt"/>
              </a:rPr>
              <a:t>без опыта работы</a:t>
            </a:r>
            <a:r>
              <a:rPr lang="ru-RU" sz="4000" b="1" dirty="0" smtClean="0">
                <a:solidFill>
                  <a:schemeClr val="accent1"/>
                </a:solidFill>
                <a:latin typeface="+mj-lt"/>
              </a:rPr>
              <a:t>:</a:t>
            </a:r>
            <a:endParaRPr lang="ru-RU" sz="4000" dirty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359544"/>
              </p:ext>
            </p:extLst>
          </p:nvPr>
        </p:nvGraphicFramePr>
        <p:xfrm>
          <a:off x="304800" y="1600200"/>
          <a:ext cx="8001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711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Вопросы:</a:t>
            </a: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794256"/>
              </p:ext>
            </p:extLst>
          </p:nvPr>
        </p:nvGraphicFramePr>
        <p:xfrm>
          <a:off x="457200" y="1600200"/>
          <a:ext cx="8305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352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Как показать, что вы подходите для вакансии?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136208"/>
              </p:ext>
            </p:extLst>
          </p:nvPr>
        </p:nvGraphicFramePr>
        <p:xfrm>
          <a:off x="228600" y="1600200"/>
          <a:ext cx="8686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102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" t="9984" r="44189" b="7549"/>
          <a:stretch/>
        </p:blipFill>
        <p:spPr bwMode="auto">
          <a:xfrm>
            <a:off x="1752600" y="152400"/>
            <a:ext cx="5180523" cy="659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588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резюме без опыта работы полезна будет следующая информация:</a:t>
            </a:r>
            <a:endParaRPr lang="ru-RU" sz="3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72689"/>
              </p:ext>
            </p:extLst>
          </p:nvPr>
        </p:nvGraphicFramePr>
        <p:xfrm>
          <a:off x="457200" y="1600200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230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Распространенная </a:t>
            </a:r>
            <a:r>
              <a:rPr lang="ru-RU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ошибка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076050"/>
              </p:ext>
            </p:extLst>
          </p:nvPr>
        </p:nvGraphicFramePr>
        <p:xfrm>
          <a:off x="228600" y="1600200"/>
          <a:ext cx="8763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2563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lvl="0" indent="-342900" fontAlgn="base">
              <a:spcBef>
                <a:spcPct val="20000"/>
              </a:spcBef>
            </a:pPr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Можете </a:t>
            </a:r>
            <a:r>
              <a:rPr lang="ru-RU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указать следующие личные и деловые качества в резюме, примеры</a:t>
            </a:r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:</a:t>
            </a:r>
            <a:endParaRPr lang="ru-RU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446509"/>
              </p:ext>
            </p:extLst>
          </p:nvPr>
        </p:nvGraphicFramePr>
        <p:xfrm>
          <a:off x="457200" y="1600200"/>
          <a:ext cx="8382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7711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976354"/>
      </p:ext>
    </p:extLst>
  </p:cSld>
  <p:clrMapOvr>
    <a:masterClrMapping/>
  </p:clrMapOvr>
</p:sld>
</file>

<file path=ppt/theme/theme1.xml><?xml version="1.0" encoding="utf-8"?>
<a:theme xmlns:a="http://schemas.openxmlformats.org/drawingml/2006/main" name="15_Office Theme">
  <a:themeElements>
    <a:clrScheme name="Custom 167">
      <a:dk1>
        <a:srgbClr val="FFFFFF"/>
      </a:dk1>
      <a:lt1>
        <a:srgbClr val="FFFFFF"/>
      </a:lt1>
      <a:dk2>
        <a:srgbClr val="FFFFFF"/>
      </a:dk2>
      <a:lt2>
        <a:srgbClr val="363636"/>
      </a:lt2>
      <a:accent1>
        <a:srgbClr val="040404"/>
      </a:accent1>
      <a:accent2>
        <a:srgbClr val="919191"/>
      </a:accent2>
      <a:accent3>
        <a:srgbClr val="B6B6B6"/>
      </a:accent3>
      <a:accent4>
        <a:srgbClr val="6C6C6C"/>
      </a:accent4>
      <a:accent5>
        <a:srgbClr val="363636"/>
      </a:accent5>
      <a:accent6>
        <a:srgbClr val="909BA5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2141</TotalTime>
  <Words>179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15_Office Theme</vt:lpstr>
      <vt:lpstr>Презентация PowerPoint</vt:lpstr>
      <vt:lpstr>Главная цель  резюме без опыта работы:</vt:lpstr>
      <vt:lpstr>Вопросы:</vt:lpstr>
      <vt:lpstr>Как показать, что вы подходите для вакансии?</vt:lpstr>
      <vt:lpstr>Презентация PowerPoint</vt:lpstr>
      <vt:lpstr>Для резюме без опыта работы полезна будет следующая информация:</vt:lpstr>
      <vt:lpstr>Распространенная ошибка</vt:lpstr>
      <vt:lpstr>Можете указать следующие личные и деловые качества в резюме, примеры: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Бабарыкина Надежда Евгеньевна</cp:lastModifiedBy>
  <cp:revision>297</cp:revision>
  <dcterms:created xsi:type="dcterms:W3CDTF">2012-04-26T17:06:14Z</dcterms:created>
  <dcterms:modified xsi:type="dcterms:W3CDTF">2020-03-24T07:41:40Z</dcterms:modified>
</cp:coreProperties>
</file>