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96" y="-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ПРЕЗЕНТАЦИИ</a:t>
            </a:r>
            <a:endParaRPr lang="ru-RU" sz="5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Подзаголовок презентации</a:t>
            </a:r>
            <a:endParaRPr lang="ru-RU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273" y="1343891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страны.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0655" y="1510146"/>
            <a:ext cx="40417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911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AF1C258DF7DF344A5867C59FB60E56D" ma:contentTypeVersion="1" ma:contentTypeDescription="Создание документа." ma:contentTypeScope="" ma:versionID="adef79e8a901b3bd67aa8eb750a1e92a">
  <xsd:schema xmlns:xsd="http://www.w3.org/2001/XMLSchema" xmlns:xs="http://www.w3.org/2001/XMLSchema" xmlns:p="http://schemas.microsoft.com/office/2006/metadata/properties" xmlns:ns2="bf9f7586-f850-4401-9113-36928bd4d911" targetNamespace="http://schemas.microsoft.com/office/2006/metadata/properties" ma:root="true" ma:fieldsID="2918acc15be7cde1c5fdd7988b44e93e" ns2:_="">
    <xsd:import namespace="bf9f7586-f850-4401-9113-36928bd4d91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f7586-f850-4401-9113-36928bd4d9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5D6E97-354C-4198-A968-6C56492C3D6C}"/>
</file>

<file path=customXml/itemProps2.xml><?xml version="1.0" encoding="utf-8"?>
<ds:datastoreItem xmlns:ds="http://schemas.openxmlformats.org/officeDocument/2006/customXml" ds:itemID="{77F78A8B-7EE1-459B-81DE-8E382C3F86C9}"/>
</file>

<file path=customXml/itemProps3.xml><?xml version="1.0" encoding="utf-8"?>
<ds:datastoreItem xmlns:ds="http://schemas.openxmlformats.org/officeDocument/2006/customXml" ds:itemID="{FE14FB3A-98B0-4541-A9B6-6A9A9A4E97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72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Андрей</cp:lastModifiedBy>
  <cp:revision>9</cp:revision>
  <dcterms:created xsi:type="dcterms:W3CDTF">2016-09-22T16:49:19Z</dcterms:created>
  <dcterms:modified xsi:type="dcterms:W3CDTF">2022-03-15T07:00:37Z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0x0101009AF1C258DF7DF344A5867C59FB60E56D</vt:lpwstr>
  </property>
</Properties>
</file>