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15" r:id="rId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C57"/>
    <a:srgbClr val="0082BB"/>
    <a:srgbClr val="004070"/>
    <a:srgbClr val="FFA605"/>
    <a:srgbClr val="F47685"/>
    <a:srgbClr val="FBD1D6"/>
    <a:srgbClr val="AB5253"/>
    <a:srgbClr val="CD9797"/>
    <a:srgbClr val="DEBABA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9" autoAdjust="0"/>
    <p:restoredTop sz="91848" autoAdjust="0"/>
  </p:normalViewPr>
  <p:slideViewPr>
    <p:cSldViewPr snapToGrid="0">
      <p:cViewPr varScale="1">
        <p:scale>
          <a:sx n="88" d="100"/>
          <a:sy n="88" d="100"/>
        </p:scale>
        <p:origin x="-1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36" y="204"/>
      </p:cViewPr>
      <p:guideLst>
        <p:guide orient="horz" pos="3126"/>
        <p:guide orient="horz" pos="3109"/>
        <p:guide pos="214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0937" tIns="45467" rIns="90937" bIns="454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0937" tIns="45467" rIns="90937" bIns="45467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6275" y="720725"/>
            <a:ext cx="5676900" cy="3192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7" tIns="45467" rIns="90937" bIns="454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21107" y="4009310"/>
            <a:ext cx="6063914" cy="5541222"/>
          </a:xfrm>
          <a:prstGeom prst="rect">
            <a:avLst/>
          </a:prstGeom>
        </p:spPr>
        <p:txBody>
          <a:bodyPr vert="horz" lIns="0" tIns="45467" rIns="0" bIns="45467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31"/>
            <a:ext cx="2945659" cy="495427"/>
          </a:xfrm>
          <a:prstGeom prst="rect">
            <a:avLst/>
          </a:prstGeom>
        </p:spPr>
        <p:txBody>
          <a:bodyPr vert="horz" lIns="90937" tIns="45467" rIns="90937" bIns="454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31"/>
            <a:ext cx="2945659" cy="495427"/>
          </a:xfrm>
          <a:prstGeom prst="rect">
            <a:avLst/>
          </a:prstGeom>
        </p:spPr>
        <p:txBody>
          <a:bodyPr vert="horz" lIns="90937" tIns="45467" rIns="90937" bIns="45467" rtlCol="0" anchor="b"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just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just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just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just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just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6275" y="720725"/>
            <a:ext cx="5676900" cy="3192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31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/>
          <p:nvPr userDrawn="1"/>
        </p:nvSpPr>
        <p:spPr>
          <a:xfrm>
            <a:off x="0" y="4118535"/>
            <a:ext cx="12192000" cy="2739469"/>
          </a:xfrm>
          <a:prstGeom prst="rect">
            <a:avLst/>
          </a:prstGeom>
          <a:solidFill>
            <a:srgbClr val="777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io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io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3" y="5594875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8" y="4118919"/>
            <a:ext cx="5766485" cy="1359244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3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bg1"/>
                </a:solidFill>
                <a:latin typeface="Helio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89" y="5594875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Введите имя автора презентации</a:t>
            </a:r>
          </a:p>
        </p:txBody>
      </p:sp>
      <p:pic>
        <p:nvPicPr>
          <p:cNvPr id="10" name="Picture 11" descr="alllogo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30" y="-1"/>
            <a:ext cx="3568143" cy="13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7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73923"/>
            <a:ext cx="10866395" cy="4531874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28650" indent="-268288">
              <a:buFont typeface="Arial" panose="020B0604020202020204" pitchFamily="34" charset="0"/>
              <a:buChar char="–"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9373636" y="6305798"/>
            <a:ext cx="2330959" cy="288925"/>
          </a:xfrm>
        </p:spPr>
        <p:txBody>
          <a:bodyPr anchor="ctr">
            <a:normAutofit/>
          </a:bodyPr>
          <a:lstStyle>
            <a:lvl1pPr marL="0" indent="0" algn="r">
              <a:buNone/>
              <a:defRPr sz="80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dirty="0"/>
              <a:t>Фамилия И.О., дата обновления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6305798"/>
            <a:ext cx="8428208" cy="2889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Источник: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vert="horz" lIns="0" tIns="0" rIns="0" bIns="0" rtlCol="0" anchor="ctr">
            <a:normAutofit/>
          </a:bodyPr>
          <a:lstStyle>
            <a:lvl1pPr marL="88900" indent="-88900">
              <a:buNone/>
              <a:defRPr lang="en-US" sz="700" cap="all" baseline="0" dirty="0"/>
            </a:lvl1pPr>
          </a:lstStyle>
          <a:p>
            <a:pPr marL="0" lvl="0" indent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021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_Два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1416"/>
            <a:ext cx="10866395" cy="704335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092" y="1555751"/>
            <a:ext cx="5634892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0462" y="1555751"/>
            <a:ext cx="5615354" cy="49307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lang="en-US" sz="700" b="0" kern="1200" cap="all" baseline="0" dirty="0">
                <a:solidFill>
                  <a:srgbClr val="8A8A8D"/>
                </a:solidFill>
                <a:latin typeface="Helios" pitchFamily="2" charset="0"/>
                <a:ea typeface="+mn-ea"/>
                <a:cs typeface="+mn-cs"/>
              </a:defRPr>
            </a:lvl1pPr>
          </a:lstStyle>
          <a:p>
            <a:pPr marL="0" lvl="0" indent="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None/>
            </a:pPr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60" y="344615"/>
            <a:ext cx="48023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8A8A8D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45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  <p:sldLayoutId id="2147483682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8125" y="3638549"/>
            <a:ext cx="5838584" cy="26765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региональная программа </a:t>
            </a:r>
            <a:endParaRPr lang="ru-RU" sz="20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«Повышение уровня финансовой грамотности населения Челябинской области на 2020 – 2023 годы»</a:t>
            </a:r>
          </a:p>
          <a:p>
            <a:endParaRPr lang="ru-RU" sz="1000" dirty="0"/>
          </a:p>
          <a:p>
            <a:endParaRPr lang="ru-RU" sz="2000" dirty="0" smtClean="0"/>
          </a:p>
          <a:p>
            <a:r>
              <a:rPr lang="ru-RU" sz="1600" dirty="0" smtClean="0"/>
              <a:t>Отделение по челябинской области </a:t>
            </a:r>
          </a:p>
          <a:p>
            <a:r>
              <a:rPr lang="ru-RU" sz="1600" dirty="0" smtClean="0"/>
              <a:t>уральского главного управления </a:t>
            </a:r>
          </a:p>
          <a:p>
            <a:r>
              <a:rPr lang="ru-RU" sz="1600" dirty="0" smtClean="0"/>
              <a:t>центрального банка российской федерации</a:t>
            </a:r>
            <a:endParaRPr lang="ru-RU" sz="1600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075" y="6278354"/>
            <a:ext cx="2392044" cy="3986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94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10667</TotalTime>
  <Words>30</Words>
  <Application>Microsoft Office PowerPoint</Application>
  <PresentationFormat>Произвольный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Преподаватель</cp:lastModifiedBy>
  <cp:revision>870</cp:revision>
  <cp:lastPrinted>2020-09-16T10:04:21Z</cp:lastPrinted>
  <dcterms:created xsi:type="dcterms:W3CDTF">2018-11-05T17:34:13Z</dcterms:created>
  <dcterms:modified xsi:type="dcterms:W3CDTF">2020-12-04T09:31:22Z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