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ld.fa.ru/fil/barnaul/news/Pages/2016-05-30-itogi-konkursa-tvorcheskih-rabot-v-ramkah-8-oy-mezhdunarodnoy-nauchno-prakticheskoy-konferencii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ld.fa.ru/fil/barnaul/news/Pages/2016-06-02-zachet-mozhet-byt-uvlekatelnym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d.fa.ru/fil/barnaul/news/Pages/2016-06-21-studenty-barnaulskogo-filiala-povyshayut-kvalifikaciyu--v-sfere-molodezhnoy-politiki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ld.fa.ru/fil/barnaul/news/Pages/2016-10-17-itogi-nauchno-prakticheskogo-studencheskogo-kruglogo-stola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ld.fa.ru/fil/barnaul/news/Pages/2016-11-07-nauchno-prakticheskiy-seminar-otchizny-vernye-syny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ld.fa.ru/fil/barnaul/news/Pages/2016-05-27-buduschee--za-specialistami--professionalami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ld.fa.ru/fil/barnaul/news/Pages/2016-10-06-itogi-konkursa-tvorcheskih-rabot-v-ramkah-vi-vserossiyskogo-festivalya-nauki-nauka-0-festivalya-nauki--2016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ld.fa.ru/fil/barnaul/news/Pages/2016-10-17-kosmicheskie-obekty-ekonomiki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ld.fa.ru/fil/barnaul/news/Pages/2016-10-17-festival-nauki--2016-v-barnaulskom-filiale-finuniversiteta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ld.fa.ru/fil/barnaul/Documents/201611/022%20(4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ld.fa.ru/fil/barnaul/news/Pages/2016-04-04-ekonomicheskoe-chudo-germanii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ld.fa.ru/fil/barnaul/news/Pages/2016-04-08-mezhvuzovskaya-olimpiada-informacionnye-tehnologii-v-professionalnoy-deyatelnosti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d.fa.ru/fil/barnaul/news/Pages/2016-05-12-itogi-nauchno-prakticheskogo-kruglogo-stola-osobennosti-delovoy-perepiski-na-angliyskom-yazyk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dirty="0" smtClean="0"/>
              <a:t>поделок и плакатов на тему «Современный специалист-профессионал» </a:t>
            </a:r>
            <a:endParaRPr lang="ru-RU" dirty="0"/>
          </a:p>
        </p:txBody>
      </p:sp>
      <p:pic>
        <p:nvPicPr>
          <p:cNvPr id="15362" name="Picture 2" descr="http://www.fa.ru/fil/barnaul/Documents/201605/3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984776" cy="465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Научный семинар «Логика бизнеса» </a:t>
            </a:r>
            <a:endParaRPr lang="ru-RU" dirty="0"/>
          </a:p>
        </p:txBody>
      </p:sp>
      <p:pic>
        <p:nvPicPr>
          <p:cNvPr id="5122" name="Picture 2" descr="http://www.fa.ru/fil/barnaul/Documents/201606/02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7"/>
            <a:ext cx="7560840" cy="504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 для молодежных лидеров НПО и специалистов в сфере молодежной политики Азиатского региона</a:t>
            </a:r>
            <a:endParaRPr lang="ru-RU" dirty="0"/>
          </a:p>
        </p:txBody>
      </p:sp>
      <p:pic>
        <p:nvPicPr>
          <p:cNvPr id="4098" name="Picture 2" descr="http://www.fa.ru/fil/barnaul/Documents/201606/21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5328592" cy="368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Круглый стол на тему «Особенности поведения разных групп покупателей»</a:t>
            </a:r>
            <a:endParaRPr lang="ru-RU" dirty="0"/>
          </a:p>
        </p:txBody>
      </p:sp>
      <p:pic>
        <p:nvPicPr>
          <p:cNvPr id="3074" name="Picture 2" descr="http://www.fa.ru/fil/barnaul/Documents/201610/Круглый%20стол%20ОЭБ-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704856" cy="4324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Научно-практический семинар для преподавателей, студентов и учащихся общеобразовательных школ по теме «Отчизны верные сыны»</a:t>
            </a:r>
            <a:endParaRPr lang="ru-RU" dirty="0"/>
          </a:p>
        </p:txBody>
      </p:sp>
      <p:pic>
        <p:nvPicPr>
          <p:cNvPr id="2050" name="Picture 2" descr="http://www.fa.ru/fil/barnaul/Documents/201611/07%20(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184576" cy="345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8-ой международной научно-практической конференции студентов и магистрантов «Современный специалист-профессионал: теория и практика»</a:t>
            </a:r>
            <a:endParaRPr lang="ru-RU" dirty="0"/>
          </a:p>
        </p:txBody>
      </p:sp>
      <p:pic>
        <p:nvPicPr>
          <p:cNvPr id="14338" name="Picture 2" descr="http://www.fa.ru/fil/barnaul/Documents/201605/thumbnail_IMG_14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5184575" cy="345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Проведения творческого конкурса в рамках «Фестиваля науки-2016» «Космос - как бизнес»</a:t>
            </a:r>
            <a:endParaRPr lang="ru-RU" dirty="0"/>
          </a:p>
        </p:txBody>
      </p:sp>
      <p:pic>
        <p:nvPicPr>
          <p:cNvPr id="4" name="Picture 2" descr="http://www.fa.ru/fil/barnaul/Documents/201610/06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45049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Фестивале науки 2016 в концертном зале «Сибирь»</a:t>
            </a:r>
            <a:endParaRPr lang="ru-RU" dirty="0"/>
          </a:p>
        </p:txBody>
      </p:sp>
      <p:pic>
        <p:nvPicPr>
          <p:cNvPr id="12290" name="Picture 2" descr="http://www.fa.ru/fil/barnaul/Documents/201610/171%20(1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16824" cy="493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фестивале науки -2016 в Барнаульском филиале</a:t>
            </a:r>
            <a:endParaRPr lang="ru-RU" dirty="0"/>
          </a:p>
        </p:txBody>
      </p:sp>
      <p:pic>
        <p:nvPicPr>
          <p:cNvPr id="11266" name="Picture 2" descr="http://www.fa.ru/fil/barnaul/Documents/201610/172%20(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296251" cy="486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научно - познавательной игры «Что? Где? Когда?»</a:t>
            </a:r>
            <a:endParaRPr lang="ru-RU" dirty="0"/>
          </a:p>
        </p:txBody>
      </p:sp>
      <p:pic>
        <p:nvPicPr>
          <p:cNvPr id="10242" name="Picture 2" descr="http://www.fa.ru/fil/barnaul/Documents/201611/022%20%284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128792" cy="475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Научно-практический круглый стол с международным участием «Экономическое чудо Германии»</a:t>
            </a:r>
            <a:endParaRPr lang="ru-RU" dirty="0"/>
          </a:p>
        </p:txBody>
      </p:sp>
      <p:pic>
        <p:nvPicPr>
          <p:cNvPr id="9218" name="Picture 2" descr="http://www.fa.ru/fil/barnaul/Documents/201604/01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Межвузовская олимпиада «Информационные технологии в профессиональной деятельности»</a:t>
            </a:r>
            <a:endParaRPr lang="ru-RU" dirty="0"/>
          </a:p>
        </p:txBody>
      </p:sp>
      <p:pic>
        <p:nvPicPr>
          <p:cNvPr id="8196" name="Picture 4" descr="http://www.fa.ru/fil/barnaul/Documents/201604/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80263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Научно-практический круглый стол на тему "Особенности деловой переписки"</a:t>
            </a:r>
            <a:endParaRPr lang="ru-RU" dirty="0"/>
          </a:p>
        </p:txBody>
      </p:sp>
      <p:pic>
        <p:nvPicPr>
          <p:cNvPr id="6148" name="Picture 4" descr="http://www.fa.ru/fil/barnaul/Documents/201605/1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408712" cy="427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9866AEB082BA48B6C9132118E578A3" ma:contentTypeVersion="1" ma:contentTypeDescription="Создание документа." ma:contentTypeScope="" ma:versionID="cd27cf6a0f3d5fd9a5430a2313ff78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23BFC8-0C6A-46CA-8186-1FA7708CE40F}"/>
</file>

<file path=customXml/itemProps2.xml><?xml version="1.0" encoding="utf-8"?>
<ds:datastoreItem xmlns:ds="http://schemas.openxmlformats.org/officeDocument/2006/customXml" ds:itemID="{55E2ADC3-363E-4AEA-9862-ECD6A21D7181}"/>
</file>

<file path=customXml/itemProps3.xml><?xml version="1.0" encoding="utf-8"?>
<ds:datastoreItem xmlns:ds="http://schemas.openxmlformats.org/officeDocument/2006/customXml" ds:itemID="{C5CC2899-2C42-494D-8A4E-E787E246A753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Конкурс поделок и плакатов на тему «Современный специалист-профессионал» </vt:lpstr>
      <vt:lpstr>Участие в 8-ой международной научно-практической конференции студентов и магистрантов «Современный специалист-профессионал: теория и практика»</vt:lpstr>
      <vt:lpstr>Проведения творческого конкурса в рамках «Фестиваля науки-2016» «Космос - как бизнес»</vt:lpstr>
      <vt:lpstr>Участие в Фестивале науки 2016 в концертном зале «Сибирь»</vt:lpstr>
      <vt:lpstr>Участие в фестивале науки -2016 в Барнаульском филиале</vt:lpstr>
      <vt:lpstr>Организация научно - познавательной игры «Что? Где? Когда?»</vt:lpstr>
      <vt:lpstr>Научно-практический круглый стол с международным участием «Экономическое чудо Германии»</vt:lpstr>
      <vt:lpstr>Межвузовская олимпиада «Информационные технологии в профессиональной деятельности»</vt:lpstr>
      <vt:lpstr>Научно-практический круглый стол на тему "Особенности деловой переписки"</vt:lpstr>
      <vt:lpstr>Научный семинар «Логика бизнеса» </vt:lpstr>
      <vt:lpstr>Курсы повышения квалификации для молодежных лидеров НПО и специалистов в сфере молодежной политики Азиатского региона</vt:lpstr>
      <vt:lpstr>Круглый стол на тему «Особенности поведения разных групп покупателей»</vt:lpstr>
      <vt:lpstr>Научно-практический семинар для преподавателей, студентов и учащихся общеобразовательных школ по теме «Отчизны верные сыны»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поделок и плакатов на тему «Современный специалист-профессионал»</dc:title>
  <dc:creator>Фасенко Татьяна Евгеньевна</dc:creator>
  <cp:lastModifiedBy>Фасенко Татьяна Евгеньевна</cp:lastModifiedBy>
  <cp:revision>8</cp:revision>
  <dcterms:modified xsi:type="dcterms:W3CDTF">2016-12-29T06:39:44Z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0x010100179866AEB082BA48B6C9132118E578A3</vt:lpwstr>
  </property>
</Properties>
</file>