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signs.com/SciPosters_Templates.aspx" TargetMode="External"/><Relationship Id="rId2" Type="http://schemas.openxmlformats.org/officeDocument/2006/relationships/hyperlink" Target="http://researchposters.co.za/poster-templat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ОРГАНИЗАЦИЯ И ПРОВЕДЕНИЕ</a:t>
            </a:r>
          </a:p>
          <a:p>
            <a:pPr algn="ctr">
              <a:buNone/>
            </a:pPr>
            <a:r>
              <a:rPr lang="ru-RU" sz="4000" b="1" dirty="0" smtClean="0"/>
              <a:t>ПОСТЕРНОЙ КОНФЕРЕНЦИИ (СЕССИИ)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</a:t>
            </a:r>
          </a:p>
          <a:p>
            <a:pPr>
              <a:buNone/>
            </a:pPr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80729"/>
            <a:ext cx="6096000" cy="41044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24745"/>
            <a:ext cx="6034617" cy="38884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Требования по оформлению стенда (</a:t>
            </a:r>
            <a:r>
              <a:rPr lang="ru-RU" sz="4000" b="1" dirty="0" err="1" smtClean="0"/>
              <a:t>постера</a:t>
            </a:r>
            <a:r>
              <a:rPr lang="ru-RU" sz="40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постерный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(стендовый) доклад может быть представлен в виде одного большого листа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(ватман) размером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А1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(594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841мм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в виде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нескольких листов бумаги формата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количество листов формата А4 (210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297 мм)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составляет 8.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стендового доклада должен легко восприниматься с некоторого расстояния, не стоит использовать шрифт меньше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20-24 кегля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Структура </a:t>
            </a:r>
            <a:r>
              <a:rPr lang="ru-RU" sz="3600" b="1" dirty="0" err="1" smtClean="0"/>
              <a:t>постера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Стендовый доклад должен включать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доклада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фамилии авторов доклада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название организации, где данное исследование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ннотация (вступление)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904656" cy="61206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b="1" u="sng" dirty="0" smtClean="0"/>
              <a:t>Некоторые дополнительные рекомендации: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разделить всё стендовое пространство на несколько горизонтальных или вертикальных секций, чтобы разместить в них отдельные блоки доклада ( аннотация,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цели и задачи работы, экспериментальный материал, результаты исследования, обсуждение результатов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необходимо расположить слева направо и сверху вниз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выделительные эффекты (цвет, фон, размер шрифта, обрамление, линии) обычно помогают лучше ориентироваться в представленном материале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99592" y="0"/>
          <a:ext cx="7344816" cy="6669360"/>
        </p:xfrm>
        <a:graphic>
          <a:graphicData uri="http://schemas.openxmlformats.org/presentationml/2006/ole">
            <p:oleObj spid="_x0000_s1026" name="Презентация" r:id="rId3" imgW="8186996" imgH="12600282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>Готовые шаблоны для редактирования </a:t>
            </a:r>
            <a:r>
              <a:rPr lang="ru-RU" sz="3100" b="1" dirty="0" err="1" smtClean="0"/>
              <a:t>постера</a:t>
            </a:r>
            <a:r>
              <a:rPr lang="ru-RU" sz="3100" b="1" dirty="0" smtClean="0"/>
              <a:t> (стенда)  в </a:t>
            </a:r>
            <a:r>
              <a:rPr lang="ru-RU" sz="3100" b="1" dirty="0" err="1" smtClean="0"/>
              <a:t>Powerpoint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lvl="0"/>
            <a:endParaRPr lang="ru-RU" u="sng" dirty="0" smtClean="0">
              <a:hlinkClick r:id="rId2"/>
            </a:endParaRPr>
          </a:p>
          <a:p>
            <a:pPr lvl="0"/>
            <a:r>
              <a:rPr lang="ru-RU" u="sng" dirty="0" smtClean="0">
                <a:hlinkClick r:id="rId2"/>
              </a:rPr>
              <a:t>http://researchposters.co.za/poster-templates/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3"/>
              </a:rPr>
              <a:t>http://www.makesigns.com/SciPosters_Templates.aspx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B1F532C6F2F4D4F8DED677804140557" ma:contentTypeVersion="1" ma:contentTypeDescription="Создание документа." ma:contentTypeScope="" ma:versionID="50f391b2ac3a1d21fa37aad2c9bf99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277E4B2-32C4-42DD-952A-C42074094272}"/>
</file>

<file path=customXml/itemProps2.xml><?xml version="1.0" encoding="utf-8"?>
<ds:datastoreItem xmlns:ds="http://schemas.openxmlformats.org/officeDocument/2006/customXml" ds:itemID="{29807F39-F2EA-4083-BE54-4846D45B2AF4}"/>
</file>

<file path=customXml/itemProps3.xml><?xml version="1.0" encoding="utf-8"?>
<ds:datastoreItem xmlns:ds="http://schemas.openxmlformats.org/officeDocument/2006/customXml" ds:itemID="{080A82C1-1101-4C47-81CD-AD4422B6CB07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Слайд 1</vt:lpstr>
      <vt:lpstr>Слайд 2</vt:lpstr>
      <vt:lpstr>Слайд 3</vt:lpstr>
      <vt:lpstr> Требования по оформлению стенда (постера) </vt:lpstr>
      <vt:lpstr>Структура постера</vt:lpstr>
      <vt:lpstr>Слайд 6</vt:lpstr>
      <vt:lpstr>Некоторые дополнительные рекомендации: </vt:lpstr>
      <vt:lpstr>Слайд 8</vt:lpstr>
      <vt:lpstr>Готовые шаблоны для редактирования постера (стенда)  в Powerpoint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22</cp:revision>
  <dcterms:modified xsi:type="dcterms:W3CDTF">2016-02-10T04:18:17Z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0x010100AB1F532C6F2F4D4F8DED677804140557</vt:lpwstr>
  </property>
</Properties>
</file>